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8" r:id="rId3"/>
    <p:sldId id="260" r:id="rId4"/>
    <p:sldId id="259" r:id="rId5"/>
    <p:sldId id="261" r:id="rId6"/>
    <p:sldId id="262" r:id="rId7"/>
    <p:sldId id="263" r:id="rId8"/>
    <p:sldId id="264" r:id="rId9"/>
    <p:sldId id="265" r:id="rId10"/>
    <p:sldId id="266" r:id="rId11"/>
    <p:sldId id="267" r:id="rId12"/>
    <p:sldId id="268" r:id="rId13"/>
    <p:sldId id="270" r:id="rId14"/>
    <p:sldId id="269"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44484-2CD5-4605-80E9-10B04536DDDD}" v="638" dt="2023-02-09T23:53:04.306"/>
    <p1510:client id="{BEF064EA-A36D-51F8-D4B2-434FCA24E593}" v="1" dt="2023-02-13T23:16:54.958"/>
    <p1510:client id="{E489DAF4-3338-B900-622C-0BCF68C6DF2F}" v="9" dt="2023-02-15T23:27:37.7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BEF064EA-A36D-51F8-D4B2-434FCA24E593}"/>
    <pc:docChg chg="modSld">
      <pc:chgData name="Boloz, Patrik" userId="S::patrikboloz@nmhu.edu::4a5f27e5-970c-49cb-a96d-452ff94b951a" providerId="AD" clId="Web-{BEF064EA-A36D-51F8-D4B2-434FCA24E593}" dt="2023-02-13T23:16:54.958" v="0" actId="1076"/>
      <pc:docMkLst>
        <pc:docMk/>
      </pc:docMkLst>
      <pc:sldChg chg="modSp">
        <pc:chgData name="Boloz, Patrik" userId="S::patrikboloz@nmhu.edu::4a5f27e5-970c-49cb-a96d-452ff94b951a" providerId="AD" clId="Web-{BEF064EA-A36D-51F8-D4B2-434FCA24E593}" dt="2023-02-13T23:16:54.958" v="0" actId="1076"/>
        <pc:sldMkLst>
          <pc:docMk/>
          <pc:sldMk cId="3222976595" sldId="258"/>
        </pc:sldMkLst>
        <pc:picChg chg="mod">
          <ac:chgData name="Boloz, Patrik" userId="S::patrikboloz@nmhu.edu::4a5f27e5-970c-49cb-a96d-452ff94b951a" providerId="AD" clId="Web-{BEF064EA-A36D-51F8-D4B2-434FCA24E593}" dt="2023-02-13T23:16:54.958" v="0" actId="1076"/>
          <ac:picMkLst>
            <pc:docMk/>
            <pc:sldMk cId="3222976595" sldId="258"/>
            <ac:picMk id="9" creationId="{27D971C8-F929-3C51-7323-3A014499367A}"/>
          </ac:picMkLst>
        </pc:picChg>
      </pc:sldChg>
    </pc:docChg>
  </pc:docChgLst>
  <pc:docChgLst>
    <pc:chgData name="Boloz, Patrik" userId="S::patrikboloz@nmhu.edu::4a5f27e5-970c-49cb-a96d-452ff94b951a" providerId="AD" clId="Web-{1D544484-2CD5-4605-80E9-10B04536DDDD}"/>
    <pc:docChg chg="addSld delSld modSld sldOrd addMainMaster delMainMaster">
      <pc:chgData name="Boloz, Patrik" userId="S::patrikboloz@nmhu.edu::4a5f27e5-970c-49cb-a96d-452ff94b951a" providerId="AD" clId="Web-{1D544484-2CD5-4605-80E9-10B04536DDDD}" dt="2023-02-09T23:53:03.962" v="699" actId="20577"/>
      <pc:docMkLst>
        <pc:docMk/>
      </pc:docMkLst>
      <pc:sldChg chg="addSp delSp modSp new mod setBg modClrScheme addAnim setClrOvrMap delDesignElem chgLayout">
        <pc:chgData name="Boloz, Patrik" userId="S::patrikboloz@nmhu.edu::4a5f27e5-970c-49cb-a96d-452ff94b951a" providerId="AD" clId="Web-{1D544484-2CD5-4605-80E9-10B04536DDDD}" dt="2023-02-09T23:24:08.370" v="215" actId="20577"/>
        <pc:sldMkLst>
          <pc:docMk/>
          <pc:sldMk cId="23515586" sldId="256"/>
        </pc:sldMkLst>
        <pc:spChg chg="mod ord">
          <ac:chgData name="Boloz, Patrik" userId="S::patrikboloz@nmhu.edu::4a5f27e5-970c-49cb-a96d-452ff94b951a" providerId="AD" clId="Web-{1D544484-2CD5-4605-80E9-10B04536DDDD}" dt="2023-02-09T23:24:03.635" v="214" actId="20577"/>
          <ac:spMkLst>
            <pc:docMk/>
            <pc:sldMk cId="23515586" sldId="256"/>
            <ac:spMk id="2" creationId="{AF0A426D-4EB0-C465-31C6-DB02D00FA43A}"/>
          </ac:spMkLst>
        </pc:spChg>
        <pc:spChg chg="mod ord">
          <ac:chgData name="Boloz, Patrik" userId="S::patrikboloz@nmhu.edu::4a5f27e5-970c-49cb-a96d-452ff94b951a" providerId="AD" clId="Web-{1D544484-2CD5-4605-80E9-10B04536DDDD}" dt="2023-02-09T23:24:08.370" v="215" actId="20577"/>
          <ac:spMkLst>
            <pc:docMk/>
            <pc:sldMk cId="23515586" sldId="256"/>
            <ac:spMk id="3" creationId="{92E6E773-21A1-3481-27E6-0CCBC9138C53}"/>
          </ac:spMkLst>
        </pc:spChg>
        <pc:spChg chg="add del">
          <ac:chgData name="Boloz, Patrik" userId="S::patrikboloz@nmhu.edu::4a5f27e5-970c-49cb-a96d-452ff94b951a" providerId="AD" clId="Web-{1D544484-2CD5-4605-80E9-10B04536DDDD}" dt="2023-02-09T23:15:23.210" v="123"/>
          <ac:spMkLst>
            <pc:docMk/>
            <pc:sldMk cId="23515586" sldId="256"/>
            <ac:spMk id="9" creationId="{02856439-F4E3-D54F-9416-42ABDCE1DE66}"/>
          </ac:spMkLst>
        </pc:spChg>
        <pc:spChg chg="add">
          <ac:chgData name="Boloz, Patrik" userId="S::patrikboloz@nmhu.edu::4a5f27e5-970c-49cb-a96d-452ff94b951a" providerId="AD" clId="Web-{1D544484-2CD5-4605-80E9-10B04536DDDD}" dt="2023-02-09T23:21:54.599" v="185"/>
          <ac:spMkLst>
            <pc:docMk/>
            <pc:sldMk cId="23515586" sldId="256"/>
            <ac:spMk id="10" creationId="{2EE2039B-69BD-482A-841A-9C5206D96866}"/>
          </ac:spMkLst>
        </pc:spChg>
        <pc:spChg chg="add del">
          <ac:chgData name="Boloz, Patrik" userId="S::patrikboloz@nmhu.edu::4a5f27e5-970c-49cb-a96d-452ff94b951a" providerId="AD" clId="Web-{1D544484-2CD5-4605-80E9-10B04536DDDD}" dt="2023-02-09T23:15:23.210" v="123"/>
          <ac:spMkLst>
            <pc:docMk/>
            <pc:sldMk cId="23515586" sldId="256"/>
            <ac:spMk id="11" creationId="{C364144C-8BB1-450F-812B-D7D09A795CBF}"/>
          </ac:spMkLst>
        </pc:spChg>
        <pc:spChg chg="add">
          <ac:chgData name="Boloz, Patrik" userId="S::patrikboloz@nmhu.edu::4a5f27e5-970c-49cb-a96d-452ff94b951a" providerId="AD" clId="Web-{1D544484-2CD5-4605-80E9-10B04536DDDD}" dt="2023-02-09T23:21:54.599" v="185"/>
          <ac:spMkLst>
            <pc:docMk/>
            <pc:sldMk cId="23515586" sldId="256"/>
            <ac:spMk id="12" creationId="{818010C1-DC06-49C2-A879-22A5A94F46D5}"/>
          </ac:spMkLst>
        </pc:spChg>
        <pc:grpChg chg="add del">
          <ac:chgData name="Boloz, Patrik" userId="S::patrikboloz@nmhu.edu::4a5f27e5-970c-49cb-a96d-452ff94b951a" providerId="AD" clId="Web-{1D544484-2CD5-4605-80E9-10B04536DDDD}" dt="2023-02-09T23:21:47.021" v="184"/>
          <ac:grpSpMkLst>
            <pc:docMk/>
            <pc:sldMk cId="23515586" sldId="256"/>
            <ac:grpSpMk id="6" creationId="{0A3EF779-83DD-4EB0-9F4C-7304381A2870}"/>
          </ac:grpSpMkLst>
        </pc:grpChg>
        <pc:grpChg chg="add">
          <ac:chgData name="Boloz, Patrik" userId="S::patrikboloz@nmhu.edu::4a5f27e5-970c-49cb-a96d-452ff94b951a" providerId="AD" clId="Web-{1D544484-2CD5-4605-80E9-10B04536DDDD}" dt="2023-02-09T23:21:54.599" v="185"/>
          <ac:grpSpMkLst>
            <pc:docMk/>
            <pc:sldMk cId="23515586" sldId="256"/>
            <ac:grpSpMk id="14" creationId="{C929FEA8-B524-492D-9E1B-D7CF0D1C167B}"/>
          </ac:grpSpMkLst>
        </pc:grpChg>
        <pc:picChg chg="add del">
          <ac:chgData name="Boloz, Patrik" userId="S::patrikboloz@nmhu.edu::4a5f27e5-970c-49cb-a96d-452ff94b951a" providerId="AD" clId="Web-{1D544484-2CD5-4605-80E9-10B04536DDDD}" dt="2023-02-09T23:15:31.445" v="124"/>
          <ac:picMkLst>
            <pc:docMk/>
            <pc:sldMk cId="23515586" sldId="256"/>
            <ac:picMk id="4" creationId="{70941D68-7A81-CFC5-6BEF-793FFD87D5B0}"/>
          </ac:picMkLst>
        </pc:picChg>
        <pc:picChg chg="add mod">
          <ac:chgData name="Boloz, Patrik" userId="S::patrikboloz@nmhu.edu::4a5f27e5-970c-49cb-a96d-452ff94b951a" providerId="AD" clId="Web-{1D544484-2CD5-4605-80E9-10B04536DDDD}" dt="2023-02-09T23:21:54.599" v="185"/>
          <ac:picMkLst>
            <pc:docMk/>
            <pc:sldMk cId="23515586" sldId="256"/>
            <ac:picMk id="5" creationId="{1C95F37B-3C86-AF35-1133-987FB6DF5D28}"/>
          </ac:picMkLst>
        </pc:picChg>
        <pc:cxnChg chg="add">
          <ac:chgData name="Boloz, Patrik" userId="S::patrikboloz@nmhu.edu::4a5f27e5-970c-49cb-a96d-452ff94b951a" providerId="AD" clId="Web-{1D544484-2CD5-4605-80E9-10B04536DDDD}" dt="2023-02-09T23:21:54.599" v="185"/>
          <ac:cxnSpMkLst>
            <pc:docMk/>
            <pc:sldMk cId="23515586" sldId="256"/>
            <ac:cxnSpMk id="20" creationId="{FA2F8AFE-17D5-4D84-BEE2-F0CAE81E6DAF}"/>
          </ac:cxnSpMkLst>
        </pc:cxnChg>
      </pc:sldChg>
      <pc:sldChg chg="addSp delSp modSp del mod setBg modClrScheme chgLayout">
        <pc:chgData name="Boloz, Patrik" userId="S::patrikboloz@nmhu.edu::4a5f27e5-970c-49cb-a96d-452ff94b951a" providerId="AD" clId="Web-{1D544484-2CD5-4605-80E9-10B04536DDDD}" dt="2023-02-09T23:09:18.010" v="20"/>
        <pc:sldMkLst>
          <pc:docMk/>
          <pc:sldMk cId="109857222" sldId="256"/>
        </pc:sldMkLst>
        <pc:spChg chg="mod">
          <ac:chgData name="Boloz, Patrik" userId="S::patrikboloz@nmhu.edu::4a5f27e5-970c-49cb-a96d-452ff94b951a" providerId="AD" clId="Web-{1D544484-2CD5-4605-80E9-10B04536DDDD}" dt="2023-02-09T23:09:05.869" v="16"/>
          <ac:spMkLst>
            <pc:docMk/>
            <pc:sldMk cId="109857222" sldId="256"/>
            <ac:spMk id="2" creationId="{00000000-0000-0000-0000-000000000000}"/>
          </ac:spMkLst>
        </pc:spChg>
        <pc:spChg chg="mod">
          <ac:chgData name="Boloz, Patrik" userId="S::patrikboloz@nmhu.edu::4a5f27e5-970c-49cb-a96d-452ff94b951a" providerId="AD" clId="Web-{1D544484-2CD5-4605-80E9-10B04536DDDD}" dt="2023-02-09T23:09:05.869" v="16"/>
          <ac:spMkLst>
            <pc:docMk/>
            <pc:sldMk cId="109857222" sldId="256"/>
            <ac:spMk id="3" creationId="{00000000-0000-0000-0000-000000000000}"/>
          </ac:spMkLst>
        </pc:spChg>
        <pc:spChg chg="add del mod">
          <ac:chgData name="Boloz, Patrik" userId="S::patrikboloz@nmhu.edu::4a5f27e5-970c-49cb-a96d-452ff94b951a" providerId="AD" clId="Web-{1D544484-2CD5-4605-80E9-10B04536DDDD}" dt="2023-02-09T23:08:50.962" v="9"/>
          <ac:spMkLst>
            <pc:docMk/>
            <pc:sldMk cId="109857222" sldId="256"/>
            <ac:spMk id="6" creationId="{DBD32E89-5B27-EA7B-425A-714EE035FA54}"/>
          </ac:spMkLst>
        </pc:spChg>
        <pc:spChg chg="add del">
          <ac:chgData name="Boloz, Patrik" userId="S::patrikboloz@nmhu.edu::4a5f27e5-970c-49cb-a96d-452ff94b951a" providerId="AD" clId="Web-{1D544484-2CD5-4605-80E9-10B04536DDDD}" dt="2023-02-09T23:08:46.150" v="8"/>
          <ac:spMkLst>
            <pc:docMk/>
            <pc:sldMk cId="109857222" sldId="256"/>
            <ac:spMk id="9" creationId="{6A121316-E4D0-41D7-9C79-9FF8F36D4262}"/>
          </ac:spMkLst>
        </pc:spChg>
        <pc:spChg chg="add del">
          <ac:chgData name="Boloz, Patrik" userId="S::patrikboloz@nmhu.edu::4a5f27e5-970c-49cb-a96d-452ff94b951a" providerId="AD" clId="Web-{1D544484-2CD5-4605-80E9-10B04536DDDD}" dt="2023-02-09T23:08:46.150" v="8"/>
          <ac:spMkLst>
            <pc:docMk/>
            <pc:sldMk cId="109857222" sldId="256"/>
            <ac:spMk id="11" creationId="{07EE0F9E-42CB-4AE4-971C-7BD191D5DCB3}"/>
          </ac:spMkLst>
        </pc:spChg>
        <pc:spChg chg="add del">
          <ac:chgData name="Boloz, Patrik" userId="S::patrikboloz@nmhu.edu::4a5f27e5-970c-49cb-a96d-452ff94b951a" providerId="AD" clId="Web-{1D544484-2CD5-4605-80E9-10B04536DDDD}" dt="2023-02-09T23:08:46.150" v="8"/>
          <ac:spMkLst>
            <pc:docMk/>
            <pc:sldMk cId="109857222" sldId="256"/>
            <ac:spMk id="13" creationId="{1AEB967B-31A3-42E3-8382-73443D264092}"/>
          </ac:spMkLst>
        </pc:spChg>
        <pc:spChg chg="add del">
          <ac:chgData name="Boloz, Patrik" userId="S::patrikboloz@nmhu.edu::4a5f27e5-970c-49cb-a96d-452ff94b951a" providerId="AD" clId="Web-{1D544484-2CD5-4605-80E9-10B04536DDDD}" dt="2023-02-09T23:09:05.869" v="16"/>
          <ac:spMkLst>
            <pc:docMk/>
            <pc:sldMk cId="109857222" sldId="256"/>
            <ac:spMk id="18" creationId="{61FB7DE9-F562-4290-99B7-8C2189D61165}"/>
          </ac:spMkLst>
        </pc:spChg>
        <pc:spChg chg="add del">
          <ac:chgData name="Boloz, Patrik" userId="S::patrikboloz@nmhu.edu::4a5f27e5-970c-49cb-a96d-452ff94b951a" providerId="AD" clId="Web-{1D544484-2CD5-4605-80E9-10B04536DDDD}" dt="2023-02-09T23:09:05.869" v="16"/>
          <ac:spMkLst>
            <pc:docMk/>
            <pc:sldMk cId="109857222" sldId="256"/>
            <ac:spMk id="20" creationId="{8337CC61-9E93-4D80-9F1C-12CE9A0C07F6}"/>
          </ac:spMkLst>
        </pc:spChg>
        <pc:spChg chg="add del">
          <ac:chgData name="Boloz, Patrik" userId="S::patrikboloz@nmhu.edu::4a5f27e5-970c-49cb-a96d-452ff94b951a" providerId="AD" clId="Web-{1D544484-2CD5-4605-80E9-10B04536DDDD}" dt="2023-02-09T23:09:05.869" v="16"/>
          <ac:spMkLst>
            <pc:docMk/>
            <pc:sldMk cId="109857222" sldId="256"/>
            <ac:spMk id="22" creationId="{B354F8A8-7D5A-4944-8B6C-36BBF5C0FAFB}"/>
          </ac:spMkLst>
        </pc:spChg>
        <pc:spChg chg="add del">
          <ac:chgData name="Boloz, Patrik" userId="S::patrikboloz@nmhu.edu::4a5f27e5-970c-49cb-a96d-452ff94b951a" providerId="AD" clId="Web-{1D544484-2CD5-4605-80E9-10B04536DDDD}" dt="2023-02-09T23:08:55.916" v="11"/>
          <ac:spMkLst>
            <pc:docMk/>
            <pc:sldMk cId="109857222" sldId="256"/>
            <ac:spMk id="27" creationId="{9E433CB3-EAB2-4842-A1DD-7BC051B55670}"/>
          </ac:spMkLst>
        </pc:spChg>
        <pc:spChg chg="add del">
          <ac:chgData name="Boloz, Patrik" userId="S::patrikboloz@nmhu.edu::4a5f27e5-970c-49cb-a96d-452ff94b951a" providerId="AD" clId="Web-{1D544484-2CD5-4605-80E9-10B04536DDDD}" dt="2023-02-09T23:08:55.916" v="11"/>
          <ac:spMkLst>
            <pc:docMk/>
            <pc:sldMk cId="109857222" sldId="256"/>
            <ac:spMk id="29" creationId="{A87376E7-9AC1-477E-9D52-27424009C1A1}"/>
          </ac:spMkLst>
        </pc:spChg>
        <pc:spChg chg="add del">
          <ac:chgData name="Boloz, Patrik" userId="S::patrikboloz@nmhu.edu::4a5f27e5-970c-49cb-a96d-452ff94b951a" providerId="AD" clId="Web-{1D544484-2CD5-4605-80E9-10B04536DDDD}" dt="2023-02-09T23:09:03.447" v="13"/>
          <ac:spMkLst>
            <pc:docMk/>
            <pc:sldMk cId="109857222" sldId="256"/>
            <ac:spMk id="31" creationId="{3D99578A-5517-4361-8249-598D1C9FB256}"/>
          </ac:spMkLst>
        </pc:spChg>
        <pc:spChg chg="add del">
          <ac:chgData name="Boloz, Patrik" userId="S::patrikboloz@nmhu.edu::4a5f27e5-970c-49cb-a96d-452ff94b951a" providerId="AD" clId="Web-{1D544484-2CD5-4605-80E9-10B04536DDDD}" dt="2023-02-09T23:09:03.447" v="13"/>
          <ac:spMkLst>
            <pc:docMk/>
            <pc:sldMk cId="109857222" sldId="256"/>
            <ac:spMk id="32" creationId="{088C0414-4070-42B4-B359-C995754D7F8D}"/>
          </ac:spMkLst>
        </pc:spChg>
        <pc:spChg chg="add del">
          <ac:chgData name="Boloz, Patrik" userId="S::patrikboloz@nmhu.edu::4a5f27e5-970c-49cb-a96d-452ff94b951a" providerId="AD" clId="Web-{1D544484-2CD5-4605-80E9-10B04536DDDD}" dt="2023-02-09T23:09:05.869" v="15"/>
          <ac:spMkLst>
            <pc:docMk/>
            <pc:sldMk cId="109857222" sldId="256"/>
            <ac:spMk id="34" creationId="{D707E932-45D3-46F0-8B2D-99A98DB87AE6}"/>
          </ac:spMkLst>
        </pc:spChg>
        <pc:spChg chg="add del">
          <ac:chgData name="Boloz, Patrik" userId="S::patrikboloz@nmhu.edu::4a5f27e5-970c-49cb-a96d-452ff94b951a" providerId="AD" clId="Web-{1D544484-2CD5-4605-80E9-10B04536DDDD}" dt="2023-02-09T23:09:05.869" v="15"/>
          <ac:spMkLst>
            <pc:docMk/>
            <pc:sldMk cId="109857222" sldId="256"/>
            <ac:spMk id="35" creationId="{79EA45C1-5D9B-4851-BC36-CF2BBE008368}"/>
          </ac:spMkLst>
        </pc:spChg>
        <pc:spChg chg="add">
          <ac:chgData name="Boloz, Patrik" userId="S::patrikboloz@nmhu.edu::4a5f27e5-970c-49cb-a96d-452ff94b951a" providerId="AD" clId="Web-{1D544484-2CD5-4605-80E9-10B04536DDDD}" dt="2023-02-09T23:09:05.869" v="16"/>
          <ac:spMkLst>
            <pc:docMk/>
            <pc:sldMk cId="109857222" sldId="256"/>
            <ac:spMk id="37" creationId="{30103171-0BA0-4AF0-AF05-04AFA1A4ACCA}"/>
          </ac:spMkLst>
        </pc:spChg>
        <pc:spChg chg="add">
          <ac:chgData name="Boloz, Patrik" userId="S::patrikboloz@nmhu.edu::4a5f27e5-970c-49cb-a96d-452ff94b951a" providerId="AD" clId="Web-{1D544484-2CD5-4605-80E9-10B04536DDDD}" dt="2023-02-09T23:09:05.869" v="16"/>
          <ac:spMkLst>
            <pc:docMk/>
            <pc:sldMk cId="109857222" sldId="256"/>
            <ac:spMk id="38" creationId="{E128B901-D4EA-4C4D-A150-23D2A6DEC6E8}"/>
          </ac:spMkLst>
        </pc:spChg>
        <pc:spChg chg="add">
          <ac:chgData name="Boloz, Patrik" userId="S::patrikboloz@nmhu.edu::4a5f27e5-970c-49cb-a96d-452ff94b951a" providerId="AD" clId="Web-{1D544484-2CD5-4605-80E9-10B04536DDDD}" dt="2023-02-09T23:09:05.869" v="16"/>
          <ac:spMkLst>
            <pc:docMk/>
            <pc:sldMk cId="109857222" sldId="256"/>
            <ac:spMk id="39" creationId="{A760B08A-B322-4C79-AB6D-7E4246352E9B}"/>
          </ac:spMkLst>
        </pc:spChg>
        <pc:picChg chg="add del">
          <ac:chgData name="Boloz, Patrik" userId="S::patrikboloz@nmhu.edu::4a5f27e5-970c-49cb-a96d-452ff94b951a" providerId="AD" clId="Web-{1D544484-2CD5-4605-80E9-10B04536DDDD}" dt="2023-02-09T23:08:38.368" v="7"/>
          <ac:picMkLst>
            <pc:docMk/>
            <pc:sldMk cId="109857222" sldId="256"/>
            <ac:picMk id="4" creationId="{432726A4-C58C-EEED-7C41-8BD80C7876C8}"/>
          </ac:picMkLst>
        </pc:picChg>
        <pc:picChg chg="add mod ord">
          <ac:chgData name="Boloz, Patrik" userId="S::patrikboloz@nmhu.edu::4a5f27e5-970c-49cb-a96d-452ff94b951a" providerId="AD" clId="Web-{1D544484-2CD5-4605-80E9-10B04536DDDD}" dt="2023-02-09T23:09:05.869" v="16"/>
          <ac:picMkLst>
            <pc:docMk/>
            <pc:sldMk cId="109857222" sldId="256"/>
            <ac:picMk id="5" creationId="{3A1EBD1F-0945-990A-D860-5D00CA24FDE1}"/>
          </ac:picMkLst>
        </pc:picChg>
      </pc:sldChg>
      <pc:sldChg chg="addSp modSp new del mod setBg modClrScheme chgLayout">
        <pc:chgData name="Boloz, Patrik" userId="S::patrikboloz@nmhu.edu::4a5f27e5-970c-49cb-a96d-452ff94b951a" providerId="AD" clId="Web-{1D544484-2CD5-4605-80E9-10B04536DDDD}" dt="2023-02-09T23:13:42.129" v="96"/>
        <pc:sldMkLst>
          <pc:docMk/>
          <pc:sldMk cId="1697083135" sldId="256"/>
        </pc:sldMkLst>
        <pc:spChg chg="mod ord">
          <ac:chgData name="Boloz, Patrik" userId="S::patrikboloz@nmhu.edu::4a5f27e5-970c-49cb-a96d-452ff94b951a" providerId="AD" clId="Web-{1D544484-2CD5-4605-80E9-10B04536DDDD}" dt="2023-02-09T23:11:03.279" v="48" actId="20577"/>
          <ac:spMkLst>
            <pc:docMk/>
            <pc:sldMk cId="1697083135" sldId="256"/>
            <ac:spMk id="2" creationId="{DB14285C-F9A0-A303-5C6B-A3C2D466458E}"/>
          </ac:spMkLst>
        </pc:spChg>
        <pc:spChg chg="mod ord">
          <ac:chgData name="Boloz, Patrik" userId="S::patrikboloz@nmhu.edu::4a5f27e5-970c-49cb-a96d-452ff94b951a" providerId="AD" clId="Web-{1D544484-2CD5-4605-80E9-10B04536DDDD}" dt="2023-02-09T23:11:27.265" v="55" actId="20577"/>
          <ac:spMkLst>
            <pc:docMk/>
            <pc:sldMk cId="1697083135" sldId="256"/>
            <ac:spMk id="3" creationId="{6CA6EF01-B845-0531-298A-3966BF0D1738}"/>
          </ac:spMkLst>
        </pc:spChg>
        <pc:spChg chg="add">
          <ac:chgData name="Boloz, Patrik" userId="S::patrikboloz@nmhu.edu::4a5f27e5-970c-49cb-a96d-452ff94b951a" providerId="AD" clId="Web-{1D544484-2CD5-4605-80E9-10B04536DDDD}" dt="2023-02-09T23:09:53.339" v="23"/>
          <ac:spMkLst>
            <pc:docMk/>
            <pc:sldMk cId="1697083135" sldId="256"/>
            <ac:spMk id="9" creationId="{CF886182-3ADC-447F-B077-24411DB565A8}"/>
          </ac:spMkLst>
        </pc:spChg>
        <pc:spChg chg="add">
          <ac:chgData name="Boloz, Patrik" userId="S::patrikboloz@nmhu.edu::4a5f27e5-970c-49cb-a96d-452ff94b951a" providerId="AD" clId="Web-{1D544484-2CD5-4605-80E9-10B04536DDDD}" dt="2023-02-09T23:09:53.339" v="23"/>
          <ac:spMkLst>
            <pc:docMk/>
            <pc:sldMk cId="1697083135" sldId="256"/>
            <ac:spMk id="11" creationId="{67F1335F-97CE-4842-9A57-2B6A3F459D82}"/>
          </ac:spMkLst>
        </pc:spChg>
        <pc:picChg chg="add">
          <ac:chgData name="Boloz, Patrik" userId="S::patrikboloz@nmhu.edu::4a5f27e5-970c-49cb-a96d-452ff94b951a" providerId="AD" clId="Web-{1D544484-2CD5-4605-80E9-10B04536DDDD}" dt="2023-02-09T23:09:53.339" v="23"/>
          <ac:picMkLst>
            <pc:docMk/>
            <pc:sldMk cId="1697083135" sldId="256"/>
            <ac:picMk id="4" creationId="{EAFF9DE4-2A83-9A46-C6B9-DF0B87F1280D}"/>
          </ac:picMkLst>
        </pc:picChg>
      </pc:sldChg>
      <pc:sldChg chg="addSp modSp new del mod setBg">
        <pc:chgData name="Boloz, Patrik" userId="S::patrikboloz@nmhu.edu::4a5f27e5-970c-49cb-a96d-452ff94b951a" providerId="AD" clId="Web-{1D544484-2CD5-4605-80E9-10B04536DDDD}" dt="2023-02-09T23:09:12.526" v="17"/>
        <pc:sldMkLst>
          <pc:docMk/>
          <pc:sldMk cId="1294414783" sldId="257"/>
        </pc:sldMkLst>
        <pc:spChg chg="mod">
          <ac:chgData name="Boloz, Patrik" userId="S::patrikboloz@nmhu.edu::4a5f27e5-970c-49cb-a96d-452ff94b951a" providerId="AD" clId="Web-{1D544484-2CD5-4605-80E9-10B04536DDDD}" dt="2023-02-09T23:08:08.164" v="2"/>
          <ac:spMkLst>
            <pc:docMk/>
            <pc:sldMk cId="1294414783" sldId="257"/>
            <ac:spMk id="2" creationId="{654A2A0E-FFA7-7EB9-85DC-AAD09D4700C2}"/>
          </ac:spMkLst>
        </pc:spChg>
        <pc:spChg chg="mod">
          <ac:chgData name="Boloz, Patrik" userId="S::patrikboloz@nmhu.edu::4a5f27e5-970c-49cb-a96d-452ff94b951a" providerId="AD" clId="Web-{1D544484-2CD5-4605-80E9-10B04536DDDD}" dt="2023-02-09T23:08:08.164" v="2"/>
          <ac:spMkLst>
            <pc:docMk/>
            <pc:sldMk cId="1294414783" sldId="257"/>
            <ac:spMk id="3" creationId="{BB32B7F6-6D74-F869-046E-B9DA218B2B6D}"/>
          </ac:spMkLst>
        </pc:spChg>
        <pc:spChg chg="add">
          <ac:chgData name="Boloz, Patrik" userId="S::patrikboloz@nmhu.edu::4a5f27e5-970c-49cb-a96d-452ff94b951a" providerId="AD" clId="Web-{1D544484-2CD5-4605-80E9-10B04536DDDD}" dt="2023-02-09T23:08:08.164" v="2"/>
          <ac:spMkLst>
            <pc:docMk/>
            <pc:sldMk cId="1294414783" sldId="257"/>
            <ac:spMk id="8" creationId="{A9CD6474-47AA-4D47-AF35-32FA3089BDD1}"/>
          </ac:spMkLst>
        </pc:spChg>
        <pc:spChg chg="add">
          <ac:chgData name="Boloz, Patrik" userId="S::patrikboloz@nmhu.edu::4a5f27e5-970c-49cb-a96d-452ff94b951a" providerId="AD" clId="Web-{1D544484-2CD5-4605-80E9-10B04536DDDD}" dt="2023-02-09T23:08:08.164" v="2"/>
          <ac:spMkLst>
            <pc:docMk/>
            <pc:sldMk cId="1294414783" sldId="257"/>
            <ac:spMk id="10" creationId="{5E1FEFA6-7D4F-4746-AE64-D4D52FE76DC2}"/>
          </ac:spMkLst>
        </pc:spChg>
        <pc:spChg chg="add">
          <ac:chgData name="Boloz, Patrik" userId="S::patrikboloz@nmhu.edu::4a5f27e5-970c-49cb-a96d-452ff94b951a" providerId="AD" clId="Web-{1D544484-2CD5-4605-80E9-10B04536DDDD}" dt="2023-02-09T23:08:08.164" v="2"/>
          <ac:spMkLst>
            <pc:docMk/>
            <pc:sldMk cId="1294414783" sldId="257"/>
            <ac:spMk id="12" creationId="{BF8DA3CF-9D4B-403A-9AD4-BB177DAB6CC1}"/>
          </ac:spMkLst>
        </pc:spChg>
      </pc:sldChg>
      <pc:sldChg chg="addSp delSp modSp new del mod modClrScheme chgLayout">
        <pc:chgData name="Boloz, Patrik" userId="S::patrikboloz@nmhu.edu::4a5f27e5-970c-49cb-a96d-452ff94b951a" providerId="AD" clId="Web-{1D544484-2CD5-4605-80E9-10B04536DDDD}" dt="2023-02-09T23:22:56.383" v="202"/>
        <pc:sldMkLst>
          <pc:docMk/>
          <pc:sldMk cId="1864019886" sldId="257"/>
        </pc:sldMkLst>
        <pc:spChg chg="mod ord">
          <ac:chgData name="Boloz, Patrik" userId="S::patrikboloz@nmhu.edu::4a5f27e5-970c-49cb-a96d-452ff94b951a" providerId="AD" clId="Web-{1D544484-2CD5-4605-80E9-10B04536DDDD}" dt="2023-02-09T23:21:47.021" v="184"/>
          <ac:spMkLst>
            <pc:docMk/>
            <pc:sldMk cId="1864019886" sldId="257"/>
            <ac:spMk id="2" creationId="{53A88BF8-3B80-D59C-0901-207045AC0E96}"/>
          </ac:spMkLst>
        </pc:spChg>
        <pc:spChg chg="mod ord">
          <ac:chgData name="Boloz, Patrik" userId="S::patrikboloz@nmhu.edu::4a5f27e5-970c-49cb-a96d-452ff94b951a" providerId="AD" clId="Web-{1D544484-2CD5-4605-80E9-10B04536DDDD}" dt="2023-02-09T23:22:26.913" v="192" actId="20577"/>
          <ac:spMkLst>
            <pc:docMk/>
            <pc:sldMk cId="1864019886" sldId="257"/>
            <ac:spMk id="3" creationId="{9DF34689-DC64-8154-558A-4AE65F8243E9}"/>
          </ac:spMkLst>
        </pc:spChg>
        <pc:picChg chg="add mod">
          <ac:chgData name="Boloz, Patrik" userId="S::patrikboloz@nmhu.edu::4a5f27e5-970c-49cb-a96d-452ff94b951a" providerId="AD" clId="Web-{1D544484-2CD5-4605-80E9-10B04536DDDD}" dt="2023-02-09T23:20:12.611" v="175" actId="1076"/>
          <ac:picMkLst>
            <pc:docMk/>
            <pc:sldMk cId="1864019886" sldId="257"/>
            <ac:picMk id="4" creationId="{0C172A85-8EC4-17A5-352B-1A657F93067C}"/>
          </ac:picMkLst>
        </pc:picChg>
        <pc:picChg chg="add del mod">
          <ac:chgData name="Boloz, Patrik" userId="S::patrikboloz@nmhu.edu::4a5f27e5-970c-49cb-a96d-452ff94b951a" providerId="AD" clId="Web-{1D544484-2CD5-4605-80E9-10B04536DDDD}" dt="2023-02-09T23:20:35.346" v="177"/>
          <ac:picMkLst>
            <pc:docMk/>
            <pc:sldMk cId="1864019886" sldId="257"/>
            <ac:picMk id="5" creationId="{2B648399-302E-B753-EF8D-83EFA894AF9D}"/>
          </ac:picMkLst>
        </pc:picChg>
      </pc:sldChg>
      <pc:sldChg chg="addSp modSp new del">
        <pc:chgData name="Boloz, Patrik" userId="S::patrikboloz@nmhu.edu::4a5f27e5-970c-49cb-a96d-452ff94b951a" providerId="AD" clId="Web-{1D544484-2CD5-4605-80E9-10B04536DDDD}" dt="2023-02-09T23:13:41.098" v="95"/>
        <pc:sldMkLst>
          <pc:docMk/>
          <pc:sldMk cId="2181393456" sldId="257"/>
        </pc:sldMkLst>
        <pc:spChg chg="mod">
          <ac:chgData name="Boloz, Patrik" userId="S::patrikboloz@nmhu.edu::4a5f27e5-970c-49cb-a96d-452ff94b951a" providerId="AD" clId="Web-{1D544484-2CD5-4605-80E9-10B04536DDDD}" dt="2023-02-09T23:13:10.315" v="90" actId="20577"/>
          <ac:spMkLst>
            <pc:docMk/>
            <pc:sldMk cId="2181393456" sldId="257"/>
            <ac:spMk id="2" creationId="{13AD6E8D-CA8B-5F37-EB86-0AF5F3CC4C06}"/>
          </ac:spMkLst>
        </pc:spChg>
        <pc:spChg chg="mod">
          <ac:chgData name="Boloz, Patrik" userId="S::patrikboloz@nmhu.edu::4a5f27e5-970c-49cb-a96d-452ff94b951a" providerId="AD" clId="Web-{1D544484-2CD5-4605-80E9-10B04536DDDD}" dt="2023-02-09T23:13:18.722" v="92" actId="20577"/>
          <ac:spMkLst>
            <pc:docMk/>
            <pc:sldMk cId="2181393456" sldId="257"/>
            <ac:spMk id="3" creationId="{44EFB5E6-8C48-9843-8066-DFA65F6CB8D5}"/>
          </ac:spMkLst>
        </pc:spChg>
        <pc:picChg chg="add ord">
          <ac:chgData name="Boloz, Patrik" userId="S::patrikboloz@nmhu.edu::4a5f27e5-970c-49cb-a96d-452ff94b951a" providerId="AD" clId="Web-{1D544484-2CD5-4605-80E9-10B04536DDDD}" dt="2023-02-09T23:12:11.344" v="58"/>
          <ac:picMkLst>
            <pc:docMk/>
            <pc:sldMk cId="2181393456" sldId="257"/>
            <ac:picMk id="5" creationId="{B9E270B0-4D62-5FD7-1D55-91411E096EFD}"/>
          </ac:picMkLst>
        </pc:picChg>
      </pc:sldChg>
      <pc:sldChg chg="new del">
        <pc:chgData name="Boloz, Patrik" userId="S::patrikboloz@nmhu.edu::4a5f27e5-970c-49cb-a96d-452ff94b951a" providerId="AD" clId="Web-{1D544484-2CD5-4605-80E9-10B04536DDDD}" dt="2023-02-09T23:09:16.323" v="19"/>
        <pc:sldMkLst>
          <pc:docMk/>
          <pc:sldMk cId="3429517800" sldId="257"/>
        </pc:sldMkLst>
      </pc:sldChg>
      <pc:sldChg chg="new del">
        <pc:chgData name="Boloz, Patrik" userId="S::patrikboloz@nmhu.edu::4a5f27e5-970c-49cb-a96d-452ff94b951a" providerId="AD" clId="Web-{1D544484-2CD5-4605-80E9-10B04536DDDD}" dt="2023-02-09T23:16:24.978" v="131"/>
        <pc:sldMkLst>
          <pc:docMk/>
          <pc:sldMk cId="1210695856" sldId="258"/>
        </pc:sldMkLst>
      </pc:sldChg>
      <pc:sldChg chg="addSp delSp modSp new del mod modClrScheme chgLayout">
        <pc:chgData name="Boloz, Patrik" userId="S::patrikboloz@nmhu.edu::4a5f27e5-970c-49cb-a96d-452ff94b951a" providerId="AD" clId="Web-{1D544484-2CD5-4605-80E9-10B04536DDDD}" dt="2023-02-09T23:22:05.350" v="186"/>
        <pc:sldMkLst>
          <pc:docMk/>
          <pc:sldMk cId="1600680571" sldId="258"/>
        </pc:sldMkLst>
        <pc:spChg chg="mod ord">
          <ac:chgData name="Boloz, Patrik" userId="S::patrikboloz@nmhu.edu::4a5f27e5-970c-49cb-a96d-452ff94b951a" providerId="AD" clId="Web-{1D544484-2CD5-4605-80E9-10B04536DDDD}" dt="2023-02-09T23:21:47.021" v="184"/>
          <ac:spMkLst>
            <pc:docMk/>
            <pc:sldMk cId="1600680571" sldId="258"/>
            <ac:spMk id="2" creationId="{A607739E-4579-D7E3-D7EA-F5064E7CC67F}"/>
          </ac:spMkLst>
        </pc:spChg>
        <pc:spChg chg="add del mod ord">
          <ac:chgData name="Boloz, Patrik" userId="S::patrikboloz@nmhu.edu::4a5f27e5-970c-49cb-a96d-452ff94b951a" providerId="AD" clId="Web-{1D544484-2CD5-4605-80E9-10B04536DDDD}" dt="2023-02-09T23:21:47.021" v="184"/>
          <ac:spMkLst>
            <pc:docMk/>
            <pc:sldMk cId="1600680571" sldId="258"/>
            <ac:spMk id="3" creationId="{7D2E699B-3B4F-9119-DD35-E9BF263883D0}"/>
          </ac:spMkLst>
        </pc:spChg>
        <pc:picChg chg="add del mod ord">
          <ac:chgData name="Boloz, Patrik" userId="S::patrikboloz@nmhu.edu::4a5f27e5-970c-49cb-a96d-452ff94b951a" providerId="AD" clId="Web-{1D544484-2CD5-4605-80E9-10B04536DDDD}" dt="2023-02-09T23:21:32.989" v="183"/>
          <ac:picMkLst>
            <pc:docMk/>
            <pc:sldMk cId="1600680571" sldId="258"/>
            <ac:picMk id="4" creationId="{2189E40E-356B-E133-14BC-A6E0B8D39DFC}"/>
          </ac:picMkLst>
        </pc:picChg>
      </pc:sldChg>
      <pc:sldChg chg="new del">
        <pc:chgData name="Boloz, Patrik" userId="S::patrikboloz@nmhu.edu::4a5f27e5-970c-49cb-a96d-452ff94b951a" providerId="AD" clId="Web-{1D544484-2CD5-4605-80E9-10B04536DDDD}" dt="2023-02-09T23:20:54.300" v="180"/>
        <pc:sldMkLst>
          <pc:docMk/>
          <pc:sldMk cId="1783438079" sldId="258"/>
        </pc:sldMkLst>
      </pc:sldChg>
      <pc:sldChg chg="addSp delSp modSp new">
        <pc:chgData name="Boloz, Patrik" userId="S::patrikboloz@nmhu.edu::4a5f27e5-970c-49cb-a96d-452ff94b951a" providerId="AD" clId="Web-{1D544484-2CD5-4605-80E9-10B04536DDDD}" dt="2023-02-09T23:24:49.762" v="219" actId="20577"/>
        <pc:sldMkLst>
          <pc:docMk/>
          <pc:sldMk cId="3222976595" sldId="258"/>
        </pc:sldMkLst>
        <pc:spChg chg="mod">
          <ac:chgData name="Boloz, Patrik" userId="S::patrikboloz@nmhu.edu::4a5f27e5-970c-49cb-a96d-452ff94b951a" providerId="AD" clId="Web-{1D544484-2CD5-4605-80E9-10B04536DDDD}" dt="2023-02-09T23:23:01.273" v="205" actId="20577"/>
          <ac:spMkLst>
            <pc:docMk/>
            <pc:sldMk cId="3222976595" sldId="258"/>
            <ac:spMk id="2" creationId="{3134FFEE-D502-2A41-7462-2CB39D389DF3}"/>
          </ac:spMkLst>
        </pc:spChg>
        <pc:spChg chg="del">
          <ac:chgData name="Boloz, Patrik" userId="S::patrikboloz@nmhu.edu::4a5f27e5-970c-49cb-a96d-452ff94b951a" providerId="AD" clId="Web-{1D544484-2CD5-4605-80E9-10B04536DDDD}" dt="2023-02-09T23:22:15.694" v="188"/>
          <ac:spMkLst>
            <pc:docMk/>
            <pc:sldMk cId="3222976595" sldId="258"/>
            <ac:spMk id="3" creationId="{16D1834A-8D59-6D51-5C91-FC1CA25C16F1}"/>
          </ac:spMkLst>
        </pc:spChg>
        <pc:spChg chg="add del mod">
          <ac:chgData name="Boloz, Patrik" userId="S::patrikboloz@nmhu.edu::4a5f27e5-970c-49cb-a96d-452ff94b951a" providerId="AD" clId="Web-{1D544484-2CD5-4605-80E9-10B04536DDDD}" dt="2023-02-09T23:22:18.694" v="190"/>
          <ac:spMkLst>
            <pc:docMk/>
            <pc:sldMk cId="3222976595" sldId="258"/>
            <ac:spMk id="6" creationId="{D218B24C-49C7-BADA-1426-E5786468173D}"/>
          </ac:spMkLst>
        </pc:spChg>
        <pc:spChg chg="add mod">
          <ac:chgData name="Boloz, Patrik" userId="S::patrikboloz@nmhu.edu::4a5f27e5-970c-49cb-a96d-452ff94b951a" providerId="AD" clId="Web-{1D544484-2CD5-4605-80E9-10B04536DDDD}" dt="2023-02-09T23:24:49.762" v="219" actId="20577"/>
          <ac:spMkLst>
            <pc:docMk/>
            <pc:sldMk cId="3222976595" sldId="258"/>
            <ac:spMk id="8" creationId="{C2D5D61F-A348-D190-1D75-39D050289806}"/>
          </ac:spMkLst>
        </pc:spChg>
        <pc:picChg chg="add del mod ord">
          <ac:chgData name="Boloz, Patrik" userId="S::patrikboloz@nmhu.edu::4a5f27e5-970c-49cb-a96d-452ff94b951a" providerId="AD" clId="Web-{1D544484-2CD5-4605-80E9-10B04536DDDD}" dt="2023-02-09T23:22:21.272" v="191"/>
          <ac:picMkLst>
            <pc:docMk/>
            <pc:sldMk cId="3222976595" sldId="258"/>
            <ac:picMk id="4" creationId="{0BA95385-DF91-3CF9-D26D-50002FCEBF45}"/>
          </ac:picMkLst>
        </pc:picChg>
        <pc:picChg chg="add mod">
          <ac:chgData name="Boloz, Patrik" userId="S::patrikboloz@nmhu.edu::4a5f27e5-970c-49cb-a96d-452ff94b951a" providerId="AD" clId="Web-{1D544484-2CD5-4605-80E9-10B04536DDDD}" dt="2023-02-09T23:23:49.010" v="212" actId="1076"/>
          <ac:picMkLst>
            <pc:docMk/>
            <pc:sldMk cId="3222976595" sldId="258"/>
            <ac:picMk id="9" creationId="{27D971C8-F929-3C51-7323-3A014499367A}"/>
          </ac:picMkLst>
        </pc:picChg>
      </pc:sldChg>
      <pc:sldChg chg="modSp new del">
        <pc:chgData name="Boloz, Patrik" userId="S::patrikboloz@nmhu.edu::4a5f27e5-970c-49cb-a96d-452ff94b951a" providerId="AD" clId="Web-{1D544484-2CD5-4605-80E9-10B04536DDDD}" dt="2023-02-09T23:17:13.058" v="144"/>
        <pc:sldMkLst>
          <pc:docMk/>
          <pc:sldMk cId="3919494767" sldId="258"/>
        </pc:sldMkLst>
        <pc:spChg chg="mod">
          <ac:chgData name="Boloz, Patrik" userId="S::patrikboloz@nmhu.edu::4a5f27e5-970c-49cb-a96d-452ff94b951a" providerId="AD" clId="Web-{1D544484-2CD5-4605-80E9-10B04536DDDD}" dt="2023-02-09T23:16:35.135" v="137" actId="20577"/>
          <ac:spMkLst>
            <pc:docMk/>
            <pc:sldMk cId="3919494767" sldId="258"/>
            <ac:spMk id="3" creationId="{3D4BA1F6-939E-30BC-57A3-533A5B806A92}"/>
          </ac:spMkLst>
        </pc:spChg>
      </pc:sldChg>
      <pc:sldChg chg="new del">
        <pc:chgData name="Boloz, Patrik" userId="S::patrikboloz@nmhu.edu::4a5f27e5-970c-49cb-a96d-452ff94b951a" providerId="AD" clId="Web-{1D544484-2CD5-4605-80E9-10B04536DDDD}" dt="2023-02-09T23:13:40.269" v="94"/>
        <pc:sldMkLst>
          <pc:docMk/>
          <pc:sldMk cId="4050379153" sldId="258"/>
        </pc:sldMkLst>
      </pc:sldChg>
      <pc:sldChg chg="addSp modSp new">
        <pc:chgData name="Boloz, Patrik" userId="S::patrikboloz@nmhu.edu::4a5f27e5-970c-49cb-a96d-452ff94b951a" providerId="AD" clId="Web-{1D544484-2CD5-4605-80E9-10B04536DDDD}" dt="2023-02-09T23:28:51.567" v="291" actId="1076"/>
        <pc:sldMkLst>
          <pc:docMk/>
          <pc:sldMk cId="749529107" sldId="259"/>
        </pc:sldMkLst>
        <pc:spChg chg="mod">
          <ac:chgData name="Boloz, Patrik" userId="S::patrikboloz@nmhu.edu::4a5f27e5-970c-49cb-a96d-452ff94b951a" providerId="AD" clId="Web-{1D544484-2CD5-4605-80E9-10B04536DDDD}" dt="2023-02-09T23:26:51.547" v="262" actId="20577"/>
          <ac:spMkLst>
            <pc:docMk/>
            <pc:sldMk cId="749529107" sldId="259"/>
            <ac:spMk id="2" creationId="{5AAF7C4F-2FBB-EAC1-4048-D4599FFAA66F}"/>
          </ac:spMkLst>
        </pc:spChg>
        <pc:spChg chg="mod">
          <ac:chgData name="Boloz, Patrik" userId="S::patrikboloz@nmhu.edu::4a5f27e5-970c-49cb-a96d-452ff94b951a" providerId="AD" clId="Web-{1D544484-2CD5-4605-80E9-10B04536DDDD}" dt="2023-02-09T23:27:32.721" v="277" actId="20577"/>
          <ac:spMkLst>
            <pc:docMk/>
            <pc:sldMk cId="749529107" sldId="259"/>
            <ac:spMk id="3" creationId="{FF212D04-1AB7-C939-3537-604E197C1520}"/>
          </ac:spMkLst>
        </pc:spChg>
        <pc:picChg chg="add mod">
          <ac:chgData name="Boloz, Patrik" userId="S::patrikboloz@nmhu.edu::4a5f27e5-970c-49cb-a96d-452ff94b951a" providerId="AD" clId="Web-{1D544484-2CD5-4605-80E9-10B04536DDDD}" dt="2023-02-09T23:28:48.379" v="289" actId="1076"/>
          <ac:picMkLst>
            <pc:docMk/>
            <pc:sldMk cId="749529107" sldId="259"/>
            <ac:picMk id="4" creationId="{9DE6F795-160A-97B7-56EF-1FC9AA72065B}"/>
          </ac:picMkLst>
        </pc:picChg>
        <pc:picChg chg="add mod">
          <ac:chgData name="Boloz, Patrik" userId="S::patrikboloz@nmhu.edu::4a5f27e5-970c-49cb-a96d-452ff94b951a" providerId="AD" clId="Web-{1D544484-2CD5-4605-80E9-10B04536DDDD}" dt="2023-02-09T23:28:49.848" v="290" actId="1076"/>
          <ac:picMkLst>
            <pc:docMk/>
            <pc:sldMk cId="749529107" sldId="259"/>
            <ac:picMk id="5" creationId="{528FC530-6245-8821-3B06-08E994C1C06C}"/>
          </ac:picMkLst>
        </pc:picChg>
        <pc:picChg chg="add mod">
          <ac:chgData name="Boloz, Patrik" userId="S::patrikboloz@nmhu.edu::4a5f27e5-970c-49cb-a96d-452ff94b951a" providerId="AD" clId="Web-{1D544484-2CD5-4605-80E9-10B04536DDDD}" dt="2023-02-09T23:28:51.567" v="291" actId="1076"/>
          <ac:picMkLst>
            <pc:docMk/>
            <pc:sldMk cId="749529107" sldId="259"/>
            <ac:picMk id="6" creationId="{8694C7B5-02A1-B616-D83F-8EDD3C133D1C}"/>
          </ac:picMkLst>
        </pc:picChg>
      </pc:sldChg>
      <pc:sldChg chg="new del">
        <pc:chgData name="Boloz, Patrik" userId="S::patrikboloz@nmhu.edu::4a5f27e5-970c-49cb-a96d-452ff94b951a" providerId="AD" clId="Web-{1D544484-2CD5-4605-80E9-10B04536DDDD}" dt="2023-02-09T23:20:54.066" v="179"/>
        <pc:sldMkLst>
          <pc:docMk/>
          <pc:sldMk cId="2619933062" sldId="259"/>
        </pc:sldMkLst>
      </pc:sldChg>
      <pc:sldChg chg="modSp new">
        <pc:chgData name="Boloz, Patrik" userId="S::patrikboloz@nmhu.edu::4a5f27e5-970c-49cb-a96d-452ff94b951a" providerId="AD" clId="Web-{1D544484-2CD5-4605-80E9-10B04536DDDD}" dt="2023-02-09T23:26:25.093" v="260" actId="20577"/>
        <pc:sldMkLst>
          <pc:docMk/>
          <pc:sldMk cId="1312092197" sldId="260"/>
        </pc:sldMkLst>
        <pc:spChg chg="mod">
          <ac:chgData name="Boloz, Patrik" userId="S::patrikboloz@nmhu.edu::4a5f27e5-970c-49cb-a96d-452ff94b951a" providerId="AD" clId="Web-{1D544484-2CD5-4605-80E9-10B04536DDDD}" dt="2023-02-09T23:25:02.200" v="222" actId="20577"/>
          <ac:spMkLst>
            <pc:docMk/>
            <pc:sldMk cId="1312092197" sldId="260"/>
            <ac:spMk id="2" creationId="{36FF456B-4A4B-F8AA-9431-BF2D4FB044AB}"/>
          </ac:spMkLst>
        </pc:spChg>
        <pc:spChg chg="mod">
          <ac:chgData name="Boloz, Patrik" userId="S::patrikboloz@nmhu.edu::4a5f27e5-970c-49cb-a96d-452ff94b951a" providerId="AD" clId="Web-{1D544484-2CD5-4605-80E9-10B04536DDDD}" dt="2023-02-09T23:26:25.093" v="260" actId="20577"/>
          <ac:spMkLst>
            <pc:docMk/>
            <pc:sldMk cId="1312092197" sldId="260"/>
            <ac:spMk id="3" creationId="{06E1DA42-3AC6-EF20-FCF6-329C9663DD71}"/>
          </ac:spMkLst>
        </pc:spChg>
      </pc:sldChg>
      <pc:sldChg chg="modSp new">
        <pc:chgData name="Boloz, Patrik" userId="S::patrikboloz@nmhu.edu::4a5f27e5-970c-49cb-a96d-452ff94b951a" providerId="AD" clId="Web-{1D544484-2CD5-4605-80E9-10B04536DDDD}" dt="2023-02-09T23:30:36.164" v="322" actId="20577"/>
        <pc:sldMkLst>
          <pc:docMk/>
          <pc:sldMk cId="1457144670" sldId="261"/>
        </pc:sldMkLst>
        <pc:spChg chg="mod">
          <ac:chgData name="Boloz, Patrik" userId="S::patrikboloz@nmhu.edu::4a5f27e5-970c-49cb-a96d-452ff94b951a" providerId="AD" clId="Web-{1D544484-2CD5-4605-80E9-10B04536DDDD}" dt="2023-02-09T23:29:30.959" v="294" actId="20577"/>
          <ac:spMkLst>
            <pc:docMk/>
            <pc:sldMk cId="1457144670" sldId="261"/>
            <ac:spMk id="2" creationId="{7825F5B7-6448-5996-1F30-6165D80DA01D}"/>
          </ac:spMkLst>
        </pc:spChg>
        <pc:spChg chg="mod">
          <ac:chgData name="Boloz, Patrik" userId="S::patrikboloz@nmhu.edu::4a5f27e5-970c-49cb-a96d-452ff94b951a" providerId="AD" clId="Web-{1D544484-2CD5-4605-80E9-10B04536DDDD}" dt="2023-02-09T23:30:36.164" v="322" actId="20577"/>
          <ac:spMkLst>
            <pc:docMk/>
            <pc:sldMk cId="1457144670" sldId="261"/>
            <ac:spMk id="3" creationId="{7DFE5C2F-6430-1082-F629-467DB5B14CE7}"/>
          </ac:spMkLst>
        </pc:spChg>
      </pc:sldChg>
      <pc:sldChg chg="addSp modSp new mod setBg">
        <pc:chgData name="Boloz, Patrik" userId="S::patrikboloz@nmhu.edu::4a5f27e5-970c-49cb-a96d-452ff94b951a" providerId="AD" clId="Web-{1D544484-2CD5-4605-80E9-10B04536DDDD}" dt="2023-02-09T23:32:32.278" v="347" actId="20577"/>
        <pc:sldMkLst>
          <pc:docMk/>
          <pc:sldMk cId="3175795187" sldId="262"/>
        </pc:sldMkLst>
        <pc:spChg chg="mod">
          <ac:chgData name="Boloz, Patrik" userId="S::patrikboloz@nmhu.edu::4a5f27e5-970c-49cb-a96d-452ff94b951a" providerId="AD" clId="Web-{1D544484-2CD5-4605-80E9-10B04536DDDD}" dt="2023-02-09T23:31:41.886" v="339"/>
          <ac:spMkLst>
            <pc:docMk/>
            <pc:sldMk cId="3175795187" sldId="262"/>
            <ac:spMk id="2" creationId="{DA6B8304-A4A1-5D78-23CC-405E5BE498E4}"/>
          </ac:spMkLst>
        </pc:spChg>
        <pc:spChg chg="mod ord">
          <ac:chgData name="Boloz, Patrik" userId="S::patrikboloz@nmhu.edu::4a5f27e5-970c-49cb-a96d-452ff94b951a" providerId="AD" clId="Web-{1D544484-2CD5-4605-80E9-10B04536DDDD}" dt="2023-02-09T23:32:32.278" v="347" actId="20577"/>
          <ac:spMkLst>
            <pc:docMk/>
            <pc:sldMk cId="3175795187" sldId="262"/>
            <ac:spMk id="3" creationId="{BD885099-0F3C-178E-EEAB-B3584CB76010}"/>
          </ac:spMkLst>
        </pc:spChg>
        <pc:spChg chg="add">
          <ac:chgData name="Boloz, Patrik" userId="S::patrikboloz@nmhu.edu::4a5f27e5-970c-49cb-a96d-452ff94b951a" providerId="AD" clId="Web-{1D544484-2CD5-4605-80E9-10B04536DDDD}" dt="2023-02-09T23:31:41.886" v="339"/>
          <ac:spMkLst>
            <pc:docMk/>
            <pc:sldMk cId="3175795187" sldId="262"/>
            <ac:spMk id="9" creationId="{75E66D3F-14EA-4BCD-819B-EEF581746B88}"/>
          </ac:spMkLst>
        </pc:spChg>
        <pc:spChg chg="add">
          <ac:chgData name="Boloz, Patrik" userId="S::patrikboloz@nmhu.edu::4a5f27e5-970c-49cb-a96d-452ff94b951a" providerId="AD" clId="Web-{1D544484-2CD5-4605-80E9-10B04536DDDD}" dt="2023-02-09T23:31:41.886" v="339"/>
          <ac:spMkLst>
            <pc:docMk/>
            <pc:sldMk cId="3175795187" sldId="262"/>
            <ac:spMk id="17" creationId="{DD5289D1-D3B7-4C53-823E-280A79C02EBF}"/>
          </ac:spMkLst>
        </pc:spChg>
        <pc:grpChg chg="add">
          <ac:chgData name="Boloz, Patrik" userId="S::patrikboloz@nmhu.edu::4a5f27e5-970c-49cb-a96d-452ff94b951a" providerId="AD" clId="Web-{1D544484-2CD5-4605-80E9-10B04536DDDD}" dt="2023-02-09T23:31:41.886" v="339"/>
          <ac:grpSpMkLst>
            <pc:docMk/>
            <pc:sldMk cId="3175795187" sldId="262"/>
            <ac:grpSpMk id="11" creationId="{D49D3EDE-CC3B-4573-A04B-26F32F1B2E7C}"/>
          </ac:grpSpMkLst>
        </pc:grpChg>
        <pc:picChg chg="add mod">
          <ac:chgData name="Boloz, Patrik" userId="S::patrikboloz@nmhu.edu::4a5f27e5-970c-49cb-a96d-452ff94b951a" providerId="AD" clId="Web-{1D544484-2CD5-4605-80E9-10B04536DDDD}" dt="2023-02-09T23:31:55.886" v="344" actId="14100"/>
          <ac:picMkLst>
            <pc:docMk/>
            <pc:sldMk cId="3175795187" sldId="262"/>
            <ac:picMk id="4" creationId="{AB98BAA4-65A3-CD6A-6520-DDF0A8066406}"/>
          </ac:picMkLst>
        </pc:picChg>
        <pc:cxnChg chg="add">
          <ac:chgData name="Boloz, Patrik" userId="S::patrikboloz@nmhu.edu::4a5f27e5-970c-49cb-a96d-452ff94b951a" providerId="AD" clId="Web-{1D544484-2CD5-4605-80E9-10B04536DDDD}" dt="2023-02-09T23:31:41.886" v="339"/>
          <ac:cxnSpMkLst>
            <pc:docMk/>
            <pc:sldMk cId="3175795187" sldId="262"/>
            <ac:cxnSpMk id="19" creationId="{A456CE10-0EE3-4503-ACF3-1D53A6FDBBBF}"/>
          </ac:cxnSpMkLst>
        </pc:cxnChg>
      </pc:sldChg>
      <pc:sldChg chg="modSp new">
        <pc:chgData name="Boloz, Patrik" userId="S::patrikboloz@nmhu.edu::4a5f27e5-970c-49cb-a96d-452ff94b951a" providerId="AD" clId="Web-{1D544484-2CD5-4605-80E9-10B04536DDDD}" dt="2023-02-09T23:34:19.547" v="384" actId="20577"/>
        <pc:sldMkLst>
          <pc:docMk/>
          <pc:sldMk cId="579711403" sldId="263"/>
        </pc:sldMkLst>
        <pc:spChg chg="mod">
          <ac:chgData name="Boloz, Patrik" userId="S::patrikboloz@nmhu.edu::4a5f27e5-970c-49cb-a96d-452ff94b951a" providerId="AD" clId="Web-{1D544484-2CD5-4605-80E9-10B04536DDDD}" dt="2023-02-09T23:32:45.122" v="349" actId="20577"/>
          <ac:spMkLst>
            <pc:docMk/>
            <pc:sldMk cId="579711403" sldId="263"/>
            <ac:spMk id="2" creationId="{02525E3A-86C7-6EEF-4DC9-A5EB8289AA30}"/>
          </ac:spMkLst>
        </pc:spChg>
        <pc:spChg chg="mod">
          <ac:chgData name="Boloz, Patrik" userId="S::patrikboloz@nmhu.edu::4a5f27e5-970c-49cb-a96d-452ff94b951a" providerId="AD" clId="Web-{1D544484-2CD5-4605-80E9-10B04536DDDD}" dt="2023-02-09T23:34:19.547" v="384" actId="20577"/>
          <ac:spMkLst>
            <pc:docMk/>
            <pc:sldMk cId="579711403" sldId="263"/>
            <ac:spMk id="3" creationId="{A0B290BE-F0FD-7381-E06A-6442E2487065}"/>
          </ac:spMkLst>
        </pc:spChg>
      </pc:sldChg>
      <pc:sldChg chg="addSp delSp modSp new mod setBg">
        <pc:chgData name="Boloz, Patrik" userId="S::patrikboloz@nmhu.edu::4a5f27e5-970c-49cb-a96d-452ff94b951a" providerId="AD" clId="Web-{1D544484-2CD5-4605-80E9-10B04536DDDD}" dt="2023-02-09T23:37:06.288" v="426" actId="1076"/>
        <pc:sldMkLst>
          <pc:docMk/>
          <pc:sldMk cId="2787520114" sldId="264"/>
        </pc:sldMkLst>
        <pc:spChg chg="mod">
          <ac:chgData name="Boloz, Patrik" userId="S::patrikboloz@nmhu.edu::4a5f27e5-970c-49cb-a96d-452ff94b951a" providerId="AD" clId="Web-{1D544484-2CD5-4605-80E9-10B04536DDDD}" dt="2023-02-09T23:36:50.365" v="420"/>
          <ac:spMkLst>
            <pc:docMk/>
            <pc:sldMk cId="2787520114" sldId="264"/>
            <ac:spMk id="2" creationId="{334EBA90-C0C6-2B0C-163F-BB30F318A00A}"/>
          </ac:spMkLst>
        </pc:spChg>
        <pc:spChg chg="mod ord">
          <ac:chgData name="Boloz, Patrik" userId="S::patrikboloz@nmhu.edu::4a5f27e5-970c-49cb-a96d-452ff94b951a" providerId="AD" clId="Web-{1D544484-2CD5-4605-80E9-10B04536DDDD}" dt="2023-02-09T23:36:50.365" v="420"/>
          <ac:spMkLst>
            <pc:docMk/>
            <pc:sldMk cId="2787520114" sldId="264"/>
            <ac:spMk id="3" creationId="{475F3A3E-2C4D-9E76-6D59-FDB28BDD27DC}"/>
          </ac:spMkLst>
        </pc:spChg>
        <pc:spChg chg="add del">
          <ac:chgData name="Boloz, Patrik" userId="S::patrikboloz@nmhu.edu::4a5f27e5-970c-49cb-a96d-452ff94b951a" providerId="AD" clId="Web-{1D544484-2CD5-4605-80E9-10B04536DDDD}" dt="2023-02-09T23:36:50.365" v="420"/>
          <ac:spMkLst>
            <pc:docMk/>
            <pc:sldMk cId="2787520114" sldId="264"/>
            <ac:spMk id="9" creationId="{333F0879-3DA0-4CB8-B35E-A0AD42558191}"/>
          </ac:spMkLst>
        </pc:spChg>
        <pc:spChg chg="add del">
          <ac:chgData name="Boloz, Patrik" userId="S::patrikboloz@nmhu.edu::4a5f27e5-970c-49cb-a96d-452ff94b951a" providerId="AD" clId="Web-{1D544484-2CD5-4605-80E9-10B04536DDDD}" dt="2023-02-09T23:36:50.365" v="420"/>
          <ac:spMkLst>
            <pc:docMk/>
            <pc:sldMk cId="2787520114" sldId="264"/>
            <ac:spMk id="11" creationId="{324D2183-F388-476E-92A9-D6639D698580}"/>
          </ac:spMkLst>
        </pc:spChg>
        <pc:spChg chg="add del">
          <ac:chgData name="Boloz, Patrik" userId="S::patrikboloz@nmhu.edu::4a5f27e5-970c-49cb-a96d-452ff94b951a" providerId="AD" clId="Web-{1D544484-2CD5-4605-80E9-10B04536DDDD}" dt="2023-02-09T23:36:50.365" v="420"/>
          <ac:spMkLst>
            <pc:docMk/>
            <pc:sldMk cId="2787520114" sldId="264"/>
            <ac:spMk id="13" creationId="{243462E7-1698-4B21-BE89-AEFAC7C2FEFA}"/>
          </ac:spMkLst>
        </pc:spChg>
        <pc:spChg chg="add del">
          <ac:chgData name="Boloz, Patrik" userId="S::patrikboloz@nmhu.edu::4a5f27e5-970c-49cb-a96d-452ff94b951a" providerId="AD" clId="Web-{1D544484-2CD5-4605-80E9-10B04536DDDD}" dt="2023-02-09T23:36:50.365" v="420"/>
          <ac:spMkLst>
            <pc:docMk/>
            <pc:sldMk cId="2787520114" sldId="264"/>
            <ac:spMk id="15" creationId="{6C22FCAC-D7EC-4A52-B153-FF761E2235B3}"/>
          </ac:spMkLst>
        </pc:spChg>
        <pc:spChg chg="add del">
          <ac:chgData name="Boloz, Patrik" userId="S::patrikboloz@nmhu.edu::4a5f27e5-970c-49cb-a96d-452ff94b951a" providerId="AD" clId="Web-{1D544484-2CD5-4605-80E9-10B04536DDDD}" dt="2023-02-09T23:36:41.240" v="417"/>
          <ac:spMkLst>
            <pc:docMk/>
            <pc:sldMk cId="2787520114" sldId="264"/>
            <ac:spMk id="20" creationId="{572F6A24-139E-4EB5-86D2-431F42EF85CB}"/>
          </ac:spMkLst>
        </pc:spChg>
        <pc:spChg chg="add del">
          <ac:chgData name="Boloz, Patrik" userId="S::patrikboloz@nmhu.edu::4a5f27e5-970c-49cb-a96d-452ff94b951a" providerId="AD" clId="Web-{1D544484-2CD5-4605-80E9-10B04536DDDD}" dt="2023-02-09T23:36:50.287" v="419"/>
          <ac:spMkLst>
            <pc:docMk/>
            <pc:sldMk cId="2787520114" sldId="264"/>
            <ac:spMk id="24" creationId="{243462E7-1698-4B21-BE89-AEFAC7C2FEFA}"/>
          </ac:spMkLst>
        </pc:spChg>
        <pc:spChg chg="add del">
          <ac:chgData name="Boloz, Patrik" userId="S::patrikboloz@nmhu.edu::4a5f27e5-970c-49cb-a96d-452ff94b951a" providerId="AD" clId="Web-{1D544484-2CD5-4605-80E9-10B04536DDDD}" dt="2023-02-09T23:36:50.287" v="419"/>
          <ac:spMkLst>
            <pc:docMk/>
            <pc:sldMk cId="2787520114" sldId="264"/>
            <ac:spMk id="26" creationId="{6C22FCAC-D7EC-4A52-B153-FF761E2235B3}"/>
          </ac:spMkLst>
        </pc:spChg>
        <pc:spChg chg="add del">
          <ac:chgData name="Boloz, Patrik" userId="S::patrikboloz@nmhu.edu::4a5f27e5-970c-49cb-a96d-452ff94b951a" providerId="AD" clId="Web-{1D544484-2CD5-4605-80E9-10B04536DDDD}" dt="2023-02-09T23:36:41.240" v="417"/>
          <ac:spMkLst>
            <pc:docMk/>
            <pc:sldMk cId="2787520114" sldId="264"/>
            <ac:spMk id="28" creationId="{C9DA5B05-DD14-4860-AC45-02A8D2EE1AA5}"/>
          </ac:spMkLst>
        </pc:spChg>
        <pc:spChg chg="add del">
          <ac:chgData name="Boloz, Patrik" userId="S::patrikboloz@nmhu.edu::4a5f27e5-970c-49cb-a96d-452ff94b951a" providerId="AD" clId="Web-{1D544484-2CD5-4605-80E9-10B04536DDDD}" dt="2023-02-09T23:36:50.287" v="419"/>
          <ac:spMkLst>
            <pc:docMk/>
            <pc:sldMk cId="2787520114" sldId="264"/>
            <ac:spMk id="32" creationId="{333F0879-3DA0-4CB8-B35E-A0AD42558191}"/>
          </ac:spMkLst>
        </pc:spChg>
        <pc:spChg chg="add del">
          <ac:chgData name="Boloz, Patrik" userId="S::patrikboloz@nmhu.edu::4a5f27e5-970c-49cb-a96d-452ff94b951a" providerId="AD" clId="Web-{1D544484-2CD5-4605-80E9-10B04536DDDD}" dt="2023-02-09T23:36:50.287" v="419"/>
          <ac:spMkLst>
            <pc:docMk/>
            <pc:sldMk cId="2787520114" sldId="264"/>
            <ac:spMk id="33" creationId="{324D2183-F388-476E-92A9-D6639D698580}"/>
          </ac:spMkLst>
        </pc:spChg>
        <pc:spChg chg="add">
          <ac:chgData name="Boloz, Patrik" userId="S::patrikboloz@nmhu.edu::4a5f27e5-970c-49cb-a96d-452ff94b951a" providerId="AD" clId="Web-{1D544484-2CD5-4605-80E9-10B04536DDDD}" dt="2023-02-09T23:36:50.365" v="420"/>
          <ac:spMkLst>
            <pc:docMk/>
            <pc:sldMk cId="2787520114" sldId="264"/>
            <ac:spMk id="35" creationId="{11C7711F-3983-4AB1-AFDE-96F7C06514D3}"/>
          </ac:spMkLst>
        </pc:spChg>
        <pc:spChg chg="add">
          <ac:chgData name="Boloz, Patrik" userId="S::patrikboloz@nmhu.edu::4a5f27e5-970c-49cb-a96d-452ff94b951a" providerId="AD" clId="Web-{1D544484-2CD5-4605-80E9-10B04536DDDD}" dt="2023-02-09T23:36:50.365" v="420"/>
          <ac:spMkLst>
            <pc:docMk/>
            <pc:sldMk cId="2787520114" sldId="264"/>
            <ac:spMk id="39" creationId="{B3085476-B49E-49ED-87D2-1165E69D2605}"/>
          </ac:spMkLst>
        </pc:spChg>
        <pc:grpChg chg="add del">
          <ac:chgData name="Boloz, Patrik" userId="S::patrikboloz@nmhu.edu::4a5f27e5-970c-49cb-a96d-452ff94b951a" providerId="AD" clId="Web-{1D544484-2CD5-4605-80E9-10B04536DDDD}" dt="2023-02-09T23:36:41.240" v="417"/>
          <ac:grpSpMkLst>
            <pc:docMk/>
            <pc:sldMk cId="2787520114" sldId="264"/>
            <ac:grpSpMk id="22" creationId="{3963AE85-BE5D-4975-BACF-DDDCC9C2ACDE}"/>
          </ac:grpSpMkLst>
        </pc:grpChg>
        <pc:grpChg chg="add">
          <ac:chgData name="Boloz, Patrik" userId="S::patrikboloz@nmhu.edu::4a5f27e5-970c-49cb-a96d-452ff94b951a" providerId="AD" clId="Web-{1D544484-2CD5-4605-80E9-10B04536DDDD}" dt="2023-02-09T23:36:50.365" v="420"/>
          <ac:grpSpMkLst>
            <pc:docMk/>
            <pc:sldMk cId="2787520114" sldId="264"/>
            <ac:grpSpMk id="36" creationId="{89BC9D38-9241-4F71-9B45-73827299E4C5}"/>
          </ac:grpSpMkLst>
        </pc:grpChg>
        <pc:picChg chg="add mod">
          <ac:chgData name="Boloz, Patrik" userId="S::patrikboloz@nmhu.edu::4a5f27e5-970c-49cb-a96d-452ff94b951a" providerId="AD" clId="Web-{1D544484-2CD5-4605-80E9-10B04536DDDD}" dt="2023-02-09T23:37:06.288" v="426" actId="1076"/>
          <ac:picMkLst>
            <pc:docMk/>
            <pc:sldMk cId="2787520114" sldId="264"/>
            <ac:picMk id="4" creationId="{977FAE1B-479E-4B8E-E3B1-D949E8EBE810}"/>
          </ac:picMkLst>
        </pc:picChg>
        <pc:picChg chg="add mod">
          <ac:chgData name="Boloz, Patrik" userId="S::patrikboloz@nmhu.edu::4a5f27e5-970c-49cb-a96d-452ff94b951a" providerId="AD" clId="Web-{1D544484-2CD5-4605-80E9-10B04536DDDD}" dt="2023-02-09T23:37:00.303" v="424" actId="1076"/>
          <ac:picMkLst>
            <pc:docMk/>
            <pc:sldMk cId="2787520114" sldId="264"/>
            <ac:picMk id="5" creationId="{DEE34210-EA73-B24B-462F-6A5257053E1A}"/>
          </ac:picMkLst>
        </pc:picChg>
        <pc:cxnChg chg="add del">
          <ac:chgData name="Boloz, Patrik" userId="S::patrikboloz@nmhu.edu::4a5f27e5-970c-49cb-a96d-452ff94b951a" providerId="AD" clId="Web-{1D544484-2CD5-4605-80E9-10B04536DDDD}" dt="2023-02-09T23:36:41.240" v="417"/>
          <ac:cxnSpMkLst>
            <pc:docMk/>
            <pc:sldMk cId="2787520114" sldId="264"/>
            <ac:cxnSpMk id="30" creationId="{36BE37AC-AD36-4C42-9B8C-C5500F4E7C63}"/>
          </ac:cxnSpMkLst>
        </pc:cxnChg>
        <pc:cxnChg chg="add">
          <ac:chgData name="Boloz, Patrik" userId="S::patrikboloz@nmhu.edu::4a5f27e5-970c-49cb-a96d-452ff94b951a" providerId="AD" clId="Web-{1D544484-2CD5-4605-80E9-10B04536DDDD}" dt="2023-02-09T23:36:50.365" v="420"/>
          <ac:cxnSpMkLst>
            <pc:docMk/>
            <pc:sldMk cId="2787520114" sldId="264"/>
            <ac:cxnSpMk id="40" creationId="{59BA5C68-DFCC-4101-8403-F96781CDDD7A}"/>
          </ac:cxnSpMkLst>
        </pc:cxnChg>
      </pc:sldChg>
      <pc:sldChg chg="addSp modSp new">
        <pc:chgData name="Boloz, Patrik" userId="S::patrikboloz@nmhu.edu::4a5f27e5-970c-49cb-a96d-452ff94b951a" providerId="AD" clId="Web-{1D544484-2CD5-4605-80E9-10B04536DDDD}" dt="2023-02-09T23:38:44.619" v="458" actId="1076"/>
        <pc:sldMkLst>
          <pc:docMk/>
          <pc:sldMk cId="3528947349" sldId="265"/>
        </pc:sldMkLst>
        <pc:spChg chg="mod">
          <ac:chgData name="Boloz, Patrik" userId="S::patrikboloz@nmhu.edu::4a5f27e5-970c-49cb-a96d-452ff94b951a" providerId="AD" clId="Web-{1D544484-2CD5-4605-80E9-10B04536DDDD}" dt="2023-02-09T23:37:25.023" v="435" actId="20577"/>
          <ac:spMkLst>
            <pc:docMk/>
            <pc:sldMk cId="3528947349" sldId="265"/>
            <ac:spMk id="2" creationId="{61C3B501-08C6-EFEA-3F9E-C5743A19246B}"/>
          </ac:spMkLst>
        </pc:spChg>
        <pc:spChg chg="mod">
          <ac:chgData name="Boloz, Patrik" userId="S::patrikboloz@nmhu.edu::4a5f27e5-970c-49cb-a96d-452ff94b951a" providerId="AD" clId="Web-{1D544484-2CD5-4605-80E9-10B04536DDDD}" dt="2023-02-09T23:38:37.259" v="452" actId="20577"/>
          <ac:spMkLst>
            <pc:docMk/>
            <pc:sldMk cId="3528947349" sldId="265"/>
            <ac:spMk id="3" creationId="{7A4730DD-B935-E29D-38AC-D6D1577F6A3E}"/>
          </ac:spMkLst>
        </pc:spChg>
        <pc:picChg chg="add mod">
          <ac:chgData name="Boloz, Patrik" userId="S::patrikboloz@nmhu.edu::4a5f27e5-970c-49cb-a96d-452ff94b951a" providerId="AD" clId="Web-{1D544484-2CD5-4605-80E9-10B04536DDDD}" dt="2023-02-09T23:38:44.619" v="458" actId="1076"/>
          <ac:picMkLst>
            <pc:docMk/>
            <pc:sldMk cId="3528947349" sldId="265"/>
            <ac:picMk id="4" creationId="{C3516170-E186-C607-09FE-9307919ED78E}"/>
          </ac:picMkLst>
        </pc:picChg>
      </pc:sldChg>
      <pc:sldChg chg="addSp modSp new mod setBg">
        <pc:chgData name="Boloz, Patrik" userId="S::patrikboloz@nmhu.edu::4a5f27e5-970c-49cb-a96d-452ff94b951a" providerId="AD" clId="Web-{1D544484-2CD5-4605-80E9-10B04536DDDD}" dt="2023-02-09T23:42:40.034" v="532" actId="20577"/>
        <pc:sldMkLst>
          <pc:docMk/>
          <pc:sldMk cId="1726829945" sldId="266"/>
        </pc:sldMkLst>
        <pc:spChg chg="mod">
          <ac:chgData name="Boloz, Patrik" userId="S::patrikboloz@nmhu.edu::4a5f27e5-970c-49cb-a96d-452ff94b951a" providerId="AD" clId="Web-{1D544484-2CD5-4605-80E9-10B04536DDDD}" dt="2023-02-09T23:40:33.139" v="487"/>
          <ac:spMkLst>
            <pc:docMk/>
            <pc:sldMk cId="1726829945" sldId="266"/>
            <ac:spMk id="2" creationId="{8CD86561-9AAF-791E-C9D5-5B291A100065}"/>
          </ac:spMkLst>
        </pc:spChg>
        <pc:spChg chg="mod">
          <ac:chgData name="Boloz, Patrik" userId="S::patrikboloz@nmhu.edu::4a5f27e5-970c-49cb-a96d-452ff94b951a" providerId="AD" clId="Web-{1D544484-2CD5-4605-80E9-10B04536DDDD}" dt="2023-02-09T23:42:40.034" v="532" actId="20577"/>
          <ac:spMkLst>
            <pc:docMk/>
            <pc:sldMk cId="1726829945" sldId="266"/>
            <ac:spMk id="3" creationId="{480E8E9B-7FAF-C610-9A3A-49C24F1CEC14}"/>
          </ac:spMkLst>
        </pc:spChg>
        <pc:spChg chg="add">
          <ac:chgData name="Boloz, Patrik" userId="S::patrikboloz@nmhu.edu::4a5f27e5-970c-49cb-a96d-452ff94b951a" providerId="AD" clId="Web-{1D544484-2CD5-4605-80E9-10B04536DDDD}" dt="2023-02-09T23:40:33.139" v="487"/>
          <ac:spMkLst>
            <pc:docMk/>
            <pc:sldMk cId="1726829945" sldId="266"/>
            <ac:spMk id="9" creationId="{333F0879-3DA0-4CB8-B35E-A0AD42558191}"/>
          </ac:spMkLst>
        </pc:spChg>
        <pc:spChg chg="add">
          <ac:chgData name="Boloz, Patrik" userId="S::patrikboloz@nmhu.edu::4a5f27e5-970c-49cb-a96d-452ff94b951a" providerId="AD" clId="Web-{1D544484-2CD5-4605-80E9-10B04536DDDD}" dt="2023-02-09T23:40:33.139" v="487"/>
          <ac:spMkLst>
            <pc:docMk/>
            <pc:sldMk cId="1726829945" sldId="266"/>
            <ac:spMk id="11" creationId="{324D2183-F388-476E-92A9-D6639D698580}"/>
          </ac:spMkLst>
        </pc:spChg>
        <pc:spChg chg="add">
          <ac:chgData name="Boloz, Patrik" userId="S::patrikboloz@nmhu.edu::4a5f27e5-970c-49cb-a96d-452ff94b951a" providerId="AD" clId="Web-{1D544484-2CD5-4605-80E9-10B04536DDDD}" dt="2023-02-09T23:40:33.139" v="487"/>
          <ac:spMkLst>
            <pc:docMk/>
            <pc:sldMk cId="1726829945" sldId="266"/>
            <ac:spMk id="13" creationId="{243462E7-1698-4B21-BE89-AEFAC7C2FEFA}"/>
          </ac:spMkLst>
        </pc:spChg>
        <pc:spChg chg="add">
          <ac:chgData name="Boloz, Patrik" userId="S::patrikboloz@nmhu.edu::4a5f27e5-970c-49cb-a96d-452ff94b951a" providerId="AD" clId="Web-{1D544484-2CD5-4605-80E9-10B04536DDDD}" dt="2023-02-09T23:40:33.139" v="487"/>
          <ac:spMkLst>
            <pc:docMk/>
            <pc:sldMk cId="1726829945" sldId="266"/>
            <ac:spMk id="15" creationId="{6C22FCAC-D7EC-4A52-B153-FF761E2235B3}"/>
          </ac:spMkLst>
        </pc:spChg>
        <pc:picChg chg="add mod">
          <ac:chgData name="Boloz, Patrik" userId="S::patrikboloz@nmhu.edu::4a5f27e5-970c-49cb-a96d-452ff94b951a" providerId="AD" clId="Web-{1D544484-2CD5-4605-80E9-10B04536DDDD}" dt="2023-02-09T23:40:33.139" v="487"/>
          <ac:picMkLst>
            <pc:docMk/>
            <pc:sldMk cId="1726829945" sldId="266"/>
            <ac:picMk id="4" creationId="{46679820-065E-1F34-23C3-7F67EAFF8575}"/>
          </ac:picMkLst>
        </pc:picChg>
      </pc:sldChg>
      <pc:sldChg chg="modSp new">
        <pc:chgData name="Boloz, Patrik" userId="S::patrikboloz@nmhu.edu::4a5f27e5-970c-49cb-a96d-452ff94b951a" providerId="AD" clId="Web-{1D544484-2CD5-4605-80E9-10B04536DDDD}" dt="2023-02-09T23:42:28.424" v="527" actId="20577"/>
        <pc:sldMkLst>
          <pc:docMk/>
          <pc:sldMk cId="3925705226" sldId="267"/>
        </pc:sldMkLst>
        <pc:spChg chg="mod">
          <ac:chgData name="Boloz, Patrik" userId="S::patrikboloz@nmhu.edu::4a5f27e5-970c-49cb-a96d-452ff94b951a" providerId="AD" clId="Web-{1D544484-2CD5-4605-80E9-10B04536DDDD}" dt="2023-02-09T23:41:17.124" v="506" actId="20577"/>
          <ac:spMkLst>
            <pc:docMk/>
            <pc:sldMk cId="3925705226" sldId="267"/>
            <ac:spMk id="2" creationId="{144FFEAF-0BD1-B5E1-1C51-0DDC173514F8}"/>
          </ac:spMkLst>
        </pc:spChg>
        <pc:spChg chg="mod">
          <ac:chgData name="Boloz, Patrik" userId="S::patrikboloz@nmhu.edu::4a5f27e5-970c-49cb-a96d-452ff94b951a" providerId="AD" clId="Web-{1D544484-2CD5-4605-80E9-10B04536DDDD}" dt="2023-02-09T23:42:28.424" v="527" actId="20577"/>
          <ac:spMkLst>
            <pc:docMk/>
            <pc:sldMk cId="3925705226" sldId="267"/>
            <ac:spMk id="3" creationId="{71B4A688-0309-F21D-3725-ECC10F1DAAD0}"/>
          </ac:spMkLst>
        </pc:spChg>
      </pc:sldChg>
      <pc:sldChg chg="addSp modSp new">
        <pc:chgData name="Boloz, Patrik" userId="S::patrikboloz@nmhu.edu::4a5f27e5-970c-49cb-a96d-452ff94b951a" providerId="AD" clId="Web-{1D544484-2CD5-4605-80E9-10B04536DDDD}" dt="2023-02-09T23:44:33.194" v="548" actId="1076"/>
        <pc:sldMkLst>
          <pc:docMk/>
          <pc:sldMk cId="2130274566" sldId="268"/>
        </pc:sldMkLst>
        <pc:spChg chg="mod">
          <ac:chgData name="Boloz, Patrik" userId="S::patrikboloz@nmhu.edu::4a5f27e5-970c-49cb-a96d-452ff94b951a" providerId="AD" clId="Web-{1D544484-2CD5-4605-80E9-10B04536DDDD}" dt="2023-02-09T23:42:58.534" v="535" actId="20577"/>
          <ac:spMkLst>
            <pc:docMk/>
            <pc:sldMk cId="2130274566" sldId="268"/>
            <ac:spMk id="2" creationId="{B793BABD-278D-2389-CE15-2DC771C356D3}"/>
          </ac:spMkLst>
        </pc:spChg>
        <pc:spChg chg="mod">
          <ac:chgData name="Boloz, Patrik" userId="S::patrikboloz@nmhu.edu::4a5f27e5-970c-49cb-a96d-452ff94b951a" providerId="AD" clId="Web-{1D544484-2CD5-4605-80E9-10B04536DDDD}" dt="2023-02-09T23:44:28.428" v="544" actId="20577"/>
          <ac:spMkLst>
            <pc:docMk/>
            <pc:sldMk cId="2130274566" sldId="268"/>
            <ac:spMk id="3" creationId="{F45DA1E5-07F1-D471-886D-A97FC5643A22}"/>
          </ac:spMkLst>
        </pc:spChg>
        <pc:picChg chg="add mod">
          <ac:chgData name="Boloz, Patrik" userId="S::patrikboloz@nmhu.edu::4a5f27e5-970c-49cb-a96d-452ff94b951a" providerId="AD" clId="Web-{1D544484-2CD5-4605-80E9-10B04536DDDD}" dt="2023-02-09T23:44:33.194" v="548" actId="1076"/>
          <ac:picMkLst>
            <pc:docMk/>
            <pc:sldMk cId="2130274566" sldId="268"/>
            <ac:picMk id="4" creationId="{DDB01D31-AC08-7E04-EF4B-354AD4BF0C18}"/>
          </ac:picMkLst>
        </pc:picChg>
      </pc:sldChg>
      <pc:sldChg chg="modSp new">
        <pc:chgData name="Boloz, Patrik" userId="S::patrikboloz@nmhu.edu::4a5f27e5-970c-49cb-a96d-452ff94b951a" providerId="AD" clId="Web-{1D544484-2CD5-4605-80E9-10B04536DDDD}" dt="2023-02-09T23:46:33.511" v="603" actId="20577"/>
        <pc:sldMkLst>
          <pc:docMk/>
          <pc:sldMk cId="357008104" sldId="269"/>
        </pc:sldMkLst>
        <pc:spChg chg="mod">
          <ac:chgData name="Boloz, Patrik" userId="S::patrikboloz@nmhu.edu::4a5f27e5-970c-49cb-a96d-452ff94b951a" providerId="AD" clId="Web-{1D544484-2CD5-4605-80E9-10B04536DDDD}" dt="2023-02-09T23:45:01.835" v="563" actId="20577"/>
          <ac:spMkLst>
            <pc:docMk/>
            <pc:sldMk cId="357008104" sldId="269"/>
            <ac:spMk id="2" creationId="{1B81FFF7-726F-72B3-4330-C8D6E1C32D26}"/>
          </ac:spMkLst>
        </pc:spChg>
        <pc:spChg chg="mod">
          <ac:chgData name="Boloz, Patrik" userId="S::patrikboloz@nmhu.edu::4a5f27e5-970c-49cb-a96d-452ff94b951a" providerId="AD" clId="Web-{1D544484-2CD5-4605-80E9-10B04536DDDD}" dt="2023-02-09T23:46:33.511" v="603" actId="20577"/>
          <ac:spMkLst>
            <pc:docMk/>
            <pc:sldMk cId="357008104" sldId="269"/>
            <ac:spMk id="3" creationId="{2EA38463-B502-3E7B-9373-73BD672959B0}"/>
          </ac:spMkLst>
        </pc:spChg>
      </pc:sldChg>
      <pc:sldChg chg="modSp new ord">
        <pc:chgData name="Boloz, Patrik" userId="S::patrikboloz@nmhu.edu::4a5f27e5-970c-49cb-a96d-452ff94b951a" providerId="AD" clId="Web-{1D544484-2CD5-4605-80E9-10B04536DDDD}" dt="2023-02-09T23:49:10.407" v="638" actId="20577"/>
        <pc:sldMkLst>
          <pc:docMk/>
          <pc:sldMk cId="1639615451" sldId="270"/>
        </pc:sldMkLst>
        <pc:spChg chg="mod">
          <ac:chgData name="Boloz, Patrik" userId="S::patrikboloz@nmhu.edu::4a5f27e5-970c-49cb-a96d-452ff94b951a" providerId="AD" clId="Web-{1D544484-2CD5-4605-80E9-10B04536DDDD}" dt="2023-02-09T23:47:12.871" v="605" actId="20577"/>
          <ac:spMkLst>
            <pc:docMk/>
            <pc:sldMk cId="1639615451" sldId="270"/>
            <ac:spMk id="2" creationId="{556022F1-05D6-28E8-0203-BD23E02490AD}"/>
          </ac:spMkLst>
        </pc:spChg>
        <pc:spChg chg="mod">
          <ac:chgData name="Boloz, Patrik" userId="S::patrikboloz@nmhu.edu::4a5f27e5-970c-49cb-a96d-452ff94b951a" providerId="AD" clId="Web-{1D544484-2CD5-4605-80E9-10B04536DDDD}" dt="2023-02-09T23:49:10.407" v="638" actId="20577"/>
          <ac:spMkLst>
            <pc:docMk/>
            <pc:sldMk cId="1639615451" sldId="270"/>
            <ac:spMk id="3" creationId="{220BA529-ED24-7C7E-E5F7-307E5FFC8808}"/>
          </ac:spMkLst>
        </pc:spChg>
      </pc:sldChg>
      <pc:sldChg chg="modSp new">
        <pc:chgData name="Boloz, Patrik" userId="S::patrikboloz@nmhu.edu::4a5f27e5-970c-49cb-a96d-452ff94b951a" providerId="AD" clId="Web-{1D544484-2CD5-4605-80E9-10B04536DDDD}" dt="2023-02-09T23:52:14.241" v="667" actId="20577"/>
        <pc:sldMkLst>
          <pc:docMk/>
          <pc:sldMk cId="3228808290" sldId="271"/>
        </pc:sldMkLst>
        <pc:spChg chg="mod">
          <ac:chgData name="Boloz, Patrik" userId="S::patrikboloz@nmhu.edu::4a5f27e5-970c-49cb-a96d-452ff94b951a" providerId="AD" clId="Web-{1D544484-2CD5-4605-80E9-10B04536DDDD}" dt="2023-02-09T23:52:14.241" v="667" actId="20577"/>
          <ac:spMkLst>
            <pc:docMk/>
            <pc:sldMk cId="3228808290" sldId="271"/>
            <ac:spMk id="2" creationId="{94C9DAA2-4553-BB1D-B70D-0EF6559805A4}"/>
          </ac:spMkLst>
        </pc:spChg>
        <pc:spChg chg="mod">
          <ac:chgData name="Boloz, Patrik" userId="S::patrikboloz@nmhu.edu::4a5f27e5-970c-49cb-a96d-452ff94b951a" providerId="AD" clId="Web-{1D544484-2CD5-4605-80E9-10B04536DDDD}" dt="2023-02-09T23:50:32.988" v="661" actId="20577"/>
          <ac:spMkLst>
            <pc:docMk/>
            <pc:sldMk cId="3228808290" sldId="271"/>
            <ac:spMk id="3" creationId="{FACD6519-340A-059D-2572-460EB38827A3}"/>
          </ac:spMkLst>
        </pc:spChg>
      </pc:sldChg>
      <pc:sldChg chg="modSp new">
        <pc:chgData name="Boloz, Patrik" userId="S::patrikboloz@nmhu.edu::4a5f27e5-970c-49cb-a96d-452ff94b951a" providerId="AD" clId="Web-{1D544484-2CD5-4605-80E9-10B04536DDDD}" dt="2023-02-09T23:53:03.962" v="699" actId="20577"/>
        <pc:sldMkLst>
          <pc:docMk/>
          <pc:sldMk cId="3592328528" sldId="272"/>
        </pc:sldMkLst>
        <pc:spChg chg="mod">
          <ac:chgData name="Boloz, Patrik" userId="S::patrikboloz@nmhu.edu::4a5f27e5-970c-49cb-a96d-452ff94b951a" providerId="AD" clId="Web-{1D544484-2CD5-4605-80E9-10B04536DDDD}" dt="2023-02-09T23:52:22.710" v="676" actId="20577"/>
          <ac:spMkLst>
            <pc:docMk/>
            <pc:sldMk cId="3592328528" sldId="272"/>
            <ac:spMk id="2" creationId="{8C51D265-F572-F6CB-7305-4A1FB475B33D}"/>
          </ac:spMkLst>
        </pc:spChg>
        <pc:spChg chg="mod">
          <ac:chgData name="Boloz, Patrik" userId="S::patrikboloz@nmhu.edu::4a5f27e5-970c-49cb-a96d-452ff94b951a" providerId="AD" clId="Web-{1D544484-2CD5-4605-80E9-10B04536DDDD}" dt="2023-02-09T23:53:03.962" v="699" actId="20577"/>
          <ac:spMkLst>
            <pc:docMk/>
            <pc:sldMk cId="3592328528" sldId="272"/>
            <ac:spMk id="3" creationId="{3F8DA152-E5A4-C9FA-47D5-708C0E103690}"/>
          </ac:spMkLst>
        </pc:spChg>
      </pc:sldChg>
      <pc:sldMasterChg chg="del delSldLayout">
        <pc:chgData name="Boloz, Patrik" userId="S::patrikboloz@nmhu.edu::4a5f27e5-970c-49cb-a96d-452ff94b951a" providerId="AD" clId="Web-{1D544484-2CD5-4605-80E9-10B04536DDDD}" dt="2023-02-09T23:07:59.492" v="0"/>
        <pc:sldMasterMkLst>
          <pc:docMk/>
          <pc:sldMasterMk cId="2460954070" sldId="2147483660"/>
        </pc:sldMasterMkLst>
        <pc:sldLayoutChg chg="del">
          <pc:chgData name="Boloz, Patrik" userId="S::patrikboloz@nmhu.edu::4a5f27e5-970c-49cb-a96d-452ff94b951a" providerId="AD" clId="Web-{1D544484-2CD5-4605-80E9-10B04536DDDD}" dt="2023-02-09T23:07:59.492" v="0"/>
          <pc:sldLayoutMkLst>
            <pc:docMk/>
            <pc:sldMasterMk cId="2460954070" sldId="2147483660"/>
            <pc:sldLayoutMk cId="2385387890" sldId="2147483661"/>
          </pc:sldLayoutMkLst>
        </pc:sldLayoutChg>
        <pc:sldLayoutChg chg="del">
          <pc:chgData name="Boloz, Patrik" userId="S::patrikboloz@nmhu.edu::4a5f27e5-970c-49cb-a96d-452ff94b951a" providerId="AD" clId="Web-{1D544484-2CD5-4605-80E9-10B04536DDDD}" dt="2023-02-09T23:07:59.492" v="0"/>
          <pc:sldLayoutMkLst>
            <pc:docMk/>
            <pc:sldMasterMk cId="2460954070" sldId="2147483660"/>
            <pc:sldLayoutMk cId="949138452" sldId="2147483662"/>
          </pc:sldLayoutMkLst>
        </pc:sldLayoutChg>
        <pc:sldLayoutChg chg="del">
          <pc:chgData name="Boloz, Patrik" userId="S::patrikboloz@nmhu.edu::4a5f27e5-970c-49cb-a96d-452ff94b951a" providerId="AD" clId="Web-{1D544484-2CD5-4605-80E9-10B04536DDDD}" dt="2023-02-09T23:07:59.492" v="0"/>
          <pc:sldLayoutMkLst>
            <pc:docMk/>
            <pc:sldMasterMk cId="2460954070" sldId="2147483660"/>
            <pc:sldLayoutMk cId="2591524520" sldId="2147483663"/>
          </pc:sldLayoutMkLst>
        </pc:sldLayoutChg>
        <pc:sldLayoutChg chg="del">
          <pc:chgData name="Boloz, Patrik" userId="S::patrikboloz@nmhu.edu::4a5f27e5-970c-49cb-a96d-452ff94b951a" providerId="AD" clId="Web-{1D544484-2CD5-4605-80E9-10B04536DDDD}" dt="2023-02-09T23:07:59.492" v="0"/>
          <pc:sldLayoutMkLst>
            <pc:docMk/>
            <pc:sldMasterMk cId="2460954070" sldId="2147483660"/>
            <pc:sldLayoutMk cId="1203092039" sldId="2147483664"/>
          </pc:sldLayoutMkLst>
        </pc:sldLayoutChg>
        <pc:sldLayoutChg chg="del">
          <pc:chgData name="Boloz, Patrik" userId="S::patrikboloz@nmhu.edu::4a5f27e5-970c-49cb-a96d-452ff94b951a" providerId="AD" clId="Web-{1D544484-2CD5-4605-80E9-10B04536DDDD}" dt="2023-02-09T23:07:59.492" v="0"/>
          <pc:sldLayoutMkLst>
            <pc:docMk/>
            <pc:sldMasterMk cId="2460954070" sldId="2147483660"/>
            <pc:sldLayoutMk cId="3733172339" sldId="2147483665"/>
          </pc:sldLayoutMkLst>
        </pc:sldLayoutChg>
        <pc:sldLayoutChg chg="del">
          <pc:chgData name="Boloz, Patrik" userId="S::patrikboloz@nmhu.edu::4a5f27e5-970c-49cb-a96d-452ff94b951a" providerId="AD" clId="Web-{1D544484-2CD5-4605-80E9-10B04536DDDD}" dt="2023-02-09T23:07:59.492" v="0"/>
          <pc:sldLayoutMkLst>
            <pc:docMk/>
            <pc:sldMasterMk cId="2460954070" sldId="2147483660"/>
            <pc:sldLayoutMk cId="3210312558" sldId="2147483666"/>
          </pc:sldLayoutMkLst>
        </pc:sldLayoutChg>
        <pc:sldLayoutChg chg="del">
          <pc:chgData name="Boloz, Patrik" userId="S::patrikboloz@nmhu.edu::4a5f27e5-970c-49cb-a96d-452ff94b951a" providerId="AD" clId="Web-{1D544484-2CD5-4605-80E9-10B04536DDDD}" dt="2023-02-09T23:07:59.492" v="0"/>
          <pc:sldLayoutMkLst>
            <pc:docMk/>
            <pc:sldMasterMk cId="2460954070" sldId="2147483660"/>
            <pc:sldLayoutMk cId="3146388984" sldId="2147483667"/>
          </pc:sldLayoutMkLst>
        </pc:sldLayoutChg>
        <pc:sldLayoutChg chg="del">
          <pc:chgData name="Boloz, Patrik" userId="S::patrikboloz@nmhu.edu::4a5f27e5-970c-49cb-a96d-452ff94b951a" providerId="AD" clId="Web-{1D544484-2CD5-4605-80E9-10B04536DDDD}" dt="2023-02-09T23:07:59.492" v="0"/>
          <pc:sldLayoutMkLst>
            <pc:docMk/>
            <pc:sldMasterMk cId="2460954070" sldId="2147483660"/>
            <pc:sldLayoutMk cId="3171841454" sldId="2147483668"/>
          </pc:sldLayoutMkLst>
        </pc:sldLayoutChg>
        <pc:sldLayoutChg chg="del">
          <pc:chgData name="Boloz, Patrik" userId="S::patrikboloz@nmhu.edu::4a5f27e5-970c-49cb-a96d-452ff94b951a" providerId="AD" clId="Web-{1D544484-2CD5-4605-80E9-10B04536DDDD}" dt="2023-02-09T23:07:59.492" v="0"/>
          <pc:sldLayoutMkLst>
            <pc:docMk/>
            <pc:sldMasterMk cId="2460954070" sldId="2147483660"/>
            <pc:sldLayoutMk cId="1718958274" sldId="2147483669"/>
          </pc:sldLayoutMkLst>
        </pc:sldLayoutChg>
        <pc:sldLayoutChg chg="del">
          <pc:chgData name="Boloz, Patrik" userId="S::patrikboloz@nmhu.edu::4a5f27e5-970c-49cb-a96d-452ff94b951a" providerId="AD" clId="Web-{1D544484-2CD5-4605-80E9-10B04536DDDD}" dt="2023-02-09T23:07:59.492" v="0"/>
          <pc:sldLayoutMkLst>
            <pc:docMk/>
            <pc:sldMasterMk cId="2460954070" sldId="2147483660"/>
            <pc:sldLayoutMk cId="2202905451" sldId="2147483670"/>
          </pc:sldLayoutMkLst>
        </pc:sldLayoutChg>
        <pc:sldLayoutChg chg="del">
          <pc:chgData name="Boloz, Patrik" userId="S::patrikboloz@nmhu.edu::4a5f27e5-970c-49cb-a96d-452ff94b951a" providerId="AD" clId="Web-{1D544484-2CD5-4605-80E9-10B04536DDDD}" dt="2023-02-09T23:07:59.492" v="0"/>
          <pc:sldLayoutMkLst>
            <pc:docMk/>
            <pc:sldMasterMk cId="2460954070" sldId="2147483660"/>
            <pc:sldLayoutMk cId="3479445657" sldId="2147483671"/>
          </pc:sldLayoutMkLst>
        </pc:sldLayoutChg>
      </pc:sldMasterChg>
      <pc:sldMasterChg chg="add del addSldLayout delSldLayout">
        <pc:chgData name="Boloz, Patrik" userId="S::patrikboloz@nmhu.edu::4a5f27e5-970c-49cb-a96d-452ff94b951a" providerId="AD" clId="Web-{1D544484-2CD5-4605-80E9-10B04536DDDD}" dt="2023-02-09T23:09:38.808" v="22"/>
        <pc:sldMasterMkLst>
          <pc:docMk/>
          <pc:sldMasterMk cId="2689463386" sldId="2147483725"/>
        </pc:sldMasterMkLst>
        <pc:sldLayoutChg chg="add del">
          <pc:chgData name="Boloz, Patrik" userId="S::patrikboloz@nmhu.edu::4a5f27e5-970c-49cb-a96d-452ff94b951a" providerId="AD" clId="Web-{1D544484-2CD5-4605-80E9-10B04536DDDD}" dt="2023-02-09T23:09:38.808" v="22"/>
          <pc:sldLayoutMkLst>
            <pc:docMk/>
            <pc:sldMasterMk cId="2689463386" sldId="2147483725"/>
            <pc:sldLayoutMk cId="1404338104" sldId="2147483714"/>
          </pc:sldLayoutMkLst>
        </pc:sldLayoutChg>
        <pc:sldLayoutChg chg="add del">
          <pc:chgData name="Boloz, Patrik" userId="S::patrikboloz@nmhu.edu::4a5f27e5-970c-49cb-a96d-452ff94b951a" providerId="AD" clId="Web-{1D544484-2CD5-4605-80E9-10B04536DDDD}" dt="2023-02-09T23:09:38.808" v="22"/>
          <pc:sldLayoutMkLst>
            <pc:docMk/>
            <pc:sldMasterMk cId="2689463386" sldId="2147483725"/>
            <pc:sldLayoutMk cId="4191153710" sldId="2147483715"/>
          </pc:sldLayoutMkLst>
        </pc:sldLayoutChg>
        <pc:sldLayoutChg chg="add del">
          <pc:chgData name="Boloz, Patrik" userId="S::patrikboloz@nmhu.edu::4a5f27e5-970c-49cb-a96d-452ff94b951a" providerId="AD" clId="Web-{1D544484-2CD5-4605-80E9-10B04536DDDD}" dt="2023-02-09T23:09:38.808" v="22"/>
          <pc:sldLayoutMkLst>
            <pc:docMk/>
            <pc:sldMasterMk cId="2689463386" sldId="2147483725"/>
            <pc:sldLayoutMk cId="3818203296" sldId="2147483716"/>
          </pc:sldLayoutMkLst>
        </pc:sldLayoutChg>
        <pc:sldLayoutChg chg="add del">
          <pc:chgData name="Boloz, Patrik" userId="S::patrikboloz@nmhu.edu::4a5f27e5-970c-49cb-a96d-452ff94b951a" providerId="AD" clId="Web-{1D544484-2CD5-4605-80E9-10B04536DDDD}" dt="2023-02-09T23:09:38.808" v="22"/>
          <pc:sldLayoutMkLst>
            <pc:docMk/>
            <pc:sldMasterMk cId="2689463386" sldId="2147483725"/>
            <pc:sldLayoutMk cId="303912431" sldId="2147483717"/>
          </pc:sldLayoutMkLst>
        </pc:sldLayoutChg>
        <pc:sldLayoutChg chg="add del">
          <pc:chgData name="Boloz, Patrik" userId="S::patrikboloz@nmhu.edu::4a5f27e5-970c-49cb-a96d-452ff94b951a" providerId="AD" clId="Web-{1D544484-2CD5-4605-80E9-10B04536DDDD}" dt="2023-02-09T23:09:38.808" v="22"/>
          <pc:sldLayoutMkLst>
            <pc:docMk/>
            <pc:sldMasterMk cId="2689463386" sldId="2147483725"/>
            <pc:sldLayoutMk cId="562116472" sldId="2147483718"/>
          </pc:sldLayoutMkLst>
        </pc:sldLayoutChg>
        <pc:sldLayoutChg chg="add del">
          <pc:chgData name="Boloz, Patrik" userId="S::patrikboloz@nmhu.edu::4a5f27e5-970c-49cb-a96d-452ff94b951a" providerId="AD" clId="Web-{1D544484-2CD5-4605-80E9-10B04536DDDD}" dt="2023-02-09T23:09:38.808" v="22"/>
          <pc:sldLayoutMkLst>
            <pc:docMk/>
            <pc:sldMasterMk cId="2689463386" sldId="2147483725"/>
            <pc:sldLayoutMk cId="4279070447" sldId="2147483719"/>
          </pc:sldLayoutMkLst>
        </pc:sldLayoutChg>
        <pc:sldLayoutChg chg="add del">
          <pc:chgData name="Boloz, Patrik" userId="S::patrikboloz@nmhu.edu::4a5f27e5-970c-49cb-a96d-452ff94b951a" providerId="AD" clId="Web-{1D544484-2CD5-4605-80E9-10B04536DDDD}" dt="2023-02-09T23:09:38.808" v="22"/>
          <pc:sldLayoutMkLst>
            <pc:docMk/>
            <pc:sldMasterMk cId="2689463386" sldId="2147483725"/>
            <pc:sldLayoutMk cId="1059252608" sldId="2147483720"/>
          </pc:sldLayoutMkLst>
        </pc:sldLayoutChg>
        <pc:sldLayoutChg chg="add del">
          <pc:chgData name="Boloz, Patrik" userId="S::patrikboloz@nmhu.edu::4a5f27e5-970c-49cb-a96d-452ff94b951a" providerId="AD" clId="Web-{1D544484-2CD5-4605-80E9-10B04536DDDD}" dt="2023-02-09T23:09:38.808" v="22"/>
          <pc:sldLayoutMkLst>
            <pc:docMk/>
            <pc:sldMasterMk cId="2689463386" sldId="2147483725"/>
            <pc:sldLayoutMk cId="858371192" sldId="2147483721"/>
          </pc:sldLayoutMkLst>
        </pc:sldLayoutChg>
        <pc:sldLayoutChg chg="add del">
          <pc:chgData name="Boloz, Patrik" userId="S::patrikboloz@nmhu.edu::4a5f27e5-970c-49cb-a96d-452ff94b951a" providerId="AD" clId="Web-{1D544484-2CD5-4605-80E9-10B04536DDDD}" dt="2023-02-09T23:09:38.808" v="22"/>
          <pc:sldLayoutMkLst>
            <pc:docMk/>
            <pc:sldMasterMk cId="2689463386" sldId="2147483725"/>
            <pc:sldLayoutMk cId="2311183112" sldId="2147483722"/>
          </pc:sldLayoutMkLst>
        </pc:sldLayoutChg>
        <pc:sldLayoutChg chg="add del">
          <pc:chgData name="Boloz, Patrik" userId="S::patrikboloz@nmhu.edu::4a5f27e5-970c-49cb-a96d-452ff94b951a" providerId="AD" clId="Web-{1D544484-2CD5-4605-80E9-10B04536DDDD}" dt="2023-02-09T23:09:38.808" v="22"/>
          <pc:sldLayoutMkLst>
            <pc:docMk/>
            <pc:sldMasterMk cId="2689463386" sldId="2147483725"/>
            <pc:sldLayoutMk cId="1755451315" sldId="2147483723"/>
          </pc:sldLayoutMkLst>
        </pc:sldLayoutChg>
        <pc:sldLayoutChg chg="add del">
          <pc:chgData name="Boloz, Patrik" userId="S::patrikboloz@nmhu.edu::4a5f27e5-970c-49cb-a96d-452ff94b951a" providerId="AD" clId="Web-{1D544484-2CD5-4605-80E9-10B04536DDDD}" dt="2023-02-09T23:09:38.808" v="22"/>
          <pc:sldLayoutMkLst>
            <pc:docMk/>
            <pc:sldMasterMk cId="2689463386" sldId="2147483725"/>
            <pc:sldLayoutMk cId="3535423818" sldId="2147483724"/>
          </pc:sldLayoutMkLst>
        </pc:sldLayoutChg>
      </pc:sldMasterChg>
      <pc:sldMasterChg chg="add del addSldLayout delSldLayout modSldLayout">
        <pc:chgData name="Boloz, Patrik" userId="S::patrikboloz@nmhu.edu::4a5f27e5-970c-49cb-a96d-452ff94b951a" providerId="AD" clId="Web-{1D544484-2CD5-4605-80E9-10B04536DDDD}" dt="2023-02-09T23:09:53.339" v="23"/>
        <pc:sldMasterMkLst>
          <pc:docMk/>
          <pc:sldMasterMk cId="2145243553" sldId="2147483726"/>
        </pc:sldMasterMkLst>
        <pc:sldLayoutChg chg="add del mod replId">
          <pc:chgData name="Boloz, Patrik" userId="S::patrikboloz@nmhu.edu::4a5f27e5-970c-49cb-a96d-452ff94b951a" providerId="AD" clId="Web-{1D544484-2CD5-4605-80E9-10B04536DDDD}" dt="2023-02-09T23:09:53.339" v="23"/>
          <pc:sldLayoutMkLst>
            <pc:docMk/>
            <pc:sldMasterMk cId="2145243553" sldId="2147483726"/>
            <pc:sldLayoutMk cId="650480280" sldId="2147483727"/>
          </pc:sldLayoutMkLst>
        </pc:sldLayoutChg>
        <pc:sldLayoutChg chg="add del mod replId">
          <pc:chgData name="Boloz, Patrik" userId="S::patrikboloz@nmhu.edu::4a5f27e5-970c-49cb-a96d-452ff94b951a" providerId="AD" clId="Web-{1D544484-2CD5-4605-80E9-10B04536DDDD}" dt="2023-02-09T23:09:53.339" v="23"/>
          <pc:sldLayoutMkLst>
            <pc:docMk/>
            <pc:sldMasterMk cId="2145243553" sldId="2147483726"/>
            <pc:sldLayoutMk cId="1248317277" sldId="2147483728"/>
          </pc:sldLayoutMkLst>
        </pc:sldLayoutChg>
        <pc:sldLayoutChg chg="add del mod replId">
          <pc:chgData name="Boloz, Patrik" userId="S::patrikboloz@nmhu.edu::4a5f27e5-970c-49cb-a96d-452ff94b951a" providerId="AD" clId="Web-{1D544484-2CD5-4605-80E9-10B04536DDDD}" dt="2023-02-09T23:09:53.339" v="23"/>
          <pc:sldLayoutMkLst>
            <pc:docMk/>
            <pc:sldMasterMk cId="2145243553" sldId="2147483726"/>
            <pc:sldLayoutMk cId="1757007296" sldId="2147483729"/>
          </pc:sldLayoutMkLst>
        </pc:sldLayoutChg>
        <pc:sldLayoutChg chg="add del mod replId">
          <pc:chgData name="Boloz, Patrik" userId="S::patrikboloz@nmhu.edu::4a5f27e5-970c-49cb-a96d-452ff94b951a" providerId="AD" clId="Web-{1D544484-2CD5-4605-80E9-10B04536DDDD}" dt="2023-02-09T23:09:53.339" v="23"/>
          <pc:sldLayoutMkLst>
            <pc:docMk/>
            <pc:sldMasterMk cId="2145243553" sldId="2147483726"/>
            <pc:sldLayoutMk cId="3133329850" sldId="2147483730"/>
          </pc:sldLayoutMkLst>
        </pc:sldLayoutChg>
        <pc:sldLayoutChg chg="add del mod replId">
          <pc:chgData name="Boloz, Patrik" userId="S::patrikboloz@nmhu.edu::4a5f27e5-970c-49cb-a96d-452ff94b951a" providerId="AD" clId="Web-{1D544484-2CD5-4605-80E9-10B04536DDDD}" dt="2023-02-09T23:09:53.339" v="23"/>
          <pc:sldLayoutMkLst>
            <pc:docMk/>
            <pc:sldMasterMk cId="2145243553" sldId="2147483726"/>
            <pc:sldLayoutMk cId="3232962161" sldId="2147483731"/>
          </pc:sldLayoutMkLst>
        </pc:sldLayoutChg>
        <pc:sldLayoutChg chg="add del mod replId">
          <pc:chgData name="Boloz, Patrik" userId="S::patrikboloz@nmhu.edu::4a5f27e5-970c-49cb-a96d-452ff94b951a" providerId="AD" clId="Web-{1D544484-2CD5-4605-80E9-10B04536DDDD}" dt="2023-02-09T23:09:53.339" v="23"/>
          <pc:sldLayoutMkLst>
            <pc:docMk/>
            <pc:sldMasterMk cId="2145243553" sldId="2147483726"/>
            <pc:sldLayoutMk cId="3626070369" sldId="2147483732"/>
          </pc:sldLayoutMkLst>
        </pc:sldLayoutChg>
        <pc:sldLayoutChg chg="add del mod replId">
          <pc:chgData name="Boloz, Patrik" userId="S::patrikboloz@nmhu.edu::4a5f27e5-970c-49cb-a96d-452ff94b951a" providerId="AD" clId="Web-{1D544484-2CD5-4605-80E9-10B04536DDDD}" dt="2023-02-09T23:09:53.339" v="23"/>
          <pc:sldLayoutMkLst>
            <pc:docMk/>
            <pc:sldMasterMk cId="2145243553" sldId="2147483726"/>
            <pc:sldLayoutMk cId="1504877085" sldId="2147483733"/>
          </pc:sldLayoutMkLst>
        </pc:sldLayoutChg>
        <pc:sldLayoutChg chg="add del mod replId">
          <pc:chgData name="Boloz, Patrik" userId="S::patrikboloz@nmhu.edu::4a5f27e5-970c-49cb-a96d-452ff94b951a" providerId="AD" clId="Web-{1D544484-2CD5-4605-80E9-10B04536DDDD}" dt="2023-02-09T23:09:53.339" v="23"/>
          <pc:sldLayoutMkLst>
            <pc:docMk/>
            <pc:sldMasterMk cId="2145243553" sldId="2147483726"/>
            <pc:sldLayoutMk cId="3354968990" sldId="2147483734"/>
          </pc:sldLayoutMkLst>
        </pc:sldLayoutChg>
        <pc:sldLayoutChg chg="add del mod replId">
          <pc:chgData name="Boloz, Patrik" userId="S::patrikboloz@nmhu.edu::4a5f27e5-970c-49cb-a96d-452ff94b951a" providerId="AD" clId="Web-{1D544484-2CD5-4605-80E9-10B04536DDDD}" dt="2023-02-09T23:09:53.339" v="23"/>
          <pc:sldLayoutMkLst>
            <pc:docMk/>
            <pc:sldMasterMk cId="2145243553" sldId="2147483726"/>
            <pc:sldLayoutMk cId="3269673406" sldId="2147483735"/>
          </pc:sldLayoutMkLst>
        </pc:sldLayoutChg>
        <pc:sldLayoutChg chg="add del mod replId">
          <pc:chgData name="Boloz, Patrik" userId="S::patrikboloz@nmhu.edu::4a5f27e5-970c-49cb-a96d-452ff94b951a" providerId="AD" clId="Web-{1D544484-2CD5-4605-80E9-10B04536DDDD}" dt="2023-02-09T23:09:53.339" v="23"/>
          <pc:sldLayoutMkLst>
            <pc:docMk/>
            <pc:sldMasterMk cId="2145243553" sldId="2147483726"/>
            <pc:sldLayoutMk cId="1777743309" sldId="2147483736"/>
          </pc:sldLayoutMkLst>
        </pc:sldLayoutChg>
        <pc:sldLayoutChg chg="add del mod replId">
          <pc:chgData name="Boloz, Patrik" userId="S::patrikboloz@nmhu.edu::4a5f27e5-970c-49cb-a96d-452ff94b951a" providerId="AD" clId="Web-{1D544484-2CD5-4605-80E9-10B04536DDDD}" dt="2023-02-09T23:09:53.339" v="23"/>
          <pc:sldLayoutMkLst>
            <pc:docMk/>
            <pc:sldMasterMk cId="2145243553" sldId="2147483726"/>
            <pc:sldLayoutMk cId="598183135" sldId="2147483737"/>
          </pc:sldLayoutMkLst>
        </pc:sldLayoutChg>
      </pc:sldMasterChg>
      <pc:sldMasterChg chg="add del addSldLayout delSldLayout">
        <pc:chgData name="Boloz, Patrik" userId="S::patrikboloz@nmhu.edu::4a5f27e5-970c-49cb-a96d-452ff94b951a" providerId="AD" clId="Web-{1D544484-2CD5-4605-80E9-10B04536DDDD}" dt="2023-02-09T23:13:56.614" v="98"/>
        <pc:sldMasterMkLst>
          <pc:docMk/>
          <pc:sldMasterMk cId="1648951375" sldId="2147483777"/>
        </pc:sldMasterMkLst>
        <pc:sldLayoutChg chg="add del">
          <pc:chgData name="Boloz, Patrik" userId="S::patrikboloz@nmhu.edu::4a5f27e5-970c-49cb-a96d-452ff94b951a" providerId="AD" clId="Web-{1D544484-2CD5-4605-80E9-10B04536DDDD}" dt="2023-02-09T23:13:56.614" v="98"/>
          <pc:sldLayoutMkLst>
            <pc:docMk/>
            <pc:sldMasterMk cId="1648951375" sldId="2147483777"/>
            <pc:sldLayoutMk cId="4169608082" sldId="2147483766"/>
          </pc:sldLayoutMkLst>
        </pc:sldLayoutChg>
        <pc:sldLayoutChg chg="add del">
          <pc:chgData name="Boloz, Patrik" userId="S::patrikboloz@nmhu.edu::4a5f27e5-970c-49cb-a96d-452ff94b951a" providerId="AD" clId="Web-{1D544484-2CD5-4605-80E9-10B04536DDDD}" dt="2023-02-09T23:13:56.614" v="98"/>
          <pc:sldLayoutMkLst>
            <pc:docMk/>
            <pc:sldMasterMk cId="1648951375" sldId="2147483777"/>
            <pc:sldLayoutMk cId="1726752112" sldId="2147483767"/>
          </pc:sldLayoutMkLst>
        </pc:sldLayoutChg>
        <pc:sldLayoutChg chg="add del">
          <pc:chgData name="Boloz, Patrik" userId="S::patrikboloz@nmhu.edu::4a5f27e5-970c-49cb-a96d-452ff94b951a" providerId="AD" clId="Web-{1D544484-2CD5-4605-80E9-10B04536DDDD}" dt="2023-02-09T23:13:56.614" v="98"/>
          <pc:sldLayoutMkLst>
            <pc:docMk/>
            <pc:sldMasterMk cId="1648951375" sldId="2147483777"/>
            <pc:sldLayoutMk cId="171174913" sldId="2147483768"/>
          </pc:sldLayoutMkLst>
        </pc:sldLayoutChg>
        <pc:sldLayoutChg chg="add del">
          <pc:chgData name="Boloz, Patrik" userId="S::patrikboloz@nmhu.edu::4a5f27e5-970c-49cb-a96d-452ff94b951a" providerId="AD" clId="Web-{1D544484-2CD5-4605-80E9-10B04536DDDD}" dt="2023-02-09T23:13:56.614" v="98"/>
          <pc:sldLayoutMkLst>
            <pc:docMk/>
            <pc:sldMasterMk cId="1648951375" sldId="2147483777"/>
            <pc:sldLayoutMk cId="836630607" sldId="2147483769"/>
          </pc:sldLayoutMkLst>
        </pc:sldLayoutChg>
        <pc:sldLayoutChg chg="add del">
          <pc:chgData name="Boloz, Patrik" userId="S::patrikboloz@nmhu.edu::4a5f27e5-970c-49cb-a96d-452ff94b951a" providerId="AD" clId="Web-{1D544484-2CD5-4605-80E9-10B04536DDDD}" dt="2023-02-09T23:13:56.614" v="98"/>
          <pc:sldLayoutMkLst>
            <pc:docMk/>
            <pc:sldMasterMk cId="1648951375" sldId="2147483777"/>
            <pc:sldLayoutMk cId="131278884" sldId="2147483770"/>
          </pc:sldLayoutMkLst>
        </pc:sldLayoutChg>
        <pc:sldLayoutChg chg="add del">
          <pc:chgData name="Boloz, Patrik" userId="S::patrikboloz@nmhu.edu::4a5f27e5-970c-49cb-a96d-452ff94b951a" providerId="AD" clId="Web-{1D544484-2CD5-4605-80E9-10B04536DDDD}" dt="2023-02-09T23:13:56.614" v="98"/>
          <pc:sldLayoutMkLst>
            <pc:docMk/>
            <pc:sldMasterMk cId="1648951375" sldId="2147483777"/>
            <pc:sldLayoutMk cId="1536899050" sldId="2147483771"/>
          </pc:sldLayoutMkLst>
        </pc:sldLayoutChg>
        <pc:sldLayoutChg chg="add del">
          <pc:chgData name="Boloz, Patrik" userId="S::patrikboloz@nmhu.edu::4a5f27e5-970c-49cb-a96d-452ff94b951a" providerId="AD" clId="Web-{1D544484-2CD5-4605-80E9-10B04536DDDD}" dt="2023-02-09T23:13:56.614" v="98"/>
          <pc:sldLayoutMkLst>
            <pc:docMk/>
            <pc:sldMasterMk cId="1648951375" sldId="2147483777"/>
            <pc:sldLayoutMk cId="3956122684" sldId="2147483772"/>
          </pc:sldLayoutMkLst>
        </pc:sldLayoutChg>
        <pc:sldLayoutChg chg="add del">
          <pc:chgData name="Boloz, Patrik" userId="S::patrikboloz@nmhu.edu::4a5f27e5-970c-49cb-a96d-452ff94b951a" providerId="AD" clId="Web-{1D544484-2CD5-4605-80E9-10B04536DDDD}" dt="2023-02-09T23:13:56.614" v="98"/>
          <pc:sldLayoutMkLst>
            <pc:docMk/>
            <pc:sldMasterMk cId="1648951375" sldId="2147483777"/>
            <pc:sldLayoutMk cId="613717327" sldId="2147483773"/>
          </pc:sldLayoutMkLst>
        </pc:sldLayoutChg>
        <pc:sldLayoutChg chg="add del">
          <pc:chgData name="Boloz, Patrik" userId="S::patrikboloz@nmhu.edu::4a5f27e5-970c-49cb-a96d-452ff94b951a" providerId="AD" clId="Web-{1D544484-2CD5-4605-80E9-10B04536DDDD}" dt="2023-02-09T23:13:56.614" v="98"/>
          <pc:sldLayoutMkLst>
            <pc:docMk/>
            <pc:sldMasterMk cId="1648951375" sldId="2147483777"/>
            <pc:sldLayoutMk cId="3573031098" sldId="2147483774"/>
          </pc:sldLayoutMkLst>
        </pc:sldLayoutChg>
        <pc:sldLayoutChg chg="add del">
          <pc:chgData name="Boloz, Patrik" userId="S::patrikboloz@nmhu.edu::4a5f27e5-970c-49cb-a96d-452ff94b951a" providerId="AD" clId="Web-{1D544484-2CD5-4605-80E9-10B04536DDDD}" dt="2023-02-09T23:13:56.614" v="98"/>
          <pc:sldLayoutMkLst>
            <pc:docMk/>
            <pc:sldMasterMk cId="1648951375" sldId="2147483777"/>
            <pc:sldLayoutMk cId="1008945264" sldId="2147483775"/>
          </pc:sldLayoutMkLst>
        </pc:sldLayoutChg>
        <pc:sldLayoutChg chg="add del">
          <pc:chgData name="Boloz, Patrik" userId="S::patrikboloz@nmhu.edu::4a5f27e5-970c-49cb-a96d-452ff94b951a" providerId="AD" clId="Web-{1D544484-2CD5-4605-80E9-10B04536DDDD}" dt="2023-02-09T23:13:56.614" v="98"/>
          <pc:sldLayoutMkLst>
            <pc:docMk/>
            <pc:sldMasterMk cId="1648951375" sldId="2147483777"/>
            <pc:sldLayoutMk cId="3236148512" sldId="2147483776"/>
          </pc:sldLayoutMkLst>
        </pc:sldLayoutChg>
      </pc:sldMasterChg>
      <pc:sldMasterChg chg="add del addSldLayout delSldLayout modSldLayout">
        <pc:chgData name="Boloz, Patrik" userId="S::patrikboloz@nmhu.edu::4a5f27e5-970c-49cb-a96d-452ff94b951a" providerId="AD" clId="Web-{1D544484-2CD5-4605-80E9-10B04536DDDD}" dt="2023-02-09T23:14:46.631" v="121"/>
        <pc:sldMasterMkLst>
          <pc:docMk/>
          <pc:sldMasterMk cId="381520778" sldId="2147483778"/>
        </pc:sldMasterMkLst>
        <pc:sldLayoutChg chg="add del mod replId">
          <pc:chgData name="Boloz, Patrik" userId="S::patrikboloz@nmhu.edu::4a5f27e5-970c-49cb-a96d-452ff94b951a" providerId="AD" clId="Web-{1D544484-2CD5-4605-80E9-10B04536DDDD}" dt="2023-02-09T23:14:46.631" v="121"/>
          <pc:sldLayoutMkLst>
            <pc:docMk/>
            <pc:sldMasterMk cId="381520778" sldId="2147483778"/>
            <pc:sldLayoutMk cId="1590855023" sldId="2147483779"/>
          </pc:sldLayoutMkLst>
        </pc:sldLayoutChg>
        <pc:sldLayoutChg chg="add del mod replId">
          <pc:chgData name="Boloz, Patrik" userId="S::patrikboloz@nmhu.edu::4a5f27e5-970c-49cb-a96d-452ff94b951a" providerId="AD" clId="Web-{1D544484-2CD5-4605-80E9-10B04536DDDD}" dt="2023-02-09T23:14:46.631" v="121"/>
          <pc:sldLayoutMkLst>
            <pc:docMk/>
            <pc:sldMasterMk cId="381520778" sldId="2147483778"/>
            <pc:sldLayoutMk cId="4175531670" sldId="2147483780"/>
          </pc:sldLayoutMkLst>
        </pc:sldLayoutChg>
        <pc:sldLayoutChg chg="add del mod replId">
          <pc:chgData name="Boloz, Patrik" userId="S::patrikboloz@nmhu.edu::4a5f27e5-970c-49cb-a96d-452ff94b951a" providerId="AD" clId="Web-{1D544484-2CD5-4605-80E9-10B04536DDDD}" dt="2023-02-09T23:14:46.631" v="121"/>
          <pc:sldLayoutMkLst>
            <pc:docMk/>
            <pc:sldMasterMk cId="381520778" sldId="2147483778"/>
            <pc:sldLayoutMk cId="3027834074" sldId="2147483781"/>
          </pc:sldLayoutMkLst>
        </pc:sldLayoutChg>
        <pc:sldLayoutChg chg="add del mod replId">
          <pc:chgData name="Boloz, Patrik" userId="S::patrikboloz@nmhu.edu::4a5f27e5-970c-49cb-a96d-452ff94b951a" providerId="AD" clId="Web-{1D544484-2CD5-4605-80E9-10B04536DDDD}" dt="2023-02-09T23:14:46.631" v="121"/>
          <pc:sldLayoutMkLst>
            <pc:docMk/>
            <pc:sldMasterMk cId="381520778" sldId="2147483778"/>
            <pc:sldLayoutMk cId="3086924928" sldId="2147483782"/>
          </pc:sldLayoutMkLst>
        </pc:sldLayoutChg>
        <pc:sldLayoutChg chg="add del mod replId">
          <pc:chgData name="Boloz, Patrik" userId="S::patrikboloz@nmhu.edu::4a5f27e5-970c-49cb-a96d-452ff94b951a" providerId="AD" clId="Web-{1D544484-2CD5-4605-80E9-10B04536DDDD}" dt="2023-02-09T23:14:46.631" v="121"/>
          <pc:sldLayoutMkLst>
            <pc:docMk/>
            <pc:sldMasterMk cId="381520778" sldId="2147483778"/>
            <pc:sldLayoutMk cId="3974635169" sldId="2147483783"/>
          </pc:sldLayoutMkLst>
        </pc:sldLayoutChg>
        <pc:sldLayoutChg chg="add del mod replId">
          <pc:chgData name="Boloz, Patrik" userId="S::patrikboloz@nmhu.edu::4a5f27e5-970c-49cb-a96d-452ff94b951a" providerId="AD" clId="Web-{1D544484-2CD5-4605-80E9-10B04536DDDD}" dt="2023-02-09T23:14:46.631" v="121"/>
          <pc:sldLayoutMkLst>
            <pc:docMk/>
            <pc:sldMasterMk cId="381520778" sldId="2147483778"/>
            <pc:sldLayoutMk cId="4057640270" sldId="2147483784"/>
          </pc:sldLayoutMkLst>
        </pc:sldLayoutChg>
        <pc:sldLayoutChg chg="add del mod replId">
          <pc:chgData name="Boloz, Patrik" userId="S::patrikboloz@nmhu.edu::4a5f27e5-970c-49cb-a96d-452ff94b951a" providerId="AD" clId="Web-{1D544484-2CD5-4605-80E9-10B04536DDDD}" dt="2023-02-09T23:14:46.631" v="121"/>
          <pc:sldLayoutMkLst>
            <pc:docMk/>
            <pc:sldMasterMk cId="381520778" sldId="2147483778"/>
            <pc:sldLayoutMk cId="1408131044" sldId="2147483785"/>
          </pc:sldLayoutMkLst>
        </pc:sldLayoutChg>
        <pc:sldLayoutChg chg="add del mod replId">
          <pc:chgData name="Boloz, Patrik" userId="S::patrikboloz@nmhu.edu::4a5f27e5-970c-49cb-a96d-452ff94b951a" providerId="AD" clId="Web-{1D544484-2CD5-4605-80E9-10B04536DDDD}" dt="2023-02-09T23:14:46.631" v="121"/>
          <pc:sldLayoutMkLst>
            <pc:docMk/>
            <pc:sldMasterMk cId="381520778" sldId="2147483778"/>
            <pc:sldLayoutMk cId="1116899286" sldId="2147483786"/>
          </pc:sldLayoutMkLst>
        </pc:sldLayoutChg>
        <pc:sldLayoutChg chg="add del mod replId">
          <pc:chgData name="Boloz, Patrik" userId="S::patrikboloz@nmhu.edu::4a5f27e5-970c-49cb-a96d-452ff94b951a" providerId="AD" clId="Web-{1D544484-2CD5-4605-80E9-10B04536DDDD}" dt="2023-02-09T23:14:46.631" v="121"/>
          <pc:sldLayoutMkLst>
            <pc:docMk/>
            <pc:sldMasterMk cId="381520778" sldId="2147483778"/>
            <pc:sldLayoutMk cId="995650924" sldId="2147483787"/>
          </pc:sldLayoutMkLst>
        </pc:sldLayoutChg>
        <pc:sldLayoutChg chg="add del mod replId">
          <pc:chgData name="Boloz, Patrik" userId="S::patrikboloz@nmhu.edu::4a5f27e5-970c-49cb-a96d-452ff94b951a" providerId="AD" clId="Web-{1D544484-2CD5-4605-80E9-10B04536DDDD}" dt="2023-02-09T23:14:46.631" v="121"/>
          <pc:sldLayoutMkLst>
            <pc:docMk/>
            <pc:sldMasterMk cId="381520778" sldId="2147483778"/>
            <pc:sldLayoutMk cId="98370801" sldId="2147483788"/>
          </pc:sldLayoutMkLst>
        </pc:sldLayoutChg>
        <pc:sldLayoutChg chg="add del mod replId">
          <pc:chgData name="Boloz, Patrik" userId="S::patrikboloz@nmhu.edu::4a5f27e5-970c-49cb-a96d-452ff94b951a" providerId="AD" clId="Web-{1D544484-2CD5-4605-80E9-10B04536DDDD}" dt="2023-02-09T23:14:46.631" v="121"/>
          <pc:sldLayoutMkLst>
            <pc:docMk/>
            <pc:sldMasterMk cId="381520778" sldId="2147483778"/>
            <pc:sldLayoutMk cId="2162306796" sldId="2147483789"/>
          </pc:sldLayoutMkLst>
        </pc:sldLayoutChg>
        <pc:sldLayoutChg chg="add del mod replId">
          <pc:chgData name="Boloz, Patrik" userId="S::patrikboloz@nmhu.edu::4a5f27e5-970c-49cb-a96d-452ff94b951a" providerId="AD" clId="Web-{1D544484-2CD5-4605-80E9-10B04536DDDD}" dt="2023-02-09T23:14:46.631" v="121"/>
          <pc:sldLayoutMkLst>
            <pc:docMk/>
            <pc:sldMasterMk cId="381520778" sldId="2147483778"/>
            <pc:sldLayoutMk cId="49207935" sldId="2147483790"/>
          </pc:sldLayoutMkLst>
        </pc:sldLayoutChg>
        <pc:sldLayoutChg chg="add del mod replId">
          <pc:chgData name="Boloz, Patrik" userId="S::patrikboloz@nmhu.edu::4a5f27e5-970c-49cb-a96d-452ff94b951a" providerId="AD" clId="Web-{1D544484-2CD5-4605-80E9-10B04536DDDD}" dt="2023-02-09T23:14:46.631" v="121"/>
          <pc:sldLayoutMkLst>
            <pc:docMk/>
            <pc:sldMasterMk cId="381520778" sldId="2147483778"/>
            <pc:sldLayoutMk cId="1457566915" sldId="2147483791"/>
          </pc:sldLayoutMkLst>
        </pc:sldLayoutChg>
        <pc:sldLayoutChg chg="add del mod replId">
          <pc:chgData name="Boloz, Patrik" userId="S::patrikboloz@nmhu.edu::4a5f27e5-970c-49cb-a96d-452ff94b951a" providerId="AD" clId="Web-{1D544484-2CD5-4605-80E9-10B04536DDDD}" dt="2023-02-09T23:14:46.631" v="121"/>
          <pc:sldLayoutMkLst>
            <pc:docMk/>
            <pc:sldMasterMk cId="381520778" sldId="2147483778"/>
            <pc:sldLayoutMk cId="2710332794" sldId="2147483792"/>
          </pc:sldLayoutMkLst>
        </pc:sldLayoutChg>
        <pc:sldLayoutChg chg="add del mod replId">
          <pc:chgData name="Boloz, Patrik" userId="S::patrikboloz@nmhu.edu::4a5f27e5-970c-49cb-a96d-452ff94b951a" providerId="AD" clId="Web-{1D544484-2CD5-4605-80E9-10B04536DDDD}" dt="2023-02-09T23:14:46.631" v="121"/>
          <pc:sldLayoutMkLst>
            <pc:docMk/>
            <pc:sldMasterMk cId="381520778" sldId="2147483778"/>
            <pc:sldLayoutMk cId="268463360" sldId="2147483793"/>
          </pc:sldLayoutMkLst>
        </pc:sldLayoutChg>
        <pc:sldLayoutChg chg="add del mod replId">
          <pc:chgData name="Boloz, Patrik" userId="S::patrikboloz@nmhu.edu::4a5f27e5-970c-49cb-a96d-452ff94b951a" providerId="AD" clId="Web-{1D544484-2CD5-4605-80E9-10B04536DDDD}" dt="2023-02-09T23:14:46.631" v="121"/>
          <pc:sldLayoutMkLst>
            <pc:docMk/>
            <pc:sldMasterMk cId="381520778" sldId="2147483778"/>
            <pc:sldLayoutMk cId="2981482387" sldId="2147483794"/>
          </pc:sldLayoutMkLst>
        </pc:sldLayoutChg>
        <pc:sldLayoutChg chg="add del mod replId">
          <pc:chgData name="Boloz, Patrik" userId="S::patrikboloz@nmhu.edu::4a5f27e5-970c-49cb-a96d-452ff94b951a" providerId="AD" clId="Web-{1D544484-2CD5-4605-80E9-10B04536DDDD}" dt="2023-02-09T23:14:46.631" v="121"/>
          <pc:sldLayoutMkLst>
            <pc:docMk/>
            <pc:sldMasterMk cId="381520778" sldId="2147483778"/>
            <pc:sldLayoutMk cId="1782097275" sldId="2147483795"/>
          </pc:sldLayoutMkLst>
        </pc:sldLayoutChg>
      </pc:sldMasterChg>
      <pc:sldMasterChg chg="add del replId addSldLayout delSldLayout">
        <pc:chgData name="Boloz, Patrik" userId="S::patrikboloz@nmhu.edu::4a5f27e5-970c-49cb-a96d-452ff94b951a" providerId="AD" clId="Web-{1D544484-2CD5-4605-80E9-10B04536DDDD}" dt="2023-02-09T23:15:23.210" v="123"/>
        <pc:sldMasterMkLst>
          <pc:docMk/>
          <pc:sldMasterMk cId="2095415943" sldId="2147483796"/>
        </pc:sldMasterMkLst>
        <pc:sldLayoutChg chg="add del replId">
          <pc:chgData name="Boloz, Patrik" userId="S::patrikboloz@nmhu.edu::4a5f27e5-970c-49cb-a96d-452ff94b951a" providerId="AD" clId="Web-{1D544484-2CD5-4605-80E9-10B04536DDDD}" dt="2023-02-09T23:15:23.210" v="123"/>
          <pc:sldLayoutMkLst>
            <pc:docMk/>
            <pc:sldMasterMk cId="2095415943" sldId="2147483796"/>
            <pc:sldLayoutMk cId="3950598975" sldId="2147483797"/>
          </pc:sldLayoutMkLst>
        </pc:sldLayoutChg>
        <pc:sldLayoutChg chg="add del replId">
          <pc:chgData name="Boloz, Patrik" userId="S::patrikboloz@nmhu.edu::4a5f27e5-970c-49cb-a96d-452ff94b951a" providerId="AD" clId="Web-{1D544484-2CD5-4605-80E9-10B04536DDDD}" dt="2023-02-09T23:15:23.210" v="123"/>
          <pc:sldLayoutMkLst>
            <pc:docMk/>
            <pc:sldMasterMk cId="2095415943" sldId="2147483796"/>
            <pc:sldLayoutMk cId="3656658272" sldId="2147483798"/>
          </pc:sldLayoutMkLst>
        </pc:sldLayoutChg>
        <pc:sldLayoutChg chg="add del replId">
          <pc:chgData name="Boloz, Patrik" userId="S::patrikboloz@nmhu.edu::4a5f27e5-970c-49cb-a96d-452ff94b951a" providerId="AD" clId="Web-{1D544484-2CD5-4605-80E9-10B04536DDDD}" dt="2023-02-09T23:15:23.210" v="123"/>
          <pc:sldLayoutMkLst>
            <pc:docMk/>
            <pc:sldMasterMk cId="2095415943" sldId="2147483796"/>
            <pc:sldLayoutMk cId="4126336430" sldId="2147483799"/>
          </pc:sldLayoutMkLst>
        </pc:sldLayoutChg>
        <pc:sldLayoutChg chg="add del replId">
          <pc:chgData name="Boloz, Patrik" userId="S::patrikboloz@nmhu.edu::4a5f27e5-970c-49cb-a96d-452ff94b951a" providerId="AD" clId="Web-{1D544484-2CD5-4605-80E9-10B04536DDDD}" dt="2023-02-09T23:15:23.210" v="123"/>
          <pc:sldLayoutMkLst>
            <pc:docMk/>
            <pc:sldMasterMk cId="2095415943" sldId="2147483796"/>
            <pc:sldLayoutMk cId="2469317664" sldId="2147483800"/>
          </pc:sldLayoutMkLst>
        </pc:sldLayoutChg>
        <pc:sldLayoutChg chg="add del replId">
          <pc:chgData name="Boloz, Patrik" userId="S::patrikboloz@nmhu.edu::4a5f27e5-970c-49cb-a96d-452ff94b951a" providerId="AD" clId="Web-{1D544484-2CD5-4605-80E9-10B04536DDDD}" dt="2023-02-09T23:15:23.210" v="123"/>
          <pc:sldLayoutMkLst>
            <pc:docMk/>
            <pc:sldMasterMk cId="2095415943" sldId="2147483796"/>
            <pc:sldLayoutMk cId="1440985922" sldId="2147483801"/>
          </pc:sldLayoutMkLst>
        </pc:sldLayoutChg>
        <pc:sldLayoutChg chg="add del replId">
          <pc:chgData name="Boloz, Patrik" userId="S::patrikboloz@nmhu.edu::4a5f27e5-970c-49cb-a96d-452ff94b951a" providerId="AD" clId="Web-{1D544484-2CD5-4605-80E9-10B04536DDDD}" dt="2023-02-09T23:15:23.210" v="123"/>
          <pc:sldLayoutMkLst>
            <pc:docMk/>
            <pc:sldMasterMk cId="2095415943" sldId="2147483796"/>
            <pc:sldLayoutMk cId="2756810391" sldId="2147483802"/>
          </pc:sldLayoutMkLst>
        </pc:sldLayoutChg>
        <pc:sldLayoutChg chg="add del replId">
          <pc:chgData name="Boloz, Patrik" userId="S::patrikboloz@nmhu.edu::4a5f27e5-970c-49cb-a96d-452ff94b951a" providerId="AD" clId="Web-{1D544484-2CD5-4605-80E9-10B04536DDDD}" dt="2023-02-09T23:15:23.210" v="123"/>
          <pc:sldLayoutMkLst>
            <pc:docMk/>
            <pc:sldMasterMk cId="2095415943" sldId="2147483796"/>
            <pc:sldLayoutMk cId="1440830843" sldId="2147483803"/>
          </pc:sldLayoutMkLst>
        </pc:sldLayoutChg>
        <pc:sldLayoutChg chg="add del replId">
          <pc:chgData name="Boloz, Patrik" userId="S::patrikboloz@nmhu.edu::4a5f27e5-970c-49cb-a96d-452ff94b951a" providerId="AD" clId="Web-{1D544484-2CD5-4605-80E9-10B04536DDDD}" dt="2023-02-09T23:15:23.210" v="123"/>
          <pc:sldLayoutMkLst>
            <pc:docMk/>
            <pc:sldMasterMk cId="2095415943" sldId="2147483796"/>
            <pc:sldLayoutMk cId="4018360318" sldId="2147483804"/>
          </pc:sldLayoutMkLst>
        </pc:sldLayoutChg>
        <pc:sldLayoutChg chg="add del replId">
          <pc:chgData name="Boloz, Patrik" userId="S::patrikboloz@nmhu.edu::4a5f27e5-970c-49cb-a96d-452ff94b951a" providerId="AD" clId="Web-{1D544484-2CD5-4605-80E9-10B04536DDDD}" dt="2023-02-09T23:15:23.210" v="123"/>
          <pc:sldLayoutMkLst>
            <pc:docMk/>
            <pc:sldMasterMk cId="2095415943" sldId="2147483796"/>
            <pc:sldLayoutMk cId="1007151432" sldId="2147483805"/>
          </pc:sldLayoutMkLst>
        </pc:sldLayoutChg>
        <pc:sldLayoutChg chg="add del replId">
          <pc:chgData name="Boloz, Patrik" userId="S::patrikboloz@nmhu.edu::4a5f27e5-970c-49cb-a96d-452ff94b951a" providerId="AD" clId="Web-{1D544484-2CD5-4605-80E9-10B04536DDDD}" dt="2023-02-09T23:15:23.210" v="123"/>
          <pc:sldLayoutMkLst>
            <pc:docMk/>
            <pc:sldMasterMk cId="2095415943" sldId="2147483796"/>
            <pc:sldLayoutMk cId="2732242116" sldId="2147483806"/>
          </pc:sldLayoutMkLst>
        </pc:sldLayoutChg>
        <pc:sldLayoutChg chg="add del replId">
          <pc:chgData name="Boloz, Patrik" userId="S::patrikboloz@nmhu.edu::4a5f27e5-970c-49cb-a96d-452ff94b951a" providerId="AD" clId="Web-{1D544484-2CD5-4605-80E9-10B04536DDDD}" dt="2023-02-09T23:15:23.210" v="123"/>
          <pc:sldLayoutMkLst>
            <pc:docMk/>
            <pc:sldMasterMk cId="2095415943" sldId="2147483796"/>
            <pc:sldLayoutMk cId="4287233119" sldId="2147483807"/>
          </pc:sldLayoutMkLst>
        </pc:sldLayoutChg>
      </pc:sldMasterChg>
      <pc:sldMasterChg chg="add del addSldLayout delSldLayout modSldLayout">
        <pc:chgData name="Boloz, Patrik" userId="S::patrikboloz@nmhu.edu::4a5f27e5-970c-49cb-a96d-452ff94b951a" providerId="AD" clId="Web-{1D544484-2CD5-4605-80E9-10B04536DDDD}" dt="2023-02-09T23:21:47.021" v="184"/>
        <pc:sldMasterMkLst>
          <pc:docMk/>
          <pc:sldMasterMk cId="1575377082" sldId="2147483808"/>
        </pc:sldMasterMkLst>
        <pc:sldLayoutChg chg="add del mod replId">
          <pc:chgData name="Boloz, Patrik" userId="S::patrikboloz@nmhu.edu::4a5f27e5-970c-49cb-a96d-452ff94b951a" providerId="AD" clId="Web-{1D544484-2CD5-4605-80E9-10B04536DDDD}" dt="2023-02-09T23:21:47.021" v="184"/>
          <pc:sldLayoutMkLst>
            <pc:docMk/>
            <pc:sldMasterMk cId="1575377082" sldId="2147483808"/>
            <pc:sldLayoutMk cId="1809735783" sldId="2147483809"/>
          </pc:sldLayoutMkLst>
        </pc:sldLayoutChg>
        <pc:sldLayoutChg chg="add del mod replId">
          <pc:chgData name="Boloz, Patrik" userId="S::patrikboloz@nmhu.edu::4a5f27e5-970c-49cb-a96d-452ff94b951a" providerId="AD" clId="Web-{1D544484-2CD5-4605-80E9-10B04536DDDD}" dt="2023-02-09T23:21:47.021" v="184"/>
          <pc:sldLayoutMkLst>
            <pc:docMk/>
            <pc:sldMasterMk cId="1575377082" sldId="2147483808"/>
            <pc:sldLayoutMk cId="3206482115" sldId="2147483810"/>
          </pc:sldLayoutMkLst>
        </pc:sldLayoutChg>
        <pc:sldLayoutChg chg="add del mod replId">
          <pc:chgData name="Boloz, Patrik" userId="S::patrikboloz@nmhu.edu::4a5f27e5-970c-49cb-a96d-452ff94b951a" providerId="AD" clId="Web-{1D544484-2CD5-4605-80E9-10B04536DDDD}" dt="2023-02-09T23:21:47.021" v="184"/>
          <pc:sldLayoutMkLst>
            <pc:docMk/>
            <pc:sldMasterMk cId="1575377082" sldId="2147483808"/>
            <pc:sldLayoutMk cId="3642493593" sldId="2147483811"/>
          </pc:sldLayoutMkLst>
        </pc:sldLayoutChg>
        <pc:sldLayoutChg chg="add del mod replId">
          <pc:chgData name="Boloz, Patrik" userId="S::patrikboloz@nmhu.edu::4a5f27e5-970c-49cb-a96d-452ff94b951a" providerId="AD" clId="Web-{1D544484-2CD5-4605-80E9-10B04536DDDD}" dt="2023-02-09T23:21:47.021" v="184"/>
          <pc:sldLayoutMkLst>
            <pc:docMk/>
            <pc:sldMasterMk cId="1575377082" sldId="2147483808"/>
            <pc:sldLayoutMk cId="270993782" sldId="2147483812"/>
          </pc:sldLayoutMkLst>
        </pc:sldLayoutChg>
        <pc:sldLayoutChg chg="add del mod replId">
          <pc:chgData name="Boloz, Patrik" userId="S::patrikboloz@nmhu.edu::4a5f27e5-970c-49cb-a96d-452ff94b951a" providerId="AD" clId="Web-{1D544484-2CD5-4605-80E9-10B04536DDDD}" dt="2023-02-09T23:21:47.021" v="184"/>
          <pc:sldLayoutMkLst>
            <pc:docMk/>
            <pc:sldMasterMk cId="1575377082" sldId="2147483808"/>
            <pc:sldLayoutMk cId="1407465772" sldId="2147483813"/>
          </pc:sldLayoutMkLst>
        </pc:sldLayoutChg>
        <pc:sldLayoutChg chg="add del mod replId">
          <pc:chgData name="Boloz, Patrik" userId="S::patrikboloz@nmhu.edu::4a5f27e5-970c-49cb-a96d-452ff94b951a" providerId="AD" clId="Web-{1D544484-2CD5-4605-80E9-10B04536DDDD}" dt="2023-02-09T23:21:47.021" v="184"/>
          <pc:sldLayoutMkLst>
            <pc:docMk/>
            <pc:sldMasterMk cId="1575377082" sldId="2147483808"/>
            <pc:sldLayoutMk cId="995333080" sldId="2147483814"/>
          </pc:sldLayoutMkLst>
        </pc:sldLayoutChg>
        <pc:sldLayoutChg chg="add del mod replId">
          <pc:chgData name="Boloz, Patrik" userId="S::patrikboloz@nmhu.edu::4a5f27e5-970c-49cb-a96d-452ff94b951a" providerId="AD" clId="Web-{1D544484-2CD5-4605-80E9-10B04536DDDD}" dt="2023-02-09T23:21:47.021" v="184"/>
          <pc:sldLayoutMkLst>
            <pc:docMk/>
            <pc:sldMasterMk cId="1575377082" sldId="2147483808"/>
            <pc:sldLayoutMk cId="1884529254" sldId="2147483815"/>
          </pc:sldLayoutMkLst>
        </pc:sldLayoutChg>
        <pc:sldLayoutChg chg="add del mod replId">
          <pc:chgData name="Boloz, Patrik" userId="S::patrikboloz@nmhu.edu::4a5f27e5-970c-49cb-a96d-452ff94b951a" providerId="AD" clId="Web-{1D544484-2CD5-4605-80E9-10B04536DDDD}" dt="2023-02-09T23:21:47.021" v="184"/>
          <pc:sldLayoutMkLst>
            <pc:docMk/>
            <pc:sldMasterMk cId="1575377082" sldId="2147483808"/>
            <pc:sldLayoutMk cId="2637848405" sldId="2147483816"/>
          </pc:sldLayoutMkLst>
        </pc:sldLayoutChg>
        <pc:sldLayoutChg chg="add del mod replId">
          <pc:chgData name="Boloz, Patrik" userId="S::patrikboloz@nmhu.edu::4a5f27e5-970c-49cb-a96d-452ff94b951a" providerId="AD" clId="Web-{1D544484-2CD5-4605-80E9-10B04536DDDD}" dt="2023-02-09T23:21:47.021" v="184"/>
          <pc:sldLayoutMkLst>
            <pc:docMk/>
            <pc:sldMasterMk cId="1575377082" sldId="2147483808"/>
            <pc:sldLayoutMk cId="1764840710" sldId="2147483817"/>
          </pc:sldLayoutMkLst>
        </pc:sldLayoutChg>
        <pc:sldLayoutChg chg="add del mod replId">
          <pc:chgData name="Boloz, Patrik" userId="S::patrikboloz@nmhu.edu::4a5f27e5-970c-49cb-a96d-452ff94b951a" providerId="AD" clId="Web-{1D544484-2CD5-4605-80E9-10B04536DDDD}" dt="2023-02-09T23:21:47.021" v="184"/>
          <pc:sldLayoutMkLst>
            <pc:docMk/>
            <pc:sldMasterMk cId="1575377082" sldId="2147483808"/>
            <pc:sldLayoutMk cId="916109061" sldId="2147483818"/>
          </pc:sldLayoutMkLst>
        </pc:sldLayoutChg>
        <pc:sldLayoutChg chg="add del mod replId">
          <pc:chgData name="Boloz, Patrik" userId="S::patrikboloz@nmhu.edu::4a5f27e5-970c-49cb-a96d-452ff94b951a" providerId="AD" clId="Web-{1D544484-2CD5-4605-80E9-10B04536DDDD}" dt="2023-02-09T23:21:47.021" v="184"/>
          <pc:sldLayoutMkLst>
            <pc:docMk/>
            <pc:sldMasterMk cId="1575377082" sldId="2147483808"/>
            <pc:sldLayoutMk cId="2437415740" sldId="2147483819"/>
          </pc:sldLayoutMkLst>
        </pc:sldLayoutChg>
        <pc:sldLayoutChg chg="add del mod replId">
          <pc:chgData name="Boloz, Patrik" userId="S::patrikboloz@nmhu.edu::4a5f27e5-970c-49cb-a96d-452ff94b951a" providerId="AD" clId="Web-{1D544484-2CD5-4605-80E9-10B04536DDDD}" dt="2023-02-09T23:21:47.021" v="184"/>
          <pc:sldLayoutMkLst>
            <pc:docMk/>
            <pc:sldMasterMk cId="1575377082" sldId="2147483808"/>
            <pc:sldLayoutMk cId="3188569118" sldId="2147483820"/>
          </pc:sldLayoutMkLst>
        </pc:sldLayoutChg>
        <pc:sldLayoutChg chg="add del mod replId">
          <pc:chgData name="Boloz, Patrik" userId="S::patrikboloz@nmhu.edu::4a5f27e5-970c-49cb-a96d-452ff94b951a" providerId="AD" clId="Web-{1D544484-2CD5-4605-80E9-10B04536DDDD}" dt="2023-02-09T23:21:47.021" v="184"/>
          <pc:sldLayoutMkLst>
            <pc:docMk/>
            <pc:sldMasterMk cId="1575377082" sldId="2147483808"/>
            <pc:sldLayoutMk cId="1799083315" sldId="2147483821"/>
          </pc:sldLayoutMkLst>
        </pc:sldLayoutChg>
        <pc:sldLayoutChg chg="add del mod replId">
          <pc:chgData name="Boloz, Patrik" userId="S::patrikboloz@nmhu.edu::4a5f27e5-970c-49cb-a96d-452ff94b951a" providerId="AD" clId="Web-{1D544484-2CD5-4605-80E9-10B04536DDDD}" dt="2023-02-09T23:21:47.021" v="184"/>
          <pc:sldLayoutMkLst>
            <pc:docMk/>
            <pc:sldMasterMk cId="1575377082" sldId="2147483808"/>
            <pc:sldLayoutMk cId="2203274617" sldId="2147483822"/>
          </pc:sldLayoutMkLst>
        </pc:sldLayoutChg>
        <pc:sldLayoutChg chg="add del mod replId">
          <pc:chgData name="Boloz, Patrik" userId="S::patrikboloz@nmhu.edu::4a5f27e5-970c-49cb-a96d-452ff94b951a" providerId="AD" clId="Web-{1D544484-2CD5-4605-80E9-10B04536DDDD}" dt="2023-02-09T23:21:47.021" v="184"/>
          <pc:sldLayoutMkLst>
            <pc:docMk/>
            <pc:sldMasterMk cId="1575377082" sldId="2147483808"/>
            <pc:sldLayoutMk cId="2034016469" sldId="2147483823"/>
          </pc:sldLayoutMkLst>
        </pc:sldLayoutChg>
        <pc:sldLayoutChg chg="add del mod replId">
          <pc:chgData name="Boloz, Patrik" userId="S::patrikboloz@nmhu.edu::4a5f27e5-970c-49cb-a96d-452ff94b951a" providerId="AD" clId="Web-{1D544484-2CD5-4605-80E9-10B04536DDDD}" dt="2023-02-09T23:21:47.021" v="184"/>
          <pc:sldLayoutMkLst>
            <pc:docMk/>
            <pc:sldMasterMk cId="1575377082" sldId="2147483808"/>
            <pc:sldLayoutMk cId="3619924158" sldId="2147483824"/>
          </pc:sldLayoutMkLst>
        </pc:sldLayoutChg>
        <pc:sldLayoutChg chg="add del mod replId">
          <pc:chgData name="Boloz, Patrik" userId="S::patrikboloz@nmhu.edu::4a5f27e5-970c-49cb-a96d-452ff94b951a" providerId="AD" clId="Web-{1D544484-2CD5-4605-80E9-10B04536DDDD}" dt="2023-02-09T23:21:47.021" v="184"/>
          <pc:sldLayoutMkLst>
            <pc:docMk/>
            <pc:sldMasterMk cId="1575377082" sldId="2147483808"/>
            <pc:sldLayoutMk cId="543642589" sldId="2147483825"/>
          </pc:sldLayoutMkLst>
        </pc:sldLayoutChg>
      </pc:sldMasterChg>
      <pc:sldMasterChg chg="add addSldLayout modSldLayout">
        <pc:chgData name="Boloz, Patrik" userId="S::patrikboloz@nmhu.edu::4a5f27e5-970c-49cb-a96d-452ff94b951a" providerId="AD" clId="Web-{1D544484-2CD5-4605-80E9-10B04536DDDD}" dt="2023-02-09T23:21:47.021" v="184"/>
        <pc:sldMasterMkLst>
          <pc:docMk/>
          <pc:sldMasterMk cId="633399576" sldId="2147483826"/>
        </pc:sldMasterMkLst>
        <pc:sldLayoutChg chg="add mod replId">
          <pc:chgData name="Boloz, Patrik" userId="S::patrikboloz@nmhu.edu::4a5f27e5-970c-49cb-a96d-452ff94b951a" providerId="AD" clId="Web-{1D544484-2CD5-4605-80E9-10B04536DDDD}" dt="2023-02-09T23:21:47.021" v="184"/>
          <pc:sldLayoutMkLst>
            <pc:docMk/>
            <pc:sldMasterMk cId="633399576" sldId="2147483826"/>
            <pc:sldLayoutMk cId="1212535830" sldId="2147483827"/>
          </pc:sldLayoutMkLst>
        </pc:sldLayoutChg>
        <pc:sldLayoutChg chg="add mod replId">
          <pc:chgData name="Boloz, Patrik" userId="S::patrikboloz@nmhu.edu::4a5f27e5-970c-49cb-a96d-452ff94b951a" providerId="AD" clId="Web-{1D544484-2CD5-4605-80E9-10B04536DDDD}" dt="2023-02-09T23:21:47.021" v="184"/>
          <pc:sldLayoutMkLst>
            <pc:docMk/>
            <pc:sldMasterMk cId="633399576" sldId="2147483826"/>
            <pc:sldLayoutMk cId="3328744135" sldId="2147483828"/>
          </pc:sldLayoutMkLst>
        </pc:sldLayoutChg>
        <pc:sldLayoutChg chg="add mod replId">
          <pc:chgData name="Boloz, Patrik" userId="S::patrikboloz@nmhu.edu::4a5f27e5-970c-49cb-a96d-452ff94b951a" providerId="AD" clId="Web-{1D544484-2CD5-4605-80E9-10B04536DDDD}" dt="2023-02-09T23:21:47.021" v="184"/>
          <pc:sldLayoutMkLst>
            <pc:docMk/>
            <pc:sldMasterMk cId="633399576" sldId="2147483826"/>
            <pc:sldLayoutMk cId="1802095769" sldId="2147483829"/>
          </pc:sldLayoutMkLst>
        </pc:sldLayoutChg>
        <pc:sldLayoutChg chg="add mod replId">
          <pc:chgData name="Boloz, Patrik" userId="S::patrikboloz@nmhu.edu::4a5f27e5-970c-49cb-a96d-452ff94b951a" providerId="AD" clId="Web-{1D544484-2CD5-4605-80E9-10B04536DDDD}" dt="2023-02-09T23:21:47.021" v="184"/>
          <pc:sldLayoutMkLst>
            <pc:docMk/>
            <pc:sldMasterMk cId="633399576" sldId="2147483826"/>
            <pc:sldLayoutMk cId="475026381" sldId="2147483830"/>
          </pc:sldLayoutMkLst>
        </pc:sldLayoutChg>
        <pc:sldLayoutChg chg="add mod replId">
          <pc:chgData name="Boloz, Patrik" userId="S::patrikboloz@nmhu.edu::4a5f27e5-970c-49cb-a96d-452ff94b951a" providerId="AD" clId="Web-{1D544484-2CD5-4605-80E9-10B04536DDDD}" dt="2023-02-09T23:21:47.021" v="184"/>
          <pc:sldLayoutMkLst>
            <pc:docMk/>
            <pc:sldMasterMk cId="633399576" sldId="2147483826"/>
            <pc:sldLayoutMk cId="3610200311" sldId="2147483831"/>
          </pc:sldLayoutMkLst>
        </pc:sldLayoutChg>
        <pc:sldLayoutChg chg="add mod replId">
          <pc:chgData name="Boloz, Patrik" userId="S::patrikboloz@nmhu.edu::4a5f27e5-970c-49cb-a96d-452ff94b951a" providerId="AD" clId="Web-{1D544484-2CD5-4605-80E9-10B04536DDDD}" dt="2023-02-09T23:21:47.021" v="184"/>
          <pc:sldLayoutMkLst>
            <pc:docMk/>
            <pc:sldMasterMk cId="633399576" sldId="2147483826"/>
            <pc:sldLayoutMk cId="1842171799" sldId="2147483832"/>
          </pc:sldLayoutMkLst>
        </pc:sldLayoutChg>
        <pc:sldLayoutChg chg="add mod replId">
          <pc:chgData name="Boloz, Patrik" userId="S::patrikboloz@nmhu.edu::4a5f27e5-970c-49cb-a96d-452ff94b951a" providerId="AD" clId="Web-{1D544484-2CD5-4605-80E9-10B04536DDDD}" dt="2023-02-09T23:21:47.021" v="184"/>
          <pc:sldLayoutMkLst>
            <pc:docMk/>
            <pc:sldMasterMk cId="633399576" sldId="2147483826"/>
            <pc:sldLayoutMk cId="3452238516" sldId="2147483833"/>
          </pc:sldLayoutMkLst>
        </pc:sldLayoutChg>
        <pc:sldLayoutChg chg="add mod replId">
          <pc:chgData name="Boloz, Patrik" userId="S::patrikboloz@nmhu.edu::4a5f27e5-970c-49cb-a96d-452ff94b951a" providerId="AD" clId="Web-{1D544484-2CD5-4605-80E9-10B04536DDDD}" dt="2023-02-09T23:21:47.021" v="184"/>
          <pc:sldLayoutMkLst>
            <pc:docMk/>
            <pc:sldMasterMk cId="633399576" sldId="2147483826"/>
            <pc:sldLayoutMk cId="2504461105" sldId="2147483834"/>
          </pc:sldLayoutMkLst>
        </pc:sldLayoutChg>
        <pc:sldLayoutChg chg="add mod replId">
          <pc:chgData name="Boloz, Patrik" userId="S::patrikboloz@nmhu.edu::4a5f27e5-970c-49cb-a96d-452ff94b951a" providerId="AD" clId="Web-{1D544484-2CD5-4605-80E9-10B04536DDDD}" dt="2023-02-09T23:21:47.021" v="184"/>
          <pc:sldLayoutMkLst>
            <pc:docMk/>
            <pc:sldMasterMk cId="633399576" sldId="2147483826"/>
            <pc:sldLayoutMk cId="2488488986" sldId="2147483835"/>
          </pc:sldLayoutMkLst>
        </pc:sldLayoutChg>
        <pc:sldLayoutChg chg="add mod replId">
          <pc:chgData name="Boloz, Patrik" userId="S::patrikboloz@nmhu.edu::4a5f27e5-970c-49cb-a96d-452ff94b951a" providerId="AD" clId="Web-{1D544484-2CD5-4605-80E9-10B04536DDDD}" dt="2023-02-09T23:21:47.021" v="184"/>
          <pc:sldLayoutMkLst>
            <pc:docMk/>
            <pc:sldMasterMk cId="633399576" sldId="2147483826"/>
            <pc:sldLayoutMk cId="4043903877" sldId="2147483836"/>
          </pc:sldLayoutMkLst>
        </pc:sldLayoutChg>
        <pc:sldLayoutChg chg="add mod replId">
          <pc:chgData name="Boloz, Patrik" userId="S::patrikboloz@nmhu.edu::4a5f27e5-970c-49cb-a96d-452ff94b951a" providerId="AD" clId="Web-{1D544484-2CD5-4605-80E9-10B04536DDDD}" dt="2023-02-09T23:21:47.021" v="184"/>
          <pc:sldLayoutMkLst>
            <pc:docMk/>
            <pc:sldMasterMk cId="633399576" sldId="2147483826"/>
            <pc:sldLayoutMk cId="1734817181" sldId="2147483837"/>
          </pc:sldLayoutMkLst>
        </pc:sldLayoutChg>
        <pc:sldLayoutChg chg="add mod replId">
          <pc:chgData name="Boloz, Patrik" userId="S::patrikboloz@nmhu.edu::4a5f27e5-970c-49cb-a96d-452ff94b951a" providerId="AD" clId="Web-{1D544484-2CD5-4605-80E9-10B04536DDDD}" dt="2023-02-09T23:21:47.021" v="184"/>
          <pc:sldLayoutMkLst>
            <pc:docMk/>
            <pc:sldMasterMk cId="633399576" sldId="2147483826"/>
            <pc:sldLayoutMk cId="816986626" sldId="2147483838"/>
          </pc:sldLayoutMkLst>
        </pc:sldLayoutChg>
        <pc:sldLayoutChg chg="add mod replId">
          <pc:chgData name="Boloz, Patrik" userId="S::patrikboloz@nmhu.edu::4a5f27e5-970c-49cb-a96d-452ff94b951a" providerId="AD" clId="Web-{1D544484-2CD5-4605-80E9-10B04536DDDD}" dt="2023-02-09T23:21:47.021" v="184"/>
          <pc:sldLayoutMkLst>
            <pc:docMk/>
            <pc:sldMasterMk cId="633399576" sldId="2147483826"/>
            <pc:sldLayoutMk cId="2117989829" sldId="2147483839"/>
          </pc:sldLayoutMkLst>
        </pc:sldLayoutChg>
        <pc:sldLayoutChg chg="add mod replId">
          <pc:chgData name="Boloz, Patrik" userId="S::patrikboloz@nmhu.edu::4a5f27e5-970c-49cb-a96d-452ff94b951a" providerId="AD" clId="Web-{1D544484-2CD5-4605-80E9-10B04536DDDD}" dt="2023-02-09T23:21:47.021" v="184"/>
          <pc:sldLayoutMkLst>
            <pc:docMk/>
            <pc:sldMasterMk cId="633399576" sldId="2147483826"/>
            <pc:sldLayoutMk cId="428722240" sldId="2147483840"/>
          </pc:sldLayoutMkLst>
        </pc:sldLayoutChg>
        <pc:sldLayoutChg chg="add mod replId">
          <pc:chgData name="Boloz, Patrik" userId="S::patrikboloz@nmhu.edu::4a5f27e5-970c-49cb-a96d-452ff94b951a" providerId="AD" clId="Web-{1D544484-2CD5-4605-80E9-10B04536DDDD}" dt="2023-02-09T23:21:47.021" v="184"/>
          <pc:sldLayoutMkLst>
            <pc:docMk/>
            <pc:sldMasterMk cId="633399576" sldId="2147483826"/>
            <pc:sldLayoutMk cId="3393680961" sldId="2147483841"/>
          </pc:sldLayoutMkLst>
        </pc:sldLayoutChg>
        <pc:sldLayoutChg chg="add mod replId">
          <pc:chgData name="Boloz, Patrik" userId="S::patrikboloz@nmhu.edu::4a5f27e5-970c-49cb-a96d-452ff94b951a" providerId="AD" clId="Web-{1D544484-2CD5-4605-80E9-10B04536DDDD}" dt="2023-02-09T23:21:47.021" v="184"/>
          <pc:sldLayoutMkLst>
            <pc:docMk/>
            <pc:sldMasterMk cId="633399576" sldId="2147483826"/>
            <pc:sldLayoutMk cId="3688392229" sldId="2147483842"/>
          </pc:sldLayoutMkLst>
        </pc:sldLayoutChg>
        <pc:sldLayoutChg chg="add mod replId">
          <pc:chgData name="Boloz, Patrik" userId="S::patrikboloz@nmhu.edu::4a5f27e5-970c-49cb-a96d-452ff94b951a" providerId="AD" clId="Web-{1D544484-2CD5-4605-80E9-10B04536DDDD}" dt="2023-02-09T23:21:47.021" v="184"/>
          <pc:sldLayoutMkLst>
            <pc:docMk/>
            <pc:sldMasterMk cId="633399576" sldId="2147483826"/>
            <pc:sldLayoutMk cId="2742242551" sldId="2147483843"/>
          </pc:sldLayoutMkLst>
        </pc:sldLayoutChg>
      </pc:sldMasterChg>
    </pc:docChg>
  </pc:docChgLst>
  <pc:docChgLst>
    <pc:chgData name="Boloz, Patrik" userId="S::patrikboloz@nmhu.edu::4a5f27e5-970c-49cb-a96d-452ff94b951a" providerId="AD" clId="Web-{E489DAF4-3338-B900-622C-0BCF68C6DF2F}"/>
    <pc:docChg chg="modSld">
      <pc:chgData name="Boloz, Patrik" userId="S::patrikboloz@nmhu.edu::4a5f27e5-970c-49cb-a96d-452ff94b951a" providerId="AD" clId="Web-{E489DAF4-3338-B900-622C-0BCF68C6DF2F}" dt="2023-02-15T23:27:37.750" v="9" actId="20577"/>
      <pc:docMkLst>
        <pc:docMk/>
      </pc:docMkLst>
      <pc:sldChg chg="modSp">
        <pc:chgData name="Boloz, Patrik" userId="S::patrikboloz@nmhu.edu::4a5f27e5-970c-49cb-a96d-452ff94b951a" providerId="AD" clId="Web-{E489DAF4-3338-B900-622C-0BCF68C6DF2F}" dt="2023-02-15T23:27:37.750" v="9" actId="20577"/>
        <pc:sldMkLst>
          <pc:docMk/>
          <pc:sldMk cId="3592328528" sldId="272"/>
        </pc:sldMkLst>
        <pc:spChg chg="mod">
          <ac:chgData name="Boloz, Patrik" userId="S::patrikboloz@nmhu.edu::4a5f27e5-970c-49cb-a96d-452ff94b951a" providerId="AD" clId="Web-{E489DAF4-3338-B900-622C-0BCF68C6DF2F}" dt="2023-02-15T23:27:37.750" v="9" actId="20577"/>
          <ac:spMkLst>
            <pc:docMk/>
            <pc:sldMk cId="3592328528" sldId="272"/>
            <ac:spMk id="3" creationId="{3F8DA152-E5A4-C9FA-47D5-708C0E10369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2/15/2023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35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390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817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986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17989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22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680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8392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242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32874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09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47502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20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217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223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46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848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2/15/2023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339957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95F37B-3C86-AF35-1133-987FB6DF5D28}"/>
              </a:ext>
            </a:extLst>
          </p:cNvPr>
          <p:cNvPicPr>
            <a:picLocks noChangeAspect="1"/>
          </p:cNvPicPr>
          <p:nvPr/>
        </p:nvPicPr>
        <p:blipFill rotWithShape="1">
          <a:blip r:embed="rId3">
            <a:duotone>
              <a:prstClr val="black"/>
              <a:prstClr val="white"/>
            </a:duotone>
          </a:blip>
          <a:srcRect b="2500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EE2039B-69BD-482A-841A-9C5206D96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8010C1-DC06-49C2-A879-22A5A94F4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C929FEA8-B524-492D-9E1B-D7CF0D1C16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6">
              <a:extLst>
                <a:ext uri="{FF2B5EF4-FFF2-40B4-BE49-F238E27FC236}">
                  <a16:creationId xmlns:a16="http://schemas.microsoft.com/office/drawing/2014/main" id="{1DAE2262-A71A-4945-B478-4B69E5AD2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C24B543-E1AE-4733-8F56-EF42C6766E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18">
              <a:extLst>
                <a:ext uri="{FF2B5EF4-FFF2-40B4-BE49-F238E27FC236}">
                  <a16:creationId xmlns:a16="http://schemas.microsoft.com/office/drawing/2014/main" id="{16CD6DAB-F615-4B33-AF13-B2FCBBFD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1444E18-A41E-4745-94A0-9F7B6E459D3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AF0A426D-4EB0-C465-31C6-DB02D00FA43A}"/>
              </a:ext>
            </a:extLst>
          </p:cNvPr>
          <p:cNvSpPr>
            <a:spLocks noGrp="1"/>
          </p:cNvSpPr>
          <p:nvPr>
            <p:ph type="ctrTitle"/>
          </p:nvPr>
        </p:nvSpPr>
        <p:spPr>
          <a:xfrm>
            <a:off x="2692398" y="1871131"/>
            <a:ext cx="6815669" cy="1515533"/>
          </a:xfrm>
        </p:spPr>
        <p:txBody>
          <a:bodyPr>
            <a:normAutofit/>
          </a:bodyPr>
          <a:lstStyle/>
          <a:p>
            <a:pPr>
              <a:lnSpc>
                <a:spcPct val="90000"/>
              </a:lnSpc>
            </a:pPr>
            <a:r>
              <a:rPr lang="en-US" sz="5000" dirty="0">
                <a:latin typeface="Garamond"/>
              </a:rPr>
              <a:t>A Complete Guide to Programming in C++</a:t>
            </a:r>
          </a:p>
        </p:txBody>
      </p:sp>
      <p:sp>
        <p:nvSpPr>
          <p:cNvPr id="3" name="Subtitle 2">
            <a:extLst>
              <a:ext uri="{FF2B5EF4-FFF2-40B4-BE49-F238E27FC236}">
                <a16:creationId xmlns:a16="http://schemas.microsoft.com/office/drawing/2014/main" id="{92E6E773-21A1-3481-27E6-0CCBC9138C53}"/>
              </a:ext>
            </a:extLst>
          </p:cNvPr>
          <p:cNvSpPr>
            <a:spLocks noGrp="1"/>
          </p:cNvSpPr>
          <p:nvPr>
            <p:ph type="subTitle" idx="1"/>
          </p:nvPr>
        </p:nvSpPr>
        <p:spPr>
          <a:xfrm>
            <a:off x="2692398" y="3657597"/>
            <a:ext cx="6815669" cy="1320802"/>
          </a:xfrm>
        </p:spPr>
        <p:txBody>
          <a:bodyPr>
            <a:normAutofit/>
          </a:bodyPr>
          <a:lstStyle/>
          <a:p>
            <a:r>
              <a:rPr lang="en-US" dirty="0">
                <a:latin typeface="Garamond"/>
              </a:rPr>
              <a:t>Chapter 7 – Symbolic Constants and Marcos</a:t>
            </a:r>
          </a:p>
        </p:txBody>
      </p:sp>
      <p:cxnSp>
        <p:nvCxnSpPr>
          <p:cNvPr id="20" name="Straight Connector 19">
            <a:extLst>
              <a:ext uri="{FF2B5EF4-FFF2-40B4-BE49-F238E27FC236}">
                <a16:creationId xmlns:a16="http://schemas.microsoft.com/office/drawing/2014/main" id="{FA2F8AFE-17D5-4D84-BEE2-F0CAE81E6D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1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D86561-9AAF-791E-C9D5-5B291A100065}"/>
              </a:ext>
            </a:extLst>
          </p:cNvPr>
          <p:cNvSpPr>
            <a:spLocks noGrp="1"/>
          </p:cNvSpPr>
          <p:nvPr>
            <p:ph type="title"/>
          </p:nvPr>
        </p:nvSpPr>
        <p:spPr>
          <a:xfrm>
            <a:off x="929140" y="972766"/>
            <a:ext cx="2835464" cy="1254868"/>
          </a:xfrm>
        </p:spPr>
        <p:txBody>
          <a:bodyPr anchor="b">
            <a:normAutofit/>
          </a:bodyPr>
          <a:lstStyle/>
          <a:p>
            <a:pPr>
              <a:lnSpc>
                <a:spcPct val="90000"/>
              </a:lnSpc>
            </a:pPr>
            <a:r>
              <a:rPr lang="en-US" sz="2800">
                <a:solidFill>
                  <a:srgbClr val="262626"/>
                </a:solidFill>
              </a:rPr>
              <a:t>Standard macros for character manipulation</a:t>
            </a:r>
          </a:p>
        </p:txBody>
      </p:sp>
      <p:sp>
        <p:nvSpPr>
          <p:cNvPr id="3" name="Content Placeholder 2">
            <a:extLst>
              <a:ext uri="{FF2B5EF4-FFF2-40B4-BE49-F238E27FC236}">
                <a16:creationId xmlns:a16="http://schemas.microsoft.com/office/drawing/2014/main" id="{480E8E9B-7FAF-C610-9A3A-49C24F1CEC14}"/>
              </a:ext>
            </a:extLst>
          </p:cNvPr>
          <p:cNvSpPr>
            <a:spLocks noGrp="1"/>
          </p:cNvSpPr>
          <p:nvPr>
            <p:ph idx="1"/>
          </p:nvPr>
        </p:nvSpPr>
        <p:spPr>
          <a:xfrm>
            <a:off x="929141" y="2430471"/>
            <a:ext cx="2835464" cy="3552039"/>
          </a:xfrm>
        </p:spPr>
        <p:txBody>
          <a:bodyPr>
            <a:normAutofit/>
          </a:bodyPr>
          <a:lstStyle/>
          <a:p>
            <a:r>
              <a:rPr lang="en-US" sz="1800" dirty="0">
                <a:ea typeface="+mn-lt"/>
                <a:cs typeface="+mn-lt"/>
              </a:rPr>
              <a:t>This section introduces macros that classify or convert single characters. The macros are defined in the header files </a:t>
            </a:r>
            <a:r>
              <a:rPr lang="en-US" sz="1800" dirty="0" err="1">
                <a:ea typeface="+mn-lt"/>
                <a:cs typeface="+mn-lt"/>
              </a:rPr>
              <a:t>ctype.h</a:t>
            </a:r>
            <a:r>
              <a:rPr lang="en-US" sz="1800" dirty="0">
                <a:ea typeface="+mn-lt"/>
                <a:cs typeface="+mn-lt"/>
              </a:rPr>
              <a:t> and </a:t>
            </a:r>
            <a:r>
              <a:rPr lang="en-US" sz="1800" dirty="0" err="1">
                <a:ea typeface="+mn-lt"/>
                <a:cs typeface="+mn-lt"/>
              </a:rPr>
              <a:t>cctype</a:t>
            </a:r>
            <a:r>
              <a:rPr lang="en-US" sz="1800" dirty="0">
                <a:ea typeface="+mn-lt"/>
                <a:cs typeface="+mn-lt"/>
              </a:rPr>
              <a:t>.</a:t>
            </a:r>
            <a:endParaRPr lang="en-US" sz="1800" b="1" dirty="0">
              <a:solidFill>
                <a:schemeClr val="accent4"/>
              </a:solidFill>
            </a:endParaRPr>
          </a:p>
          <a:p>
            <a:pPr>
              <a:buSzPct val="114999"/>
            </a:pPr>
            <a:r>
              <a:rPr lang="en-US" sz="1800" b="1" dirty="0">
                <a:solidFill>
                  <a:schemeClr val="accent4"/>
                </a:solidFill>
              </a:rPr>
              <a:t>EXAMPLE: A filter that converts letters to capitals</a:t>
            </a:r>
            <a:endParaRPr lang="en-US">
              <a:solidFill>
                <a:schemeClr val="accent4"/>
              </a:solidFill>
            </a:endParaRP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46679820-065E-1F34-23C3-7F67EAFF8575}"/>
              </a:ext>
            </a:extLst>
          </p:cNvPr>
          <p:cNvPicPr>
            <a:picLocks noChangeAspect="1"/>
          </p:cNvPicPr>
          <p:nvPr/>
        </p:nvPicPr>
        <p:blipFill>
          <a:blip r:embed="rId3"/>
          <a:stretch>
            <a:fillRect/>
          </a:stretch>
        </p:blipFill>
        <p:spPr>
          <a:xfrm>
            <a:off x="5435910" y="2023795"/>
            <a:ext cx="6098041" cy="2759363"/>
          </a:xfrm>
          <a:prstGeom prst="rect">
            <a:avLst/>
          </a:prstGeom>
        </p:spPr>
      </p:pic>
    </p:spTree>
    <p:extLst>
      <p:ext uri="{BB962C8B-B14F-4D97-AF65-F5344CB8AC3E}">
        <p14:creationId xmlns:p14="http://schemas.microsoft.com/office/powerpoint/2010/main" val="1726829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FEAF-0BD1-B5E1-1C51-0DDC173514F8}"/>
              </a:ext>
            </a:extLst>
          </p:cNvPr>
          <p:cNvSpPr>
            <a:spLocks noGrp="1"/>
          </p:cNvSpPr>
          <p:nvPr>
            <p:ph type="title"/>
          </p:nvPr>
        </p:nvSpPr>
        <p:spPr/>
        <p:txBody>
          <a:bodyPr/>
          <a:lstStyle/>
          <a:p>
            <a:r>
              <a:rPr lang="en-US" dirty="0"/>
              <a:t>Case conversion</a:t>
            </a:r>
          </a:p>
        </p:txBody>
      </p:sp>
      <p:sp>
        <p:nvSpPr>
          <p:cNvPr id="3" name="Content Placeholder 2">
            <a:extLst>
              <a:ext uri="{FF2B5EF4-FFF2-40B4-BE49-F238E27FC236}">
                <a16:creationId xmlns:a16="http://schemas.microsoft.com/office/drawing/2014/main" id="{71B4A688-0309-F21D-3725-ECC10F1DAAD0}"/>
              </a:ext>
            </a:extLst>
          </p:cNvPr>
          <p:cNvSpPr>
            <a:spLocks noGrp="1"/>
          </p:cNvSpPr>
          <p:nvPr>
            <p:ph idx="1"/>
          </p:nvPr>
        </p:nvSpPr>
        <p:spPr/>
        <p:txBody>
          <a:bodyPr>
            <a:normAutofit fontScale="92500" lnSpcReduction="20000"/>
          </a:bodyPr>
          <a:lstStyle/>
          <a:p>
            <a:r>
              <a:rPr lang="en-US" dirty="0">
                <a:ea typeface="+mn-lt"/>
                <a:cs typeface="+mn-lt"/>
              </a:rPr>
              <a:t>You can use the macro </a:t>
            </a:r>
            <a:r>
              <a:rPr lang="en-US" dirty="0" err="1">
                <a:ea typeface="+mn-lt"/>
                <a:cs typeface="+mn-lt"/>
              </a:rPr>
              <a:t>toupper</a:t>
            </a:r>
            <a:r>
              <a:rPr lang="en-US" dirty="0">
                <a:ea typeface="+mn-lt"/>
                <a:cs typeface="+mn-lt"/>
              </a:rPr>
              <a:t> to convert lowercase letters to uppercase. If c1 and c2 are variables of type char or int where c1 contains the code for a lowercase letter, you can use the following statement c2 = </a:t>
            </a:r>
            <a:r>
              <a:rPr lang="en-US" dirty="0" err="1">
                <a:ea typeface="+mn-lt"/>
                <a:cs typeface="+mn-lt"/>
              </a:rPr>
              <a:t>toupper</a:t>
            </a:r>
            <a:r>
              <a:rPr lang="en-US" dirty="0">
                <a:ea typeface="+mn-lt"/>
                <a:cs typeface="+mn-lt"/>
              </a:rPr>
              <a:t>(c1); to assign the corresponding uppercase letter to the variable c2. However if c1 is not a lowercase letter, </a:t>
            </a:r>
            <a:r>
              <a:rPr lang="en-US" dirty="0" err="1">
                <a:ea typeface="+mn-lt"/>
                <a:cs typeface="+mn-lt"/>
              </a:rPr>
              <a:t>toupper</a:t>
            </a:r>
            <a:r>
              <a:rPr lang="en-US" dirty="0">
                <a:ea typeface="+mn-lt"/>
                <a:cs typeface="+mn-lt"/>
              </a:rPr>
              <a:t>(c1) returns the character “as is.” </a:t>
            </a:r>
          </a:p>
          <a:p>
            <a:pPr>
              <a:buSzPct val="114999"/>
            </a:pPr>
            <a:r>
              <a:rPr lang="en-US" dirty="0">
                <a:ea typeface="+mn-lt"/>
                <a:cs typeface="+mn-lt"/>
              </a:rPr>
              <a:t>The previous </a:t>
            </a:r>
            <a:r>
              <a:rPr lang="en-US" b="1" dirty="0">
                <a:solidFill>
                  <a:schemeClr val="accent4"/>
                </a:solidFill>
                <a:ea typeface="+mn-lt"/>
                <a:cs typeface="+mn-lt"/>
              </a:rPr>
              <a:t>EXAMPLE</a:t>
            </a:r>
            <a:r>
              <a:rPr lang="en-US" dirty="0">
                <a:ea typeface="+mn-lt"/>
                <a:cs typeface="+mn-lt"/>
              </a:rPr>
              <a:t> reads standard input, converts any letters from lower to uppercase, and displays the letters. As </a:t>
            </a:r>
            <a:r>
              <a:rPr lang="en-US" dirty="0" err="1">
                <a:ea typeface="+mn-lt"/>
                <a:cs typeface="+mn-lt"/>
              </a:rPr>
              <a:t>toupper</a:t>
            </a:r>
            <a:r>
              <a:rPr lang="en-US" dirty="0">
                <a:ea typeface="+mn-lt"/>
                <a:cs typeface="+mn-lt"/>
              </a:rPr>
              <a:t> only converts the letters of the English alphabet by default, any national characters, such as accentuated characters in other languages, must be dealt with individually. A program of this type is known as a filter and can be applied to files. The macro </a:t>
            </a:r>
            <a:r>
              <a:rPr lang="en-US" dirty="0" err="1">
                <a:ea typeface="+mn-lt"/>
                <a:cs typeface="+mn-lt"/>
              </a:rPr>
              <a:t>tolower</a:t>
            </a:r>
            <a:r>
              <a:rPr lang="en-US" dirty="0">
                <a:ea typeface="+mn-lt"/>
                <a:cs typeface="+mn-lt"/>
              </a:rPr>
              <a:t> is available for converting uppercase letters to lowercase.</a:t>
            </a:r>
          </a:p>
        </p:txBody>
      </p:sp>
    </p:spTree>
    <p:extLst>
      <p:ext uri="{BB962C8B-B14F-4D97-AF65-F5344CB8AC3E}">
        <p14:creationId xmlns:p14="http://schemas.microsoft.com/office/powerpoint/2010/main" val="3925705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3BABD-278D-2389-CE15-2DC771C356D3}"/>
              </a:ext>
            </a:extLst>
          </p:cNvPr>
          <p:cNvSpPr>
            <a:spLocks noGrp="1"/>
          </p:cNvSpPr>
          <p:nvPr>
            <p:ph type="title"/>
          </p:nvPr>
        </p:nvSpPr>
        <p:spPr/>
        <p:txBody>
          <a:bodyPr/>
          <a:lstStyle/>
          <a:p>
            <a:r>
              <a:rPr lang="en-US" dirty="0">
                <a:ea typeface="+mj-lt"/>
                <a:cs typeface="+mj-lt"/>
              </a:rPr>
              <a:t>Testing Characters</a:t>
            </a:r>
            <a:endParaRPr lang="en-US" dirty="0"/>
          </a:p>
        </p:txBody>
      </p:sp>
      <p:sp>
        <p:nvSpPr>
          <p:cNvPr id="3" name="Content Placeholder 2">
            <a:extLst>
              <a:ext uri="{FF2B5EF4-FFF2-40B4-BE49-F238E27FC236}">
                <a16:creationId xmlns:a16="http://schemas.microsoft.com/office/drawing/2014/main" id="{F45DA1E5-07F1-D471-886D-A97FC5643A22}"/>
              </a:ext>
            </a:extLst>
          </p:cNvPr>
          <p:cNvSpPr>
            <a:spLocks noGrp="1"/>
          </p:cNvSpPr>
          <p:nvPr>
            <p:ph idx="1"/>
          </p:nvPr>
        </p:nvSpPr>
        <p:spPr/>
        <p:txBody>
          <a:bodyPr/>
          <a:lstStyle/>
          <a:p>
            <a:r>
              <a:rPr lang="en-US" dirty="0">
                <a:ea typeface="+mn-lt"/>
                <a:cs typeface="+mn-lt"/>
              </a:rPr>
              <a:t>A number of macros, all of which begin with is..., are available for classifying characters. For example, the macro </a:t>
            </a:r>
            <a:r>
              <a:rPr lang="en-US" dirty="0" err="1">
                <a:ea typeface="+mn-lt"/>
                <a:cs typeface="+mn-lt"/>
              </a:rPr>
              <a:t>islower</a:t>
            </a:r>
            <a:r>
              <a:rPr lang="en-US" dirty="0">
                <a:ea typeface="+mn-lt"/>
                <a:cs typeface="+mn-lt"/>
              </a:rPr>
              <a:t>(c) checks whether c contains a lowercase letter returning the value true, in this case, and false in all other cases.</a:t>
            </a:r>
            <a:endParaRPr lang="en-US" dirty="0"/>
          </a:p>
        </p:txBody>
      </p:sp>
      <p:pic>
        <p:nvPicPr>
          <p:cNvPr id="4" name="Picture 4" descr="Text&#10;&#10;Description automatically generated">
            <a:extLst>
              <a:ext uri="{FF2B5EF4-FFF2-40B4-BE49-F238E27FC236}">
                <a16:creationId xmlns:a16="http://schemas.microsoft.com/office/drawing/2014/main" id="{DDB01D31-AC08-7E04-EF4B-354AD4BF0C18}"/>
              </a:ext>
            </a:extLst>
          </p:cNvPr>
          <p:cNvPicPr>
            <a:picLocks noChangeAspect="1"/>
          </p:cNvPicPr>
          <p:nvPr/>
        </p:nvPicPr>
        <p:blipFill>
          <a:blip r:embed="rId2"/>
          <a:stretch>
            <a:fillRect/>
          </a:stretch>
        </p:blipFill>
        <p:spPr>
          <a:xfrm>
            <a:off x="3109993" y="4189240"/>
            <a:ext cx="5636216" cy="1198180"/>
          </a:xfrm>
          <a:prstGeom prst="rect">
            <a:avLst/>
          </a:prstGeom>
        </p:spPr>
      </p:pic>
    </p:spTree>
    <p:extLst>
      <p:ext uri="{BB962C8B-B14F-4D97-AF65-F5344CB8AC3E}">
        <p14:creationId xmlns:p14="http://schemas.microsoft.com/office/powerpoint/2010/main" val="2130274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22F1-05D6-28E8-0203-BD23E02490AD}"/>
              </a:ext>
            </a:extLst>
          </p:cNvPr>
          <p:cNvSpPr>
            <a:spLocks noGrp="1"/>
          </p:cNvSpPr>
          <p:nvPr>
            <p:ph type="title"/>
          </p:nvPr>
        </p:nvSpPr>
        <p:spPr/>
        <p:txBody>
          <a:bodyPr/>
          <a:lstStyle/>
          <a:p>
            <a:r>
              <a:rPr lang="en-US" dirty="0">
                <a:ea typeface="+mj-lt"/>
                <a:cs typeface="+mj-lt"/>
              </a:rPr>
              <a:t>Filter Programs</a:t>
            </a:r>
            <a:endParaRPr lang="en-US" dirty="0"/>
          </a:p>
        </p:txBody>
      </p:sp>
      <p:sp>
        <p:nvSpPr>
          <p:cNvPr id="3" name="Content Placeholder 2">
            <a:extLst>
              <a:ext uri="{FF2B5EF4-FFF2-40B4-BE49-F238E27FC236}">
                <a16:creationId xmlns:a16="http://schemas.microsoft.com/office/drawing/2014/main" id="{220BA529-ED24-7C7E-E5F7-307E5FFC8808}"/>
              </a:ext>
            </a:extLst>
          </p:cNvPr>
          <p:cNvSpPr>
            <a:spLocks noGrp="1"/>
          </p:cNvSpPr>
          <p:nvPr>
            <p:ph idx="1"/>
          </p:nvPr>
        </p:nvSpPr>
        <p:spPr/>
        <p:txBody>
          <a:bodyPr>
            <a:normAutofit/>
          </a:bodyPr>
          <a:lstStyle/>
          <a:p>
            <a:r>
              <a:rPr lang="en-US" dirty="0">
                <a:ea typeface="+mn-lt"/>
                <a:cs typeface="+mn-lt"/>
              </a:rPr>
              <a:t>The previous </a:t>
            </a:r>
            <a:r>
              <a:rPr lang="en-US" b="1" dirty="0">
                <a:solidFill>
                  <a:srgbClr val="C00000"/>
                </a:solidFill>
                <a:ea typeface="+mn-lt"/>
                <a:cs typeface="+mn-lt"/>
              </a:rPr>
              <a:t>EXAMPLE</a:t>
            </a:r>
            <a:r>
              <a:rPr lang="en-US" dirty="0">
                <a:ea typeface="+mn-lt"/>
                <a:cs typeface="+mn-lt"/>
              </a:rPr>
              <a:t> reads characters from standard input, processes them, and sends them to standard output. Programs of this type are known as </a:t>
            </a:r>
            <a:r>
              <a:rPr lang="en-US" b="1" dirty="0">
                <a:ea typeface="+mn-lt"/>
                <a:cs typeface="+mn-lt"/>
              </a:rPr>
              <a:t>filters</a:t>
            </a:r>
            <a:r>
              <a:rPr lang="en-US" dirty="0">
                <a:ea typeface="+mn-lt"/>
                <a:cs typeface="+mn-lt"/>
              </a:rPr>
              <a:t>. In the </a:t>
            </a:r>
            <a:r>
              <a:rPr lang="en-US" b="1" dirty="0">
                <a:solidFill>
                  <a:srgbClr val="C00000"/>
                </a:solidFill>
                <a:ea typeface="+mn-lt"/>
                <a:cs typeface="+mn-lt"/>
              </a:rPr>
              <a:t>EXAMPLE</a:t>
            </a:r>
            <a:r>
              <a:rPr lang="en-US" dirty="0">
                <a:ea typeface="+mn-lt"/>
                <a:cs typeface="+mn-lt"/>
              </a:rPr>
              <a:t>, the loop while( </a:t>
            </a:r>
            <a:r>
              <a:rPr lang="en-US" dirty="0" err="1">
                <a:ea typeface="+mn-lt"/>
                <a:cs typeface="+mn-lt"/>
              </a:rPr>
              <a:t>cin.get</a:t>
            </a:r>
            <a:r>
              <a:rPr lang="en-US" dirty="0">
                <a:ea typeface="+mn-lt"/>
                <a:cs typeface="+mn-lt"/>
              </a:rPr>
              <a:t>(c)) { ... } is repeated while the test expression </a:t>
            </a:r>
            <a:r>
              <a:rPr lang="en-US" dirty="0" err="1">
                <a:ea typeface="+mn-lt"/>
                <a:cs typeface="+mn-lt"/>
              </a:rPr>
              <a:t>cin.get</a:t>
            </a:r>
            <a:r>
              <a:rPr lang="en-US" dirty="0">
                <a:ea typeface="+mn-lt"/>
                <a:cs typeface="+mn-lt"/>
              </a:rPr>
              <a:t>(c) yields the value true, that is, as long as a valid character can be read for the variable c. The loop is terminated by end-of-file or if an error occurs since the test expression </a:t>
            </a:r>
            <a:r>
              <a:rPr lang="en-US" dirty="0" err="1">
                <a:ea typeface="+mn-lt"/>
                <a:cs typeface="+mn-lt"/>
              </a:rPr>
              <a:t>cin.get</a:t>
            </a:r>
            <a:r>
              <a:rPr lang="en-US" dirty="0">
                <a:ea typeface="+mn-lt"/>
                <a:cs typeface="+mn-lt"/>
              </a:rPr>
              <a:t>(c) will then be false. </a:t>
            </a:r>
            <a:endParaRPr lang="en-US"/>
          </a:p>
        </p:txBody>
      </p:sp>
    </p:spTree>
    <p:extLst>
      <p:ext uri="{BB962C8B-B14F-4D97-AF65-F5344CB8AC3E}">
        <p14:creationId xmlns:p14="http://schemas.microsoft.com/office/powerpoint/2010/main" val="1639615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FFF7-726F-72B3-4330-C8D6E1C32D26}"/>
              </a:ext>
            </a:extLst>
          </p:cNvPr>
          <p:cNvSpPr>
            <a:spLocks noGrp="1"/>
          </p:cNvSpPr>
          <p:nvPr>
            <p:ph type="title"/>
          </p:nvPr>
        </p:nvSpPr>
        <p:spPr/>
        <p:txBody>
          <a:bodyPr/>
          <a:lstStyle/>
          <a:p>
            <a:r>
              <a:rPr lang="en-US" dirty="0"/>
              <a:t>Redirecting standard input and output</a:t>
            </a:r>
          </a:p>
        </p:txBody>
      </p:sp>
      <p:sp>
        <p:nvSpPr>
          <p:cNvPr id="3" name="Content Placeholder 2">
            <a:extLst>
              <a:ext uri="{FF2B5EF4-FFF2-40B4-BE49-F238E27FC236}">
                <a16:creationId xmlns:a16="http://schemas.microsoft.com/office/drawing/2014/main" id="{2EA38463-B502-3E7B-9373-73BD672959B0}"/>
              </a:ext>
            </a:extLst>
          </p:cNvPr>
          <p:cNvSpPr>
            <a:spLocks noGrp="1"/>
          </p:cNvSpPr>
          <p:nvPr>
            <p:ph idx="1"/>
          </p:nvPr>
        </p:nvSpPr>
        <p:spPr/>
        <p:txBody>
          <a:bodyPr>
            <a:normAutofit fontScale="70000" lnSpcReduction="20000"/>
          </a:bodyPr>
          <a:lstStyle/>
          <a:p>
            <a:r>
              <a:rPr lang="en-US" b="1" dirty="0">
                <a:solidFill>
                  <a:schemeClr val="accent4"/>
                </a:solidFill>
              </a:rPr>
              <a:t>EXAMPLE: A filter that numbers lines</a:t>
            </a:r>
          </a:p>
          <a:p>
            <a:pPr>
              <a:buSzPct val="114999"/>
            </a:pPr>
            <a:r>
              <a:rPr lang="en-US" b="1" dirty="0">
                <a:solidFill>
                  <a:schemeClr val="tx1"/>
                </a:solidFill>
              </a:rPr>
              <a:t>How to call the program:</a:t>
            </a:r>
          </a:p>
          <a:p>
            <a:pPr>
              <a:buSzPct val="114999"/>
            </a:pPr>
            <a:r>
              <a:rPr lang="en-US" dirty="0">
                <a:ea typeface="+mn-lt"/>
                <a:cs typeface="+mn-lt"/>
              </a:rPr>
              <a:t>1. Redirecting the standard input: </a:t>
            </a:r>
            <a:endParaRPr lang="en-US" b="1" dirty="0">
              <a:solidFill>
                <a:srgbClr val="000000"/>
              </a:solidFill>
              <a:ea typeface="+mn-lt"/>
              <a:cs typeface="+mn-lt"/>
            </a:endParaRPr>
          </a:p>
          <a:p>
            <a:pPr lvl="1">
              <a:buSzPct val="114999"/>
            </a:pPr>
            <a:r>
              <a:rPr lang="en-US" dirty="0">
                <a:ea typeface="+mn-lt"/>
                <a:cs typeface="+mn-lt"/>
              </a:rPr>
              <a:t>lines &lt; text.dat | more </a:t>
            </a:r>
            <a:endParaRPr lang="en-US" b="1">
              <a:solidFill>
                <a:srgbClr val="000000"/>
              </a:solidFill>
              <a:ea typeface="+mn-lt"/>
              <a:cs typeface="+mn-lt"/>
            </a:endParaRPr>
          </a:p>
          <a:p>
            <a:pPr lvl="1">
              <a:buSzPct val="114999"/>
            </a:pPr>
            <a:r>
              <a:rPr lang="en-US" dirty="0">
                <a:ea typeface="+mn-lt"/>
                <a:cs typeface="+mn-lt"/>
              </a:rPr>
              <a:t>This outputs the text file text.dat with line numbers. In addition, the data stream is sent to the standard filter more, which pauses screen output if the page is full. </a:t>
            </a:r>
            <a:endParaRPr lang="en-US" b="1">
              <a:solidFill>
                <a:srgbClr val="000000"/>
              </a:solidFill>
              <a:ea typeface="+mn-lt"/>
              <a:cs typeface="+mn-lt"/>
            </a:endParaRPr>
          </a:p>
          <a:p>
            <a:pPr>
              <a:buSzPct val="114999"/>
            </a:pPr>
            <a:r>
              <a:rPr lang="en-US" dirty="0">
                <a:ea typeface="+mn-lt"/>
                <a:cs typeface="+mn-lt"/>
              </a:rPr>
              <a:t>2. Redirecting the standard output: </a:t>
            </a:r>
            <a:endParaRPr lang="en-US" b="1">
              <a:solidFill>
                <a:srgbClr val="000000"/>
              </a:solidFill>
              <a:ea typeface="+mn-lt"/>
              <a:cs typeface="+mn-lt"/>
            </a:endParaRPr>
          </a:p>
          <a:p>
            <a:pPr lvl="1">
              <a:buSzPct val="114999"/>
            </a:pPr>
            <a:r>
              <a:rPr lang="en-US" dirty="0">
                <a:ea typeface="+mn-lt"/>
                <a:cs typeface="+mn-lt"/>
              </a:rPr>
              <a:t>lines &gt; new.dat </a:t>
            </a:r>
            <a:endParaRPr lang="en-US" b="1" dirty="0">
              <a:solidFill>
                <a:srgbClr val="000000"/>
              </a:solidFill>
              <a:ea typeface="+mn-lt"/>
              <a:cs typeface="+mn-lt"/>
            </a:endParaRPr>
          </a:p>
          <a:p>
            <a:pPr lvl="1">
              <a:buSzPct val="114999"/>
            </a:pPr>
            <a:r>
              <a:rPr lang="en-US" dirty="0">
                <a:ea typeface="+mn-lt"/>
                <a:cs typeface="+mn-lt"/>
              </a:rPr>
              <a:t>Here the program reads from the keyboard and adds the output to the new file new.dat. Please note, if the file already exists, it will be overwritten! You can use lines &gt;&gt; text.dat to append program output to the file text.dat. If the file text.dat does not already exist, it will be created. Type </a:t>
            </a:r>
            <a:r>
              <a:rPr lang="en-US" dirty="0" err="1">
                <a:ea typeface="+mn-lt"/>
                <a:cs typeface="+mn-lt"/>
              </a:rPr>
              <a:t>Ctrl+Z</a:t>
            </a:r>
            <a:r>
              <a:rPr lang="en-US" dirty="0">
                <a:ea typeface="+mn-lt"/>
                <a:cs typeface="+mn-lt"/>
              </a:rPr>
              <a:t> (DOS) or </a:t>
            </a:r>
            <a:r>
              <a:rPr lang="en-US" dirty="0" err="1">
                <a:ea typeface="+mn-lt"/>
                <a:cs typeface="+mn-lt"/>
              </a:rPr>
              <a:t>Ctrl+D</a:t>
            </a:r>
            <a:r>
              <a:rPr lang="en-US" dirty="0">
                <a:ea typeface="+mn-lt"/>
                <a:cs typeface="+mn-lt"/>
              </a:rPr>
              <a:t> (UNIX) to terminate keyboard input. </a:t>
            </a:r>
            <a:endParaRPr lang="en-US" b="1">
              <a:solidFill>
                <a:schemeClr val="tx1"/>
              </a:solidFill>
            </a:endParaRPr>
          </a:p>
        </p:txBody>
      </p:sp>
    </p:spTree>
    <p:extLst>
      <p:ext uri="{BB962C8B-B14F-4D97-AF65-F5344CB8AC3E}">
        <p14:creationId xmlns:p14="http://schemas.microsoft.com/office/powerpoint/2010/main" val="357008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DAA2-4553-BB1D-B70D-0EF6559805A4}"/>
              </a:ext>
            </a:extLst>
          </p:cNvPr>
          <p:cNvSpPr>
            <a:spLocks noGrp="1"/>
          </p:cNvSpPr>
          <p:nvPr>
            <p:ph type="title"/>
          </p:nvPr>
        </p:nvSpPr>
        <p:spPr/>
        <p:txBody>
          <a:bodyPr/>
          <a:lstStyle/>
          <a:p>
            <a:r>
              <a:rPr lang="en-US" dirty="0"/>
              <a:t>Using filter programs</a:t>
            </a:r>
          </a:p>
        </p:txBody>
      </p:sp>
      <p:sp>
        <p:nvSpPr>
          <p:cNvPr id="3" name="Content Placeholder 2">
            <a:extLst>
              <a:ext uri="{FF2B5EF4-FFF2-40B4-BE49-F238E27FC236}">
                <a16:creationId xmlns:a16="http://schemas.microsoft.com/office/drawing/2014/main" id="{FACD6519-340A-059D-2572-460EB38827A3}"/>
              </a:ext>
            </a:extLst>
          </p:cNvPr>
          <p:cNvSpPr>
            <a:spLocks noGrp="1"/>
          </p:cNvSpPr>
          <p:nvPr>
            <p:ph idx="1"/>
          </p:nvPr>
        </p:nvSpPr>
        <p:spPr/>
        <p:txBody>
          <a:bodyPr>
            <a:normAutofit fontScale="70000" lnSpcReduction="20000"/>
          </a:bodyPr>
          <a:lstStyle/>
          <a:p>
            <a:r>
              <a:rPr lang="en-US" dirty="0"/>
              <a:t>The </a:t>
            </a:r>
            <a:r>
              <a:rPr lang="en-US" b="1" dirty="0">
                <a:solidFill>
                  <a:srgbClr val="C00000"/>
                </a:solidFill>
              </a:rPr>
              <a:t>EXAMPLE</a:t>
            </a:r>
            <a:r>
              <a:rPr lang="en-US" dirty="0"/>
              <a:t> is also a filter that reads a text and outputs the same text with line numbers. But in this case standard input is read line by line. while( </a:t>
            </a:r>
            <a:r>
              <a:rPr lang="en-US" dirty="0" err="1"/>
              <a:t>getline</a:t>
            </a:r>
            <a:r>
              <a:rPr lang="en-US" dirty="0"/>
              <a:t>(</a:t>
            </a:r>
            <a:r>
              <a:rPr lang="en-US" dirty="0" err="1"/>
              <a:t>cin,line</a:t>
            </a:r>
            <a:r>
              <a:rPr lang="en-US" dirty="0"/>
              <a:t>)) { ... } The test expression </a:t>
            </a:r>
            <a:r>
              <a:rPr lang="en-US" dirty="0" err="1"/>
              <a:t>getline</a:t>
            </a:r>
            <a:r>
              <a:rPr lang="en-US" dirty="0"/>
              <a:t>(</a:t>
            </a:r>
            <a:r>
              <a:rPr lang="en-US" dirty="0" err="1"/>
              <a:t>cin,line</a:t>
            </a:r>
            <a:r>
              <a:rPr lang="en-US" dirty="0"/>
              <a:t>) is true while a line can be read.</a:t>
            </a:r>
            <a:endParaRPr lang="en-US" dirty="0">
              <a:ea typeface="+mn-lt"/>
              <a:cs typeface="+mn-lt"/>
            </a:endParaRPr>
          </a:p>
          <a:p>
            <a:pPr>
              <a:buSzPct val="114999"/>
            </a:pPr>
            <a:r>
              <a:rPr lang="en-US" dirty="0">
                <a:ea typeface="+mn-lt"/>
                <a:cs typeface="+mn-lt"/>
              </a:rPr>
              <a:t>Filter programs are extremely useful since various operating systems, such as DOS, Win**, WinNT, and UNIX are capable of redirecting standard input and output. This allows easy data manipulation.</a:t>
            </a:r>
          </a:p>
          <a:p>
            <a:pPr>
              <a:buSzPct val="114999"/>
            </a:pPr>
            <a:r>
              <a:rPr lang="en-US" dirty="0">
                <a:ea typeface="+mn-lt"/>
                <a:cs typeface="+mn-lt"/>
              </a:rPr>
              <a:t>For example, if you need to output text.dat with line numbers on screen, you can execute the program lines by typing the following command: lines &lt; text.dat </a:t>
            </a:r>
          </a:p>
          <a:p>
            <a:pPr>
              <a:buSzPct val="114999"/>
            </a:pPr>
            <a:r>
              <a:rPr lang="en-US" dirty="0">
                <a:ea typeface="+mn-lt"/>
                <a:cs typeface="+mn-lt"/>
              </a:rPr>
              <a:t>This syntax causes the program to read data from a file instead of from the keyboard. In other words, the standard input is redirected. </a:t>
            </a:r>
          </a:p>
          <a:p>
            <a:pPr>
              <a:buSzPct val="114999"/>
            </a:pPr>
            <a:r>
              <a:rPr lang="en-US" dirty="0">
                <a:ea typeface="+mn-lt"/>
                <a:cs typeface="+mn-lt"/>
              </a:rPr>
              <a:t>You can redirect input and output simultaneously: lines &lt; text.dat &gt; new.dat </a:t>
            </a:r>
          </a:p>
          <a:p>
            <a:pPr>
              <a:buSzPct val="114999"/>
            </a:pPr>
            <a:r>
              <a:rPr lang="en-US" dirty="0">
                <a:ea typeface="+mn-lt"/>
                <a:cs typeface="+mn-lt"/>
              </a:rPr>
              <a:t>In this example the contents of text.dat and the line numbers are stored in new.dat. The program does not generate any screen output</a:t>
            </a:r>
            <a:endParaRPr lang="en-US"/>
          </a:p>
        </p:txBody>
      </p:sp>
    </p:spTree>
    <p:extLst>
      <p:ext uri="{BB962C8B-B14F-4D97-AF65-F5344CB8AC3E}">
        <p14:creationId xmlns:p14="http://schemas.microsoft.com/office/powerpoint/2010/main" val="3228808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D265-F572-F6CB-7305-4A1FB475B33D}"/>
              </a:ext>
            </a:extLst>
          </p:cNvPr>
          <p:cNvSpPr>
            <a:spLocks noGrp="1"/>
          </p:cNvSpPr>
          <p:nvPr>
            <p:ph type="title"/>
          </p:nvPr>
        </p:nvSpPr>
        <p:spPr/>
        <p:txBody>
          <a:bodyPr/>
          <a:lstStyle/>
          <a:p>
            <a:r>
              <a:rPr lang="en-US" b="1" dirty="0">
                <a:solidFill>
                  <a:srgbClr val="C00000"/>
                </a:solidFill>
              </a:rPr>
              <a:t>Exercises</a:t>
            </a:r>
          </a:p>
        </p:txBody>
      </p:sp>
      <p:sp>
        <p:nvSpPr>
          <p:cNvPr id="3" name="Content Placeholder 2">
            <a:extLst>
              <a:ext uri="{FF2B5EF4-FFF2-40B4-BE49-F238E27FC236}">
                <a16:creationId xmlns:a16="http://schemas.microsoft.com/office/drawing/2014/main" id="{3F8DA152-E5A4-C9FA-47D5-708C0E103690}"/>
              </a:ext>
            </a:extLst>
          </p:cNvPr>
          <p:cNvSpPr>
            <a:spLocks noGrp="1"/>
          </p:cNvSpPr>
          <p:nvPr>
            <p:ph idx="1"/>
          </p:nvPr>
        </p:nvSpPr>
        <p:spPr/>
        <p:txBody>
          <a:bodyPr>
            <a:normAutofit fontScale="85000" lnSpcReduction="10000"/>
          </a:bodyPr>
          <a:lstStyle/>
          <a:p>
            <a:r>
              <a:rPr lang="en-US" b="1" dirty="0">
                <a:solidFill>
                  <a:srgbClr val="C00000"/>
                </a:solidFill>
                <a:ea typeface="+mn-lt"/>
                <a:cs typeface="+mn-lt"/>
              </a:rPr>
              <a:t>Exercise 1</a:t>
            </a:r>
            <a:r>
              <a:rPr lang="en-US" dirty="0">
                <a:ea typeface="+mn-lt"/>
                <a:cs typeface="+mn-lt"/>
              </a:rPr>
              <a:t> </a:t>
            </a:r>
          </a:p>
          <a:p>
            <a:pPr>
              <a:buSzPct val="114999"/>
            </a:pPr>
            <a:r>
              <a:rPr lang="en-US" dirty="0">
                <a:ea typeface="+mn-lt"/>
                <a:cs typeface="+mn-lt"/>
              </a:rPr>
              <a:t>Please write </a:t>
            </a:r>
          </a:p>
          <a:p>
            <a:pPr lvl="1">
              <a:buSzPct val="114999"/>
            </a:pPr>
            <a:r>
              <a:rPr lang="en-US" dirty="0">
                <a:ea typeface="+mn-lt"/>
                <a:cs typeface="+mn-lt"/>
              </a:rPr>
              <a:t>a. the macro ABS, which returns the absolute value of a number </a:t>
            </a:r>
          </a:p>
          <a:p>
            <a:pPr lvl="1">
              <a:buSzPct val="114999"/>
            </a:pPr>
            <a:r>
              <a:rPr lang="en-US" dirty="0">
                <a:ea typeface="+mn-lt"/>
                <a:cs typeface="+mn-lt"/>
              </a:rPr>
              <a:t>b. the macro MAX, which determines the greater of two numbers. </a:t>
            </a:r>
            <a:endParaRPr lang="en-US">
              <a:ea typeface="+mn-lt"/>
              <a:cs typeface="+mn-lt"/>
            </a:endParaRPr>
          </a:p>
          <a:p>
            <a:pPr>
              <a:buSzPct val="114999"/>
            </a:pPr>
            <a:r>
              <a:rPr lang="en-US" dirty="0">
                <a:ea typeface="+mn-lt"/>
                <a:cs typeface="+mn-lt"/>
              </a:rPr>
              <a:t>In both cases use the conditional operator ?: </a:t>
            </a:r>
          </a:p>
          <a:p>
            <a:pPr>
              <a:buSzPct val="114999"/>
            </a:pPr>
            <a:r>
              <a:rPr lang="en-US" dirty="0">
                <a:ea typeface="+mn-lt"/>
                <a:cs typeface="+mn-lt"/>
              </a:rPr>
              <a:t>Add these macros to the header file "</a:t>
            </a:r>
            <a:r>
              <a:rPr lang="en-US" dirty="0" err="1">
                <a:ea typeface="+mn-lt"/>
                <a:cs typeface="+mn-lt"/>
              </a:rPr>
              <a:t>myMacros.h</a:t>
            </a:r>
            <a:r>
              <a:rPr lang="en-US" dirty="0">
                <a:ea typeface="+mn-lt"/>
                <a:cs typeface="+mn-lt"/>
              </a:rPr>
              <a:t>" and then test the macros. </a:t>
            </a:r>
            <a:endParaRPr lang="en-US">
              <a:ea typeface="+mn-lt"/>
              <a:cs typeface="+mn-lt"/>
            </a:endParaRPr>
          </a:p>
          <a:p>
            <a:pPr>
              <a:buSzPct val="114999"/>
            </a:pPr>
            <a:r>
              <a:rPr lang="en-US" dirty="0">
                <a:ea typeface="+mn-lt"/>
                <a:cs typeface="+mn-lt"/>
              </a:rPr>
              <a:t>EXTRA CREDIT: If your system supports screen control macros, also add some screen control macros to the header. For example, you could write a macro named COLOR(</a:t>
            </a:r>
            <a:r>
              <a:rPr lang="en-US" dirty="0" err="1">
                <a:ea typeface="+mn-lt"/>
                <a:cs typeface="+mn-lt"/>
              </a:rPr>
              <a:t>f,b</a:t>
            </a:r>
            <a:r>
              <a:rPr lang="en-US" dirty="0">
                <a:ea typeface="+mn-lt"/>
                <a:cs typeface="+mn-lt"/>
              </a:rPr>
              <a:t>) to define the foreground and background colors for the following output.</a:t>
            </a:r>
            <a:endParaRPr lang="en-US"/>
          </a:p>
        </p:txBody>
      </p:sp>
    </p:spTree>
    <p:extLst>
      <p:ext uri="{BB962C8B-B14F-4D97-AF65-F5344CB8AC3E}">
        <p14:creationId xmlns:p14="http://schemas.microsoft.com/office/powerpoint/2010/main" val="359232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FFEE-D502-2A41-7462-2CB39D389DF3}"/>
              </a:ext>
            </a:extLst>
          </p:cNvPr>
          <p:cNvSpPr>
            <a:spLocks noGrp="1"/>
          </p:cNvSpPr>
          <p:nvPr>
            <p:ph type="title"/>
          </p:nvPr>
        </p:nvSpPr>
        <p:spPr/>
        <p:txBody>
          <a:bodyPr/>
          <a:lstStyle/>
          <a:p>
            <a:r>
              <a:rPr lang="en-US" dirty="0"/>
              <a:t>Macros</a:t>
            </a:r>
          </a:p>
        </p:txBody>
      </p:sp>
      <p:sp>
        <p:nvSpPr>
          <p:cNvPr id="8" name="Content Placeholder 7">
            <a:extLst>
              <a:ext uri="{FF2B5EF4-FFF2-40B4-BE49-F238E27FC236}">
                <a16:creationId xmlns:a16="http://schemas.microsoft.com/office/drawing/2014/main" id="{C2D5D61F-A348-D190-1D75-39D050289806}"/>
              </a:ext>
            </a:extLst>
          </p:cNvPr>
          <p:cNvSpPr>
            <a:spLocks noGrp="1"/>
          </p:cNvSpPr>
          <p:nvPr>
            <p:ph idx="1"/>
          </p:nvPr>
        </p:nvSpPr>
        <p:spPr/>
        <p:txBody>
          <a:bodyPr>
            <a:normAutofit fontScale="77500" lnSpcReduction="20000"/>
          </a:bodyPr>
          <a:lstStyle/>
          <a:p>
            <a:r>
              <a:rPr lang="en-US" dirty="0">
                <a:latin typeface="Garamond"/>
              </a:rPr>
              <a:t>C++ has a simple mechanism for naming constants or sequences of commands, that is for defining macros. You simply use the preprocessor’s #define directive.</a:t>
            </a:r>
            <a:endParaRPr lang="en-US">
              <a:latin typeface="Garamond"/>
              <a:ea typeface="+mn-lt"/>
              <a:cs typeface="+mn-lt"/>
            </a:endParaRPr>
          </a:p>
          <a:p>
            <a:pPr>
              <a:buSzPct val="114999"/>
            </a:pPr>
            <a:endParaRPr lang="en-US" dirty="0"/>
          </a:p>
          <a:p>
            <a:pPr>
              <a:buSzPct val="114999"/>
            </a:pPr>
            <a:r>
              <a:rPr lang="en-US" dirty="0"/>
              <a:t>This defines a macro called name. The preprocessor replaces name with </a:t>
            </a:r>
            <a:r>
              <a:rPr lang="en-US" i="1" dirty="0" err="1"/>
              <a:t>substitutetext</a:t>
            </a:r>
            <a:r>
              <a:rPr lang="en-US" dirty="0"/>
              <a:t> throughout the subsequent program.</a:t>
            </a:r>
            <a:endParaRPr lang="en-US" dirty="0">
              <a:latin typeface="Garamond"/>
            </a:endParaRPr>
          </a:p>
          <a:p>
            <a:pPr>
              <a:buSzPct val="114999"/>
            </a:pPr>
            <a:r>
              <a:rPr lang="en-US" b="1" dirty="0">
                <a:solidFill>
                  <a:schemeClr val="accent4"/>
                </a:solidFill>
              </a:rPr>
              <a:t>EXAMPLE</a:t>
            </a:r>
            <a:endParaRPr lang="en-US" dirty="0">
              <a:solidFill>
                <a:schemeClr val="accent4"/>
              </a:solidFill>
              <a:ea typeface="+mn-lt"/>
              <a:cs typeface="+mn-lt"/>
            </a:endParaRPr>
          </a:p>
          <a:p>
            <a:pPr>
              <a:buSzPct val="114999"/>
            </a:pPr>
            <a:r>
              <a:rPr lang="en-US" dirty="0"/>
              <a:t>For example, in the </a:t>
            </a:r>
            <a:r>
              <a:rPr lang="en-US" b="1" dirty="0">
                <a:solidFill>
                  <a:schemeClr val="accent4"/>
                </a:solidFill>
              </a:rPr>
              <a:t>EXAMPLE</a:t>
            </a:r>
            <a:r>
              <a:rPr lang="en-US" dirty="0"/>
              <a:t>, the name PI is replaced by the number 3.1415926536 throughout the program in the first phase of compilation.</a:t>
            </a:r>
            <a:endParaRPr lang="en-US" dirty="0">
              <a:ea typeface="+mn-lt"/>
              <a:cs typeface="+mn-lt"/>
            </a:endParaRPr>
          </a:p>
          <a:p>
            <a:pPr>
              <a:buSzPct val="114999"/>
            </a:pPr>
            <a:r>
              <a:rPr lang="en-US" dirty="0">
                <a:ea typeface="+mn-lt"/>
                <a:cs typeface="+mn-lt"/>
              </a:rPr>
              <a:t>There is one exception to this general rule: substitution does not take place within strings. For example, the statement </a:t>
            </a:r>
            <a:r>
              <a:rPr lang="en-US" dirty="0" err="1">
                <a:ea typeface="+mn-lt"/>
                <a:cs typeface="+mn-lt"/>
              </a:rPr>
              <a:t>cout</a:t>
            </a:r>
            <a:r>
              <a:rPr lang="en-US" dirty="0">
                <a:ea typeface="+mn-lt"/>
                <a:cs typeface="+mn-lt"/>
              </a:rPr>
              <a:t> &lt;&lt; "PI"; outputs only PI and not the numerical value of PI</a:t>
            </a:r>
          </a:p>
          <a:p>
            <a:pPr>
              <a:buSzPct val="114999"/>
            </a:pPr>
            <a:endParaRPr lang="en-US" dirty="0"/>
          </a:p>
          <a:p>
            <a:pPr>
              <a:buSzPct val="114999"/>
            </a:pPr>
            <a:endParaRPr lang="en-US" dirty="0"/>
          </a:p>
        </p:txBody>
      </p:sp>
      <p:pic>
        <p:nvPicPr>
          <p:cNvPr id="9" name="Picture 9">
            <a:extLst>
              <a:ext uri="{FF2B5EF4-FFF2-40B4-BE49-F238E27FC236}">
                <a16:creationId xmlns:a16="http://schemas.microsoft.com/office/drawing/2014/main" id="{27D971C8-F929-3C51-7323-3A014499367A}"/>
              </a:ext>
            </a:extLst>
          </p:cNvPr>
          <p:cNvPicPr>
            <a:picLocks noChangeAspect="1"/>
          </p:cNvPicPr>
          <p:nvPr/>
        </p:nvPicPr>
        <p:blipFill>
          <a:blip r:embed="rId2"/>
          <a:stretch>
            <a:fillRect/>
          </a:stretch>
        </p:blipFill>
        <p:spPr>
          <a:xfrm>
            <a:off x="3651465" y="3046424"/>
            <a:ext cx="4034725" cy="328293"/>
          </a:xfrm>
          <a:prstGeom prst="rect">
            <a:avLst/>
          </a:prstGeom>
        </p:spPr>
      </p:pic>
    </p:spTree>
    <p:extLst>
      <p:ext uri="{BB962C8B-B14F-4D97-AF65-F5344CB8AC3E}">
        <p14:creationId xmlns:p14="http://schemas.microsoft.com/office/powerpoint/2010/main" val="322297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F456B-4A4B-F8AA-9431-BF2D4FB044AB}"/>
              </a:ext>
            </a:extLst>
          </p:cNvPr>
          <p:cNvSpPr>
            <a:spLocks noGrp="1"/>
          </p:cNvSpPr>
          <p:nvPr>
            <p:ph type="title"/>
          </p:nvPr>
        </p:nvSpPr>
        <p:spPr/>
        <p:txBody>
          <a:bodyPr/>
          <a:lstStyle/>
          <a:p>
            <a:r>
              <a:rPr lang="en-US" dirty="0">
                <a:ea typeface="+mj-lt"/>
                <a:cs typeface="+mj-lt"/>
              </a:rPr>
              <a:t>Symbolic Constants</a:t>
            </a:r>
            <a:endParaRPr lang="en-US" dirty="0"/>
          </a:p>
        </p:txBody>
      </p:sp>
      <p:sp>
        <p:nvSpPr>
          <p:cNvPr id="3" name="Content Placeholder 2">
            <a:extLst>
              <a:ext uri="{FF2B5EF4-FFF2-40B4-BE49-F238E27FC236}">
                <a16:creationId xmlns:a16="http://schemas.microsoft.com/office/drawing/2014/main" id="{06E1DA42-3AC6-EF20-FCF6-329C9663DD71}"/>
              </a:ext>
            </a:extLst>
          </p:cNvPr>
          <p:cNvSpPr>
            <a:spLocks noGrp="1"/>
          </p:cNvSpPr>
          <p:nvPr>
            <p:ph idx="1"/>
          </p:nvPr>
        </p:nvSpPr>
        <p:spPr/>
        <p:txBody>
          <a:bodyPr>
            <a:normAutofit fontScale="70000" lnSpcReduction="20000"/>
          </a:bodyPr>
          <a:lstStyle/>
          <a:p>
            <a:r>
              <a:rPr lang="en-US" dirty="0">
                <a:ea typeface="+mn-lt"/>
                <a:cs typeface="+mn-lt"/>
              </a:rPr>
              <a:t>Macros that are replaced by constants, such as the PI macro, are also known as symbolic constants. You should note that neither an equals sign nor a semicolon is used, as these would become part of the substitute text. You can use any macros you have previously defined in subsequent #define directives. The previous </a:t>
            </a:r>
            <a:r>
              <a:rPr lang="en-US" b="1" dirty="0">
                <a:solidFill>
                  <a:schemeClr val="accent4"/>
                </a:solidFill>
                <a:ea typeface="+mn-lt"/>
                <a:cs typeface="+mn-lt"/>
              </a:rPr>
              <a:t>EXAMPLE</a:t>
            </a:r>
            <a:r>
              <a:rPr lang="en-US" dirty="0">
                <a:ea typeface="+mn-lt"/>
                <a:cs typeface="+mn-lt"/>
              </a:rPr>
              <a:t> uses the symbolic constant PI to define other constants.</a:t>
            </a:r>
          </a:p>
          <a:p>
            <a:pPr>
              <a:buSzPct val="114999"/>
            </a:pPr>
            <a:r>
              <a:rPr lang="en-US" dirty="0">
                <a:ea typeface="+mn-lt"/>
                <a:cs typeface="+mn-lt"/>
              </a:rPr>
              <a:t>Any preprocessor directive, and this includes the #define directive, must be placed in a line of its own. If the substitute text is longer than one line, you can terminate the line with a backslash \ and continue the substitute text in the next line, as is illustrated by the macro HEADER in the previous </a:t>
            </a:r>
            <a:r>
              <a:rPr lang="en-US" b="1" dirty="0">
                <a:solidFill>
                  <a:schemeClr val="accent4"/>
                </a:solidFill>
                <a:ea typeface="+mn-lt"/>
                <a:cs typeface="+mn-lt"/>
              </a:rPr>
              <a:t>EXAMPLE</a:t>
            </a:r>
            <a:r>
              <a:rPr lang="en-US" dirty="0">
                <a:ea typeface="+mn-lt"/>
                <a:cs typeface="+mn-lt"/>
              </a:rPr>
              <a:t>. </a:t>
            </a:r>
          </a:p>
          <a:p>
            <a:pPr>
              <a:buSzPct val="114999"/>
            </a:pPr>
            <a:r>
              <a:rPr lang="en-US" dirty="0">
                <a:ea typeface="+mn-lt"/>
                <a:cs typeface="+mn-lt"/>
              </a:rPr>
              <a:t>The rules that apply to naming variables also apply to naming macros. However, it is standard practice to capitalize symbolic constants to distinguish them from the names of variables in a program. </a:t>
            </a:r>
            <a:endParaRPr lang="en-US">
              <a:ea typeface="+mn-lt"/>
              <a:cs typeface="+mn-lt"/>
            </a:endParaRPr>
          </a:p>
          <a:p>
            <a:pPr>
              <a:buSzPct val="114999"/>
            </a:pPr>
            <a:r>
              <a:rPr lang="en-US" dirty="0">
                <a:ea typeface="+mn-lt"/>
                <a:cs typeface="+mn-lt"/>
              </a:rPr>
              <a:t>Using macros makes a C++ program more transparent and flexible. There are two main advantages: </a:t>
            </a:r>
            <a:endParaRPr lang="en-US">
              <a:ea typeface="+mn-lt"/>
              <a:cs typeface="+mn-lt"/>
            </a:endParaRPr>
          </a:p>
          <a:p>
            <a:pPr lvl="1">
              <a:buSzPct val="114999"/>
            </a:pPr>
            <a:r>
              <a:rPr lang="en-US" dirty="0">
                <a:ea typeface="+mn-lt"/>
                <a:cs typeface="+mn-lt"/>
              </a:rPr>
              <a:t>1. good readability: You can name a macro to indicate the use of the macro </a:t>
            </a:r>
            <a:endParaRPr lang="en-US">
              <a:ea typeface="+mn-lt"/>
              <a:cs typeface="+mn-lt"/>
            </a:endParaRPr>
          </a:p>
          <a:p>
            <a:pPr lvl="1">
              <a:buSzPct val="114999"/>
            </a:pPr>
            <a:r>
              <a:rPr lang="en-US" dirty="0">
                <a:ea typeface="+mn-lt"/>
                <a:cs typeface="+mn-lt"/>
              </a:rPr>
              <a:t>2. easy to modify: If you need to change the value of a constant throughout a program, you simply change the value of the symbolic constant in the #define directive. </a:t>
            </a:r>
            <a:endParaRPr lang="en-US"/>
          </a:p>
        </p:txBody>
      </p:sp>
    </p:spTree>
    <p:extLst>
      <p:ext uri="{BB962C8B-B14F-4D97-AF65-F5344CB8AC3E}">
        <p14:creationId xmlns:p14="http://schemas.microsoft.com/office/powerpoint/2010/main" val="1312092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7C4F-2FBB-EAC1-4048-D4599FFAA66F}"/>
              </a:ext>
            </a:extLst>
          </p:cNvPr>
          <p:cNvSpPr>
            <a:spLocks noGrp="1"/>
          </p:cNvSpPr>
          <p:nvPr>
            <p:ph type="title"/>
          </p:nvPr>
        </p:nvSpPr>
        <p:spPr/>
        <p:txBody>
          <a:bodyPr/>
          <a:lstStyle/>
          <a:p>
            <a:r>
              <a:rPr lang="en-US" dirty="0">
                <a:ea typeface="+mj-lt"/>
                <a:cs typeface="+mj-lt"/>
              </a:rPr>
              <a:t>MACROS WITH PARAMETERS</a:t>
            </a:r>
            <a:endParaRPr lang="en-US" dirty="0"/>
          </a:p>
        </p:txBody>
      </p:sp>
      <p:sp>
        <p:nvSpPr>
          <p:cNvPr id="3" name="Content Placeholder 2">
            <a:extLst>
              <a:ext uri="{FF2B5EF4-FFF2-40B4-BE49-F238E27FC236}">
                <a16:creationId xmlns:a16="http://schemas.microsoft.com/office/drawing/2014/main" id="{FF212D04-1AB7-C939-3537-604E197C1520}"/>
              </a:ext>
            </a:extLst>
          </p:cNvPr>
          <p:cNvSpPr>
            <a:spLocks noGrp="1"/>
          </p:cNvSpPr>
          <p:nvPr>
            <p:ph idx="1"/>
          </p:nvPr>
        </p:nvSpPr>
        <p:spPr/>
        <p:txBody>
          <a:bodyPr>
            <a:normAutofit fontScale="55000" lnSpcReduction="20000"/>
          </a:bodyPr>
          <a:lstStyle/>
          <a:p>
            <a:r>
              <a:rPr lang="en-US" dirty="0">
                <a:ea typeface="+mn-lt"/>
                <a:cs typeface="+mn-lt"/>
              </a:rPr>
              <a:t>It is possible to call macros with arguments. To do so, you must supply the appropriate parameters when defining the macro. The parameters are replaced by valid arguments at run time.</a:t>
            </a:r>
          </a:p>
          <a:p>
            <a:pPr>
              <a:buSzPct val="114999"/>
            </a:pPr>
            <a:endParaRPr lang="en-US" dirty="0"/>
          </a:p>
          <a:p>
            <a:pPr>
              <a:buSzPct val="114999"/>
            </a:pPr>
            <a:endParaRPr lang="en-US" dirty="0">
              <a:ea typeface="+mn-lt"/>
              <a:cs typeface="+mn-lt"/>
            </a:endParaRPr>
          </a:p>
          <a:p>
            <a:pPr>
              <a:buSzPct val="114999"/>
            </a:pPr>
            <a:r>
              <a:rPr lang="en-US" dirty="0">
                <a:ea typeface="+mn-lt"/>
                <a:cs typeface="+mn-lt"/>
              </a:rPr>
              <a:t>This defines a macro called SQUARE() with a parameter a. The name of the macro must be followed immediately by a left bracket. When the macro is called, for example</a:t>
            </a:r>
          </a:p>
          <a:p>
            <a:pPr>
              <a:buSzPct val="114999"/>
            </a:pPr>
            <a:endParaRPr lang="en-US" dirty="0">
              <a:ea typeface="+mn-lt"/>
              <a:cs typeface="+mn-lt"/>
            </a:endParaRPr>
          </a:p>
          <a:p>
            <a:pPr>
              <a:buSzPct val="114999"/>
            </a:pPr>
            <a:r>
              <a:rPr lang="en-US" dirty="0">
                <a:ea typeface="+mn-lt"/>
                <a:cs typeface="+mn-lt"/>
              </a:rPr>
              <a:t>the preprocessor inserts the substitute text with the current arguments, which will be expanded as follows, in this case</a:t>
            </a:r>
          </a:p>
          <a:p>
            <a:pPr>
              <a:buSzPct val="114999"/>
            </a:pPr>
            <a:endParaRPr lang="en-US" dirty="0">
              <a:ea typeface="+mn-lt"/>
              <a:cs typeface="+mn-lt"/>
            </a:endParaRPr>
          </a:p>
          <a:p>
            <a:pPr>
              <a:buSzPct val="114999"/>
            </a:pPr>
            <a:r>
              <a:rPr lang="en-US" dirty="0">
                <a:ea typeface="+mn-lt"/>
                <a:cs typeface="+mn-lt"/>
              </a:rPr>
              <a:t>This example also shows that you must be careful when using brackets to indicate parameters for macros. Omitting the brackets in the previous example, SQUARE, would cause the expression to be expanded as follows z = x + 1 * x + 1. The outer brackets in the definition ensure that even when the macro is used in a complex expression, the square is calculated before the result can be used for any further calculations.</a:t>
            </a:r>
          </a:p>
        </p:txBody>
      </p:sp>
      <p:pic>
        <p:nvPicPr>
          <p:cNvPr id="4" name="Picture 4">
            <a:extLst>
              <a:ext uri="{FF2B5EF4-FFF2-40B4-BE49-F238E27FC236}">
                <a16:creationId xmlns:a16="http://schemas.microsoft.com/office/drawing/2014/main" id="{9DE6F795-160A-97B7-56EF-1FC9AA72065B}"/>
              </a:ext>
            </a:extLst>
          </p:cNvPr>
          <p:cNvPicPr>
            <a:picLocks noChangeAspect="1"/>
          </p:cNvPicPr>
          <p:nvPr/>
        </p:nvPicPr>
        <p:blipFill>
          <a:blip r:embed="rId2"/>
          <a:stretch>
            <a:fillRect/>
          </a:stretch>
        </p:blipFill>
        <p:spPr>
          <a:xfrm>
            <a:off x="3315367" y="3076386"/>
            <a:ext cx="4402810" cy="410822"/>
          </a:xfrm>
          <a:prstGeom prst="rect">
            <a:avLst/>
          </a:prstGeom>
        </p:spPr>
      </p:pic>
      <p:pic>
        <p:nvPicPr>
          <p:cNvPr id="5" name="Picture 5">
            <a:extLst>
              <a:ext uri="{FF2B5EF4-FFF2-40B4-BE49-F238E27FC236}">
                <a16:creationId xmlns:a16="http://schemas.microsoft.com/office/drawing/2014/main" id="{528FC530-6245-8821-3B06-08E994C1C06C}"/>
              </a:ext>
            </a:extLst>
          </p:cNvPr>
          <p:cNvPicPr>
            <a:picLocks noChangeAspect="1"/>
          </p:cNvPicPr>
          <p:nvPr/>
        </p:nvPicPr>
        <p:blipFill>
          <a:blip r:embed="rId3"/>
          <a:stretch>
            <a:fillRect/>
          </a:stretch>
        </p:blipFill>
        <p:spPr>
          <a:xfrm>
            <a:off x="3880940" y="3877269"/>
            <a:ext cx="2371725" cy="342900"/>
          </a:xfrm>
          <a:prstGeom prst="rect">
            <a:avLst/>
          </a:prstGeom>
        </p:spPr>
      </p:pic>
      <p:pic>
        <p:nvPicPr>
          <p:cNvPr id="6" name="Picture 6">
            <a:extLst>
              <a:ext uri="{FF2B5EF4-FFF2-40B4-BE49-F238E27FC236}">
                <a16:creationId xmlns:a16="http://schemas.microsoft.com/office/drawing/2014/main" id="{8694C7B5-02A1-B616-D83F-8EDD3C133D1C}"/>
              </a:ext>
            </a:extLst>
          </p:cNvPr>
          <p:cNvPicPr>
            <a:picLocks noChangeAspect="1"/>
          </p:cNvPicPr>
          <p:nvPr/>
        </p:nvPicPr>
        <p:blipFill>
          <a:blip r:embed="rId4"/>
          <a:stretch>
            <a:fillRect/>
          </a:stretch>
        </p:blipFill>
        <p:spPr>
          <a:xfrm>
            <a:off x="4015646" y="4492443"/>
            <a:ext cx="1962150" cy="371475"/>
          </a:xfrm>
          <a:prstGeom prst="rect">
            <a:avLst/>
          </a:prstGeom>
        </p:spPr>
      </p:pic>
    </p:spTree>
    <p:extLst>
      <p:ext uri="{BB962C8B-B14F-4D97-AF65-F5344CB8AC3E}">
        <p14:creationId xmlns:p14="http://schemas.microsoft.com/office/powerpoint/2010/main" val="749529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5F5B7-6448-5996-1F30-6165D80DA01D}"/>
              </a:ext>
            </a:extLst>
          </p:cNvPr>
          <p:cNvSpPr>
            <a:spLocks noGrp="1"/>
          </p:cNvSpPr>
          <p:nvPr>
            <p:ph type="title"/>
          </p:nvPr>
        </p:nvSpPr>
        <p:spPr/>
        <p:txBody>
          <a:bodyPr/>
          <a:lstStyle/>
          <a:p>
            <a:r>
              <a:rPr lang="en-US" dirty="0">
                <a:ea typeface="+mj-lt"/>
                <a:cs typeface="+mj-lt"/>
              </a:rPr>
              <a:t>Macros for Screen Control</a:t>
            </a:r>
            <a:endParaRPr lang="en-US" dirty="0"/>
          </a:p>
        </p:txBody>
      </p:sp>
      <p:sp>
        <p:nvSpPr>
          <p:cNvPr id="3" name="Content Placeholder 2">
            <a:extLst>
              <a:ext uri="{FF2B5EF4-FFF2-40B4-BE49-F238E27FC236}">
                <a16:creationId xmlns:a16="http://schemas.microsoft.com/office/drawing/2014/main" id="{7DFE5C2F-6430-1082-F629-467DB5B14CE7}"/>
              </a:ext>
            </a:extLst>
          </p:cNvPr>
          <p:cNvSpPr>
            <a:spLocks noGrp="1"/>
          </p:cNvSpPr>
          <p:nvPr>
            <p:ph idx="1"/>
          </p:nvPr>
        </p:nvSpPr>
        <p:spPr/>
        <p:txBody>
          <a:bodyPr>
            <a:normAutofit fontScale="70000" lnSpcReduction="20000"/>
          </a:bodyPr>
          <a:lstStyle/>
          <a:p>
            <a:r>
              <a:rPr lang="en-US" b="1" dirty="0">
                <a:solidFill>
                  <a:schemeClr val="accent4"/>
                </a:solidFill>
                <a:ea typeface="+mn-lt"/>
                <a:cs typeface="+mn-lt"/>
              </a:rPr>
              <a:t>EXAMPLE (simulating a bouncing ball)</a:t>
            </a:r>
          </a:p>
          <a:p>
            <a:pPr>
              <a:buSzPct val="114999"/>
            </a:pPr>
            <a:r>
              <a:rPr lang="en-US" dirty="0">
                <a:ea typeface="+mn-lt"/>
                <a:cs typeface="+mn-lt"/>
              </a:rPr>
              <a:t>The </a:t>
            </a:r>
            <a:r>
              <a:rPr lang="en-US" b="1" dirty="0">
                <a:solidFill>
                  <a:schemeClr val="accent4"/>
                </a:solidFill>
                <a:ea typeface="+mn-lt"/>
                <a:cs typeface="+mn-lt"/>
              </a:rPr>
              <a:t>EXAMPLE</a:t>
            </a:r>
            <a:r>
              <a:rPr lang="en-US" dirty="0">
                <a:ea typeface="+mn-lt"/>
                <a:cs typeface="+mn-lt"/>
              </a:rPr>
              <a:t> uses macros to change the appearance of the screen. Peripheral devices, such as the screen or printers, can be controlled by special character sequences that normally begin with the ESC character (decimal 27, octal 033) and are thus known as </a:t>
            </a:r>
            <a:r>
              <a:rPr lang="en-US" b="1" dirty="0">
                <a:ea typeface="+mn-lt"/>
                <a:cs typeface="+mn-lt"/>
              </a:rPr>
              <a:t>escape sequences</a:t>
            </a:r>
            <a:r>
              <a:rPr lang="en-US" dirty="0">
                <a:ea typeface="+mn-lt"/>
                <a:cs typeface="+mn-lt"/>
              </a:rPr>
              <a:t>. A number of ANSI standard escape sequences exists for screen control. </a:t>
            </a:r>
          </a:p>
          <a:p>
            <a:pPr>
              <a:buSzPct val="114999"/>
            </a:pPr>
            <a:r>
              <a:rPr lang="en-US" dirty="0">
                <a:ea typeface="+mn-lt"/>
                <a:cs typeface="+mn-lt"/>
              </a:rPr>
              <a:t>CLS is a macro without any parameters that uses the escape sequence \033[2J to clear the screen. LOCATE is just one example of a macro with two parameters. LOCATE uses the escape sequence \033[</a:t>
            </a:r>
            <a:r>
              <a:rPr lang="en-US" dirty="0" err="1">
                <a:ea typeface="+mn-lt"/>
                <a:cs typeface="+mn-lt"/>
              </a:rPr>
              <a:t>z;sH</a:t>
            </a:r>
            <a:r>
              <a:rPr lang="en-US" dirty="0">
                <a:ea typeface="+mn-lt"/>
                <a:cs typeface="+mn-lt"/>
              </a:rPr>
              <a:t> to place the cursor at the position of the next screen output. The values z for the line and s for the column require decimal input with z=1, s = 1 representing the top left corner of the screen or window. </a:t>
            </a:r>
            <a:endParaRPr lang="en-US">
              <a:ea typeface="+mn-lt"/>
              <a:cs typeface="+mn-lt"/>
            </a:endParaRPr>
          </a:p>
          <a:p>
            <a:pPr>
              <a:buSzPct val="114999"/>
            </a:pPr>
            <a:r>
              <a:rPr lang="en-US" dirty="0">
                <a:ea typeface="+mn-lt"/>
                <a:cs typeface="+mn-lt"/>
              </a:rPr>
              <a:t>The ball is “thrown in” at the coordinates x = 2, y = 3 and bounces off the “floor” and the “walls.” In direction x (horizontally) the ball has a constant speed of dx = 1 or -1. In direction y (vertically) the ball is subject to a constant acceleration of 1, expressed as speed += 1</a:t>
            </a:r>
            <a:endParaRPr lang="en-US"/>
          </a:p>
        </p:txBody>
      </p:sp>
    </p:spTree>
    <p:extLst>
      <p:ext uri="{BB962C8B-B14F-4D97-AF65-F5344CB8AC3E}">
        <p14:creationId xmlns:p14="http://schemas.microsoft.com/office/powerpoint/2010/main" val="145714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DA6B8304-A4A1-5D78-23CC-405E5BE498E4}"/>
              </a:ext>
            </a:extLst>
          </p:cNvPr>
          <p:cNvSpPr>
            <a:spLocks noGrp="1"/>
          </p:cNvSpPr>
          <p:nvPr>
            <p:ph type="title"/>
          </p:nvPr>
        </p:nvSpPr>
        <p:spPr>
          <a:xfrm>
            <a:off x="6094412" y="982132"/>
            <a:ext cx="4802185" cy="1303867"/>
          </a:xfrm>
        </p:spPr>
        <p:txBody>
          <a:bodyPr>
            <a:normAutofit/>
          </a:bodyPr>
          <a:lstStyle/>
          <a:p>
            <a:pPr>
              <a:lnSpc>
                <a:spcPct val="90000"/>
              </a:lnSpc>
            </a:pPr>
            <a:r>
              <a:rPr lang="en-US" sz="4100">
                <a:solidFill>
                  <a:srgbClr val="262626"/>
                </a:solidFill>
              </a:rPr>
              <a:t>Working with the #define directive</a:t>
            </a:r>
          </a:p>
        </p:txBody>
      </p:sp>
      <p:sp>
        <p:nvSpPr>
          <p:cNvPr id="17" name="Rectangle 16">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AB98BAA4-65A3-CD6A-6520-DDF0A8066406}"/>
              </a:ext>
            </a:extLst>
          </p:cNvPr>
          <p:cNvPicPr>
            <a:picLocks noChangeAspect="1"/>
          </p:cNvPicPr>
          <p:nvPr/>
        </p:nvPicPr>
        <p:blipFill>
          <a:blip r:embed="rId5"/>
          <a:stretch>
            <a:fillRect/>
          </a:stretch>
        </p:blipFill>
        <p:spPr>
          <a:xfrm>
            <a:off x="1459255" y="1145445"/>
            <a:ext cx="3764285" cy="4427051"/>
          </a:xfrm>
          <a:prstGeom prst="rect">
            <a:avLst/>
          </a:prstGeom>
        </p:spPr>
      </p:pic>
      <p:cxnSp>
        <p:nvCxnSpPr>
          <p:cNvPr id="19" name="Straight Connector 18">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BD885099-0F3C-178E-EEAB-B3584CB76010}"/>
              </a:ext>
            </a:extLst>
          </p:cNvPr>
          <p:cNvSpPr>
            <a:spLocks noGrp="1"/>
          </p:cNvSpPr>
          <p:nvPr>
            <p:ph idx="1"/>
          </p:nvPr>
        </p:nvSpPr>
        <p:spPr>
          <a:xfrm>
            <a:off x="6094412" y="2556932"/>
            <a:ext cx="4802184" cy="3318936"/>
          </a:xfrm>
        </p:spPr>
        <p:txBody>
          <a:bodyPr>
            <a:normAutofit/>
          </a:bodyPr>
          <a:lstStyle/>
          <a:p>
            <a:pPr>
              <a:lnSpc>
                <a:spcPct val="90000"/>
              </a:lnSpc>
            </a:pPr>
            <a:r>
              <a:rPr lang="en-US" sz="1500" dirty="0">
                <a:solidFill>
                  <a:srgbClr val="262626"/>
                </a:solidFill>
                <a:ea typeface="+mn-lt"/>
                <a:cs typeface="+mn-lt"/>
              </a:rPr>
              <a:t>You can place the #define directive in any line of a program as long as it is placed prior to using the macro. However, it is recommended to place all definitions at the beginning of the source file for ease of location and modification. </a:t>
            </a:r>
          </a:p>
          <a:p>
            <a:pPr>
              <a:lnSpc>
                <a:spcPct val="90000"/>
              </a:lnSpc>
              <a:buSzPct val="114999"/>
            </a:pPr>
            <a:r>
              <a:rPr lang="en-US" sz="1500" dirty="0">
                <a:solidFill>
                  <a:srgbClr val="262626"/>
                </a:solidFill>
                <a:ea typeface="+mn-lt"/>
                <a:cs typeface="+mn-lt"/>
              </a:rPr>
              <a:t>If you need to use the same macros in different source files, it makes sense to create a </a:t>
            </a:r>
            <a:r>
              <a:rPr lang="en-US" sz="1500" b="1" dirty="0">
                <a:solidFill>
                  <a:srgbClr val="262626"/>
                </a:solidFill>
                <a:ea typeface="+mn-lt"/>
                <a:cs typeface="+mn-lt"/>
              </a:rPr>
              <a:t>header file</a:t>
            </a:r>
            <a:r>
              <a:rPr lang="en-US" sz="1500" dirty="0">
                <a:solidFill>
                  <a:srgbClr val="262626"/>
                </a:solidFill>
                <a:ea typeface="+mn-lt"/>
                <a:cs typeface="+mn-lt"/>
              </a:rPr>
              <a:t>. You can then include the header file in your source files. This method also lends itself to large-scale software projects. The programmers working on the project then have access to the same set of macro definitions and other declarations. </a:t>
            </a:r>
            <a:endParaRPr lang="en-US" sz="1500" dirty="0">
              <a:solidFill>
                <a:srgbClr val="262626"/>
              </a:solidFill>
            </a:endParaRPr>
          </a:p>
        </p:txBody>
      </p:sp>
    </p:spTree>
    <p:extLst>
      <p:ext uri="{BB962C8B-B14F-4D97-AF65-F5344CB8AC3E}">
        <p14:creationId xmlns:p14="http://schemas.microsoft.com/office/powerpoint/2010/main" val="3175795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5E3A-86C7-6EEF-4DC9-A5EB8289AA30}"/>
              </a:ext>
            </a:extLst>
          </p:cNvPr>
          <p:cNvSpPr>
            <a:spLocks noGrp="1"/>
          </p:cNvSpPr>
          <p:nvPr>
            <p:ph type="title"/>
          </p:nvPr>
        </p:nvSpPr>
        <p:spPr/>
        <p:txBody>
          <a:bodyPr/>
          <a:lstStyle/>
          <a:p>
            <a:r>
              <a:rPr lang="en-US" dirty="0">
                <a:ea typeface="+mj-lt"/>
                <a:cs typeface="+mj-lt"/>
              </a:rPr>
              <a:t>Working with the #define directive</a:t>
            </a:r>
            <a:endParaRPr lang="en-US" dirty="0"/>
          </a:p>
        </p:txBody>
      </p:sp>
      <p:sp>
        <p:nvSpPr>
          <p:cNvPr id="3" name="Content Placeholder 2">
            <a:extLst>
              <a:ext uri="{FF2B5EF4-FFF2-40B4-BE49-F238E27FC236}">
                <a16:creationId xmlns:a16="http://schemas.microsoft.com/office/drawing/2014/main" id="{A0B290BE-F0FD-7381-E06A-6442E2487065}"/>
              </a:ext>
            </a:extLst>
          </p:cNvPr>
          <p:cNvSpPr>
            <a:spLocks noGrp="1"/>
          </p:cNvSpPr>
          <p:nvPr>
            <p:ph idx="1"/>
          </p:nvPr>
        </p:nvSpPr>
        <p:spPr>
          <a:xfrm>
            <a:off x="1295401" y="2556932"/>
            <a:ext cx="9601196" cy="3674105"/>
          </a:xfrm>
        </p:spPr>
        <p:txBody>
          <a:bodyPr>
            <a:normAutofit fontScale="70000" lnSpcReduction="20000"/>
          </a:bodyPr>
          <a:lstStyle/>
          <a:p>
            <a:r>
              <a:rPr lang="en-US" dirty="0">
                <a:ea typeface="+mn-lt"/>
                <a:cs typeface="+mn-lt"/>
              </a:rPr>
              <a:t>Macros with parameters can be called just like functions. You should note the following important differences, however: </a:t>
            </a:r>
          </a:p>
          <a:p>
            <a:pPr lvl="1">
              <a:buSzPct val="114999"/>
            </a:pPr>
            <a:r>
              <a:rPr lang="en-US" b="1" dirty="0">
                <a:ea typeface="+mn-lt"/>
                <a:cs typeface="+mn-lt"/>
              </a:rPr>
              <a:t>Macros</a:t>
            </a:r>
            <a:r>
              <a:rPr lang="en-US" dirty="0">
                <a:ea typeface="+mn-lt"/>
                <a:cs typeface="+mn-lt"/>
              </a:rPr>
              <a:t>: </a:t>
            </a:r>
            <a:endParaRPr lang="en-US">
              <a:ea typeface="+mn-lt"/>
              <a:cs typeface="+mn-lt"/>
            </a:endParaRPr>
          </a:p>
          <a:p>
            <a:pPr lvl="2">
              <a:buSzPct val="114999"/>
            </a:pPr>
            <a:r>
              <a:rPr lang="en-US" dirty="0">
                <a:ea typeface="+mn-lt"/>
                <a:cs typeface="+mn-lt"/>
              </a:rPr>
              <a:t>A macro definition must be </a:t>
            </a:r>
            <a:r>
              <a:rPr lang="en-US" b="1" dirty="0">
                <a:ea typeface="+mn-lt"/>
                <a:cs typeface="+mn-lt"/>
              </a:rPr>
              <a:t>visible</a:t>
            </a:r>
            <a:r>
              <a:rPr lang="en-US" dirty="0">
                <a:ea typeface="+mn-lt"/>
                <a:cs typeface="+mn-lt"/>
              </a:rPr>
              <a:t> to the compiler. The substitute text is inserted and re-compiled each time the macro is called. For this reason, a macro should contain only a few statements to avoid inflating the object file each time the macro is called. The speed of program execution will, however, improve since the program does not need to branch to sub-routines in contrast to normal function calls. This can become apparent when macros are used within loops, for example. </a:t>
            </a:r>
            <a:endParaRPr lang="en-US">
              <a:ea typeface="+mn-lt"/>
              <a:cs typeface="+mn-lt"/>
            </a:endParaRPr>
          </a:p>
          <a:p>
            <a:pPr lvl="2">
              <a:buSzPct val="114999"/>
            </a:pPr>
            <a:r>
              <a:rPr lang="en-US" dirty="0">
                <a:ea typeface="+mn-lt"/>
                <a:cs typeface="+mn-lt"/>
              </a:rPr>
              <a:t>Side effects of macros are possible if the substitute text contains multiple instances of a parameter. The statement SQUARE( ++x ) expands to ((++x) * (++x)), for example. The variable x is incremented twice and the product does not represent the square of the incremented number. </a:t>
            </a:r>
          </a:p>
          <a:p>
            <a:pPr lvl="1">
              <a:buSzPct val="114999"/>
            </a:pPr>
            <a:r>
              <a:rPr lang="en-US" b="1" dirty="0">
                <a:ea typeface="+mn-lt"/>
                <a:cs typeface="+mn-lt"/>
              </a:rPr>
              <a:t>Functions:</a:t>
            </a:r>
            <a:r>
              <a:rPr lang="en-US" dirty="0">
                <a:ea typeface="+mn-lt"/>
                <a:cs typeface="+mn-lt"/>
              </a:rPr>
              <a:t> </a:t>
            </a:r>
            <a:endParaRPr lang="en-US">
              <a:ea typeface="+mn-lt"/>
              <a:cs typeface="+mn-lt"/>
            </a:endParaRPr>
          </a:p>
          <a:p>
            <a:pPr lvl="2">
              <a:buSzPct val="114999"/>
            </a:pPr>
            <a:r>
              <a:rPr lang="en-US" dirty="0">
                <a:ea typeface="+mn-lt"/>
                <a:cs typeface="+mn-lt"/>
              </a:rPr>
              <a:t>Functions are compiled independently. The linker then links them into the executable file. The program branches to the function whenever it is called, and this can reduce the speed of execution in comparison to a macro. However, the executable file will be shorter as it contains only one instance of the function code. </a:t>
            </a:r>
            <a:endParaRPr lang="en-US">
              <a:ea typeface="+mn-lt"/>
              <a:cs typeface="+mn-lt"/>
            </a:endParaRPr>
          </a:p>
          <a:p>
            <a:pPr lvl="2">
              <a:buSzPct val="114999"/>
            </a:pPr>
            <a:r>
              <a:rPr lang="en-US" dirty="0">
                <a:ea typeface="+mn-lt"/>
                <a:cs typeface="+mn-lt"/>
              </a:rPr>
              <a:t>The compiler checks the argument types, and the side effects seen with macros cannot occur. </a:t>
            </a:r>
            <a:endParaRPr lang="en-US">
              <a:ea typeface="+mn-lt"/>
              <a:cs typeface="+mn-lt"/>
            </a:endParaRPr>
          </a:p>
          <a:p>
            <a:pPr>
              <a:buSzPct val="114999"/>
            </a:pPr>
            <a:r>
              <a:rPr lang="en-US" b="1" dirty="0">
                <a:ea typeface="+mn-lt"/>
                <a:cs typeface="+mn-lt"/>
              </a:rPr>
              <a:t>Inline functions</a:t>
            </a:r>
            <a:r>
              <a:rPr lang="en-US" dirty="0">
                <a:ea typeface="+mn-lt"/>
                <a:cs typeface="+mn-lt"/>
              </a:rPr>
              <a:t>, which are introduced in the chapter on functions, are an alternative to macros</a:t>
            </a:r>
            <a:endParaRPr lang="en-US"/>
          </a:p>
        </p:txBody>
      </p:sp>
    </p:spTree>
    <p:extLst>
      <p:ext uri="{BB962C8B-B14F-4D97-AF65-F5344CB8AC3E}">
        <p14:creationId xmlns:p14="http://schemas.microsoft.com/office/powerpoint/2010/main" val="579711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5" name="Rectangle 19">
            <a:extLst>
              <a:ext uri="{FF2B5EF4-FFF2-40B4-BE49-F238E27FC236}">
                <a16:creationId xmlns:a16="http://schemas.microsoft.com/office/drawing/2014/main" id="{11C7711F-3983-4AB1-AFDE-96F7C06514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21">
            <a:extLst>
              <a:ext uri="{FF2B5EF4-FFF2-40B4-BE49-F238E27FC236}">
                <a16:creationId xmlns:a16="http://schemas.microsoft.com/office/drawing/2014/main" id="{89BC9D38-9241-4F71-9B45-73827299E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23" name="Picture 22">
              <a:extLst>
                <a:ext uri="{FF2B5EF4-FFF2-40B4-BE49-F238E27FC236}">
                  <a16:creationId xmlns:a16="http://schemas.microsoft.com/office/drawing/2014/main" id="{0D302979-39A3-4421-821D-94D6E00BCE8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7" name="Rectangle 23">
              <a:extLst>
                <a:ext uri="{FF2B5EF4-FFF2-40B4-BE49-F238E27FC236}">
                  <a16:creationId xmlns:a16="http://schemas.microsoft.com/office/drawing/2014/main" id="{68E001BA-C181-4F47-9ABC-DF4C85AB4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7EF07F1E-BD52-4B06-A38E-BF29F8E285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8" name="Picture 25">
              <a:extLst>
                <a:ext uri="{FF2B5EF4-FFF2-40B4-BE49-F238E27FC236}">
                  <a16:creationId xmlns:a16="http://schemas.microsoft.com/office/drawing/2014/main" id="{A68BE646-889B-49C2-95AF-90BAE5D29A9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334EBA90-C0C6-2B0C-163F-BB30F318A00A}"/>
              </a:ext>
            </a:extLst>
          </p:cNvPr>
          <p:cNvSpPr>
            <a:spLocks noGrp="1"/>
          </p:cNvSpPr>
          <p:nvPr>
            <p:ph type="title"/>
          </p:nvPr>
        </p:nvSpPr>
        <p:spPr>
          <a:xfrm>
            <a:off x="4626508" y="982132"/>
            <a:ext cx="6270090" cy="1303867"/>
          </a:xfrm>
        </p:spPr>
        <p:txBody>
          <a:bodyPr>
            <a:normAutofit/>
          </a:bodyPr>
          <a:lstStyle/>
          <a:p>
            <a:r>
              <a:rPr lang="en-US"/>
              <a:t>Conditional inclusion</a:t>
            </a:r>
          </a:p>
        </p:txBody>
      </p:sp>
      <p:sp>
        <p:nvSpPr>
          <p:cNvPr id="39" name="Rectangle 27">
            <a:extLst>
              <a:ext uri="{FF2B5EF4-FFF2-40B4-BE49-F238E27FC236}">
                <a16:creationId xmlns:a16="http://schemas.microsoft.com/office/drawing/2014/main" id="{B3085476-B49E-49ED-87D2-1165E69D2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59206"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977FAE1B-479E-4B8E-E3B1-D949E8EBE810}"/>
              </a:ext>
            </a:extLst>
          </p:cNvPr>
          <p:cNvPicPr>
            <a:picLocks noChangeAspect="1"/>
          </p:cNvPicPr>
          <p:nvPr/>
        </p:nvPicPr>
        <p:blipFill rotWithShape="1">
          <a:blip r:embed="rId5"/>
          <a:srcRect l="1835" r="5413" b="1"/>
          <a:stretch/>
        </p:blipFill>
        <p:spPr>
          <a:xfrm>
            <a:off x="998838" y="766449"/>
            <a:ext cx="3307465" cy="5238262"/>
          </a:xfrm>
          <a:prstGeom prst="rect">
            <a:avLst/>
          </a:prstGeom>
        </p:spPr>
      </p:pic>
      <p:cxnSp>
        <p:nvCxnSpPr>
          <p:cNvPr id="40" name="Straight Connector 29">
            <a:extLst>
              <a:ext uri="{FF2B5EF4-FFF2-40B4-BE49-F238E27FC236}">
                <a16:creationId xmlns:a16="http://schemas.microsoft.com/office/drawing/2014/main" id="{59BA5C68-DFCC-4101-8403-F96781CDDD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6508" y="2400639"/>
            <a:ext cx="6270089"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475F3A3E-2C4D-9E76-6D59-FDB28BDD27DC}"/>
              </a:ext>
            </a:extLst>
          </p:cNvPr>
          <p:cNvSpPr>
            <a:spLocks noGrp="1"/>
          </p:cNvSpPr>
          <p:nvPr>
            <p:ph idx="1"/>
          </p:nvPr>
        </p:nvSpPr>
        <p:spPr>
          <a:xfrm>
            <a:off x="4636482" y="2556932"/>
            <a:ext cx="6260114" cy="3318936"/>
          </a:xfrm>
        </p:spPr>
        <p:txBody>
          <a:bodyPr>
            <a:normAutofit/>
          </a:bodyPr>
          <a:lstStyle/>
          <a:p>
            <a:pPr>
              <a:lnSpc>
                <a:spcPct val="90000"/>
              </a:lnSpc>
            </a:pPr>
            <a:r>
              <a:rPr lang="en-US" sz="1900">
                <a:ea typeface="+mn-lt"/>
                <a:cs typeface="+mn-lt"/>
              </a:rPr>
              <a:t>A macro cannot simply be redefined. A macro definition is valid until it is removed by using an #undef directive. However, you do not need to supply the parameter list of a macro with parameters.</a:t>
            </a:r>
          </a:p>
          <a:p>
            <a:pPr>
              <a:lnSpc>
                <a:spcPct val="90000"/>
              </a:lnSpc>
              <a:buSzPct val="114999"/>
            </a:pPr>
            <a:endParaRPr lang="en-US" sz="1900">
              <a:ea typeface="+mn-lt"/>
              <a:cs typeface="+mn-lt"/>
            </a:endParaRPr>
          </a:p>
          <a:p>
            <a:pPr>
              <a:lnSpc>
                <a:spcPct val="90000"/>
              </a:lnSpc>
              <a:buSzPct val="114999"/>
            </a:pPr>
            <a:endParaRPr lang="en-US" sz="1900">
              <a:ea typeface="+mn-lt"/>
              <a:cs typeface="+mn-lt"/>
            </a:endParaRPr>
          </a:p>
          <a:p>
            <a:pPr>
              <a:lnSpc>
                <a:spcPct val="90000"/>
              </a:lnSpc>
              <a:buSzPct val="114999"/>
            </a:pPr>
            <a:endParaRPr lang="en-US" sz="1900">
              <a:ea typeface="+mn-lt"/>
              <a:cs typeface="+mn-lt"/>
            </a:endParaRPr>
          </a:p>
          <a:p>
            <a:pPr>
              <a:lnSpc>
                <a:spcPct val="90000"/>
              </a:lnSpc>
              <a:buSzPct val="114999"/>
            </a:pPr>
            <a:r>
              <a:rPr lang="en-US" sz="1900">
                <a:ea typeface="+mn-lt"/>
                <a:cs typeface="+mn-lt"/>
              </a:rPr>
              <a:t>The macro MIN cannot be used after this point, but it can be defined again, possibly with a different meaning, using the #define directive.</a:t>
            </a:r>
            <a:endParaRPr lang="en-US" sz="1900"/>
          </a:p>
        </p:txBody>
      </p:sp>
      <p:pic>
        <p:nvPicPr>
          <p:cNvPr id="5" name="Picture 5" descr="Text, letter&#10;&#10;Description automatically generated">
            <a:extLst>
              <a:ext uri="{FF2B5EF4-FFF2-40B4-BE49-F238E27FC236}">
                <a16:creationId xmlns:a16="http://schemas.microsoft.com/office/drawing/2014/main" id="{DEE34210-EA73-B24B-462F-6A5257053E1A}"/>
              </a:ext>
            </a:extLst>
          </p:cNvPr>
          <p:cNvPicPr>
            <a:picLocks noChangeAspect="1"/>
          </p:cNvPicPr>
          <p:nvPr/>
        </p:nvPicPr>
        <p:blipFill>
          <a:blip r:embed="rId6"/>
          <a:stretch>
            <a:fillRect/>
          </a:stretch>
        </p:blipFill>
        <p:spPr>
          <a:xfrm>
            <a:off x="5574424" y="3835112"/>
            <a:ext cx="4661115" cy="770748"/>
          </a:xfrm>
          <a:prstGeom prst="rect">
            <a:avLst/>
          </a:prstGeom>
        </p:spPr>
      </p:pic>
    </p:spTree>
    <p:extLst>
      <p:ext uri="{BB962C8B-B14F-4D97-AF65-F5344CB8AC3E}">
        <p14:creationId xmlns:p14="http://schemas.microsoft.com/office/powerpoint/2010/main" val="2787520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3B501-08C6-EFEA-3F9E-C5743A19246B}"/>
              </a:ext>
            </a:extLst>
          </p:cNvPr>
          <p:cNvSpPr>
            <a:spLocks noGrp="1"/>
          </p:cNvSpPr>
          <p:nvPr>
            <p:ph type="title"/>
          </p:nvPr>
        </p:nvSpPr>
        <p:spPr/>
        <p:txBody>
          <a:bodyPr/>
          <a:lstStyle/>
          <a:p>
            <a:r>
              <a:rPr lang="en-US" dirty="0"/>
              <a:t>Conditional inclusion</a:t>
            </a:r>
          </a:p>
        </p:txBody>
      </p:sp>
      <p:sp>
        <p:nvSpPr>
          <p:cNvPr id="3" name="Content Placeholder 2">
            <a:extLst>
              <a:ext uri="{FF2B5EF4-FFF2-40B4-BE49-F238E27FC236}">
                <a16:creationId xmlns:a16="http://schemas.microsoft.com/office/drawing/2014/main" id="{7A4730DD-B935-E29D-38AC-D6D1577F6A3E}"/>
              </a:ext>
            </a:extLst>
          </p:cNvPr>
          <p:cNvSpPr>
            <a:spLocks noGrp="1"/>
          </p:cNvSpPr>
          <p:nvPr>
            <p:ph idx="1"/>
          </p:nvPr>
        </p:nvSpPr>
        <p:spPr/>
        <p:txBody>
          <a:bodyPr>
            <a:normAutofit fontScale="70000" lnSpcReduction="20000"/>
          </a:bodyPr>
          <a:lstStyle/>
          <a:p>
            <a:r>
              <a:rPr lang="en-US" dirty="0">
                <a:ea typeface="+mn-lt"/>
                <a:cs typeface="+mn-lt"/>
              </a:rPr>
              <a:t>You can use the preprocessor directives #ifdef and #ifndef to allow the compiler to check whether a macro has been defined</a:t>
            </a:r>
            <a:endParaRPr lang="en-US">
              <a:ea typeface="+mn-lt"/>
              <a:cs typeface="+mn-lt"/>
            </a:endParaRPr>
          </a:p>
          <a:p>
            <a:pPr>
              <a:buSzPct val="114999"/>
            </a:pPr>
            <a:r>
              <a:rPr lang="en-US" dirty="0">
                <a:ea typeface="+mn-lt"/>
                <a:cs typeface="+mn-lt"/>
              </a:rPr>
              <a:t>In the case of the #ifndef directive, the code block is compiled up to the next #endif only if the macro name has not been previously defined. On conditional inclusion else branching and nesting is also permissible. A macro definition does not need to include a substitute text to be valid.</a:t>
            </a:r>
          </a:p>
          <a:p>
            <a:pPr>
              <a:buSzPct val="114999"/>
            </a:pPr>
            <a:r>
              <a:rPr lang="en-US" dirty="0">
                <a:ea typeface="+mn-lt"/>
                <a:cs typeface="+mn-lt"/>
              </a:rPr>
              <a:t>A symbol without a substitute text is often used to identify header files and avoid multiple inclusion. If you have a header file named "</a:t>
            </a:r>
            <a:r>
              <a:rPr lang="en-US" dirty="0" err="1">
                <a:ea typeface="+mn-lt"/>
                <a:cs typeface="+mn-lt"/>
              </a:rPr>
              <a:t>article.h</a:t>
            </a:r>
            <a:r>
              <a:rPr lang="en-US" dirty="0">
                <a:ea typeface="+mn-lt"/>
                <a:cs typeface="+mn-lt"/>
              </a:rPr>
              <a:t>", you can identify the header by defining a symbol, such as _ARTICLE_, within that file.</a:t>
            </a: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If you have already included the header, _ARTICLE_ will already be defined, and the contents of the header file need not be compiled. This technique is also employed by standard header files. </a:t>
            </a:r>
          </a:p>
        </p:txBody>
      </p:sp>
      <p:pic>
        <p:nvPicPr>
          <p:cNvPr id="4" name="Picture 4" descr="Text&#10;&#10;Description automatically generated">
            <a:extLst>
              <a:ext uri="{FF2B5EF4-FFF2-40B4-BE49-F238E27FC236}">
                <a16:creationId xmlns:a16="http://schemas.microsoft.com/office/drawing/2014/main" id="{C3516170-E186-C607-09FE-9307919ED78E}"/>
              </a:ext>
            </a:extLst>
          </p:cNvPr>
          <p:cNvPicPr>
            <a:picLocks noChangeAspect="1"/>
          </p:cNvPicPr>
          <p:nvPr/>
        </p:nvPicPr>
        <p:blipFill>
          <a:blip r:embed="rId2"/>
          <a:stretch>
            <a:fillRect/>
          </a:stretch>
        </p:blipFill>
        <p:spPr>
          <a:xfrm>
            <a:off x="3817883" y="4343522"/>
            <a:ext cx="4096406" cy="805108"/>
          </a:xfrm>
          <a:prstGeom prst="rect">
            <a:avLst/>
          </a:prstGeom>
        </p:spPr>
      </p:pic>
    </p:spTree>
    <p:extLst>
      <p:ext uri="{BB962C8B-B14F-4D97-AF65-F5344CB8AC3E}">
        <p14:creationId xmlns:p14="http://schemas.microsoft.com/office/powerpoint/2010/main" val="35289473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Organic</vt:lpstr>
      <vt:lpstr>A Complete Guide to Programming in C++</vt:lpstr>
      <vt:lpstr>Macros</vt:lpstr>
      <vt:lpstr>Symbolic Constants</vt:lpstr>
      <vt:lpstr>MACROS WITH PARAMETERS</vt:lpstr>
      <vt:lpstr>Macros for Screen Control</vt:lpstr>
      <vt:lpstr>Working with the #define directive</vt:lpstr>
      <vt:lpstr>Working with the #define directive</vt:lpstr>
      <vt:lpstr>Conditional inclusion</vt:lpstr>
      <vt:lpstr>Conditional inclusion</vt:lpstr>
      <vt:lpstr>Standard macros for character manipulation</vt:lpstr>
      <vt:lpstr>Case conversion</vt:lpstr>
      <vt:lpstr>Testing Characters</vt:lpstr>
      <vt:lpstr>Filter Programs</vt:lpstr>
      <vt:lpstr>Redirecting standard input and output</vt:lpstr>
      <vt:lpstr>Using filter programs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266</cp:revision>
  <dcterms:created xsi:type="dcterms:W3CDTF">2023-02-09T23:07:24Z</dcterms:created>
  <dcterms:modified xsi:type="dcterms:W3CDTF">2023-02-15T23:27:43Z</dcterms:modified>
</cp:coreProperties>
</file>