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26"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63820F-540F-0315-BEA1-44D2D8A8E6EE}" v="330" dt="2023-02-16T23:04:16.7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6C63820F-540F-0315-BEA1-44D2D8A8E6EE}"/>
    <pc:docChg chg="addSld delSld modSld addMainMaster">
      <pc:chgData name="Boloz, Patrik" userId="S::patrikboloz@nmhu.edu::4a5f27e5-970c-49cb-a96d-452ff94b951a" providerId="AD" clId="Web-{6C63820F-540F-0315-BEA1-44D2D8A8E6EE}" dt="2023-02-16T23:04:16.718" v="375" actId="20577"/>
      <pc:docMkLst>
        <pc:docMk/>
      </pc:docMkLst>
      <pc:sldChg chg="del">
        <pc:chgData name="Boloz, Patrik" userId="S::patrikboloz@nmhu.edu::4a5f27e5-970c-49cb-a96d-452ff94b951a" providerId="AD" clId="Web-{6C63820F-540F-0315-BEA1-44D2D8A8E6EE}" dt="2023-02-16T22:42:58.555" v="1"/>
        <pc:sldMkLst>
          <pc:docMk/>
          <pc:sldMk cId="109857222" sldId="256"/>
        </pc:sldMkLst>
      </pc:sldChg>
      <pc:sldChg chg="modSp add">
        <pc:chgData name="Boloz, Patrik" userId="S::patrikboloz@nmhu.edu::4a5f27e5-970c-49cb-a96d-452ff94b951a" providerId="AD" clId="Web-{6C63820F-540F-0315-BEA1-44D2D8A8E6EE}" dt="2023-02-16T22:43:46.726" v="14" actId="20577"/>
        <pc:sldMkLst>
          <pc:docMk/>
          <pc:sldMk cId="4047900609" sldId="257"/>
        </pc:sldMkLst>
        <pc:spChg chg="mod">
          <ac:chgData name="Boloz, Patrik" userId="S::patrikboloz@nmhu.edu::4a5f27e5-970c-49cb-a96d-452ff94b951a" providerId="AD" clId="Web-{6C63820F-540F-0315-BEA1-44D2D8A8E6EE}" dt="2023-02-16T22:43:46.726" v="14" actId="20577"/>
          <ac:spMkLst>
            <pc:docMk/>
            <pc:sldMk cId="4047900609" sldId="257"/>
            <ac:spMk id="3" creationId="{92E6E773-21A1-3481-27E6-0CCBC9138C53}"/>
          </ac:spMkLst>
        </pc:spChg>
      </pc:sldChg>
      <pc:sldChg chg="addSp modSp new mod setBg">
        <pc:chgData name="Boloz, Patrik" userId="S::patrikboloz@nmhu.edu::4a5f27e5-970c-49cb-a96d-452ff94b951a" providerId="AD" clId="Web-{6C63820F-540F-0315-BEA1-44D2D8A8E6EE}" dt="2023-02-16T22:45:05.757" v="24" actId="1076"/>
        <pc:sldMkLst>
          <pc:docMk/>
          <pc:sldMk cId="930300690" sldId="258"/>
        </pc:sldMkLst>
        <pc:spChg chg="mod">
          <ac:chgData name="Boloz, Patrik" userId="S::patrikboloz@nmhu.edu::4a5f27e5-970c-49cb-a96d-452ff94b951a" providerId="AD" clId="Web-{6C63820F-540F-0315-BEA1-44D2D8A8E6EE}" dt="2023-02-16T22:44:46.617" v="21"/>
          <ac:spMkLst>
            <pc:docMk/>
            <pc:sldMk cId="930300690" sldId="258"/>
            <ac:spMk id="2" creationId="{AC01FF7C-A6BB-82D6-2B3D-D41B1D82F553}"/>
          </ac:spMkLst>
        </pc:spChg>
        <pc:spChg chg="mod ord">
          <ac:chgData name="Boloz, Patrik" userId="S::patrikboloz@nmhu.edu::4a5f27e5-970c-49cb-a96d-452ff94b951a" providerId="AD" clId="Web-{6C63820F-540F-0315-BEA1-44D2D8A8E6EE}" dt="2023-02-16T22:44:46.617" v="21"/>
          <ac:spMkLst>
            <pc:docMk/>
            <pc:sldMk cId="930300690" sldId="258"/>
            <ac:spMk id="3" creationId="{8E494972-EC4F-C16A-70D5-070CCB806DC1}"/>
          </ac:spMkLst>
        </pc:spChg>
        <pc:spChg chg="add">
          <ac:chgData name="Boloz, Patrik" userId="S::patrikboloz@nmhu.edu::4a5f27e5-970c-49cb-a96d-452ff94b951a" providerId="AD" clId="Web-{6C63820F-540F-0315-BEA1-44D2D8A8E6EE}" dt="2023-02-16T22:44:46.617" v="21"/>
          <ac:spMkLst>
            <pc:docMk/>
            <pc:sldMk cId="930300690" sldId="258"/>
            <ac:spMk id="9" creationId="{75E66D3F-14EA-4BCD-819B-EEF581746B88}"/>
          </ac:spMkLst>
        </pc:spChg>
        <pc:spChg chg="add">
          <ac:chgData name="Boloz, Patrik" userId="S::patrikboloz@nmhu.edu::4a5f27e5-970c-49cb-a96d-452ff94b951a" providerId="AD" clId="Web-{6C63820F-540F-0315-BEA1-44D2D8A8E6EE}" dt="2023-02-16T22:44:46.617" v="21"/>
          <ac:spMkLst>
            <pc:docMk/>
            <pc:sldMk cId="930300690" sldId="258"/>
            <ac:spMk id="17" creationId="{DD5289D1-D3B7-4C53-823E-280A79C02EBF}"/>
          </ac:spMkLst>
        </pc:spChg>
        <pc:grpChg chg="add">
          <ac:chgData name="Boloz, Patrik" userId="S::patrikboloz@nmhu.edu::4a5f27e5-970c-49cb-a96d-452ff94b951a" providerId="AD" clId="Web-{6C63820F-540F-0315-BEA1-44D2D8A8E6EE}" dt="2023-02-16T22:44:46.617" v="21"/>
          <ac:grpSpMkLst>
            <pc:docMk/>
            <pc:sldMk cId="930300690" sldId="258"/>
            <ac:grpSpMk id="11" creationId="{D49D3EDE-CC3B-4573-A04B-26F32F1B2E7C}"/>
          </ac:grpSpMkLst>
        </pc:grpChg>
        <pc:picChg chg="add mod">
          <ac:chgData name="Boloz, Patrik" userId="S::patrikboloz@nmhu.edu::4a5f27e5-970c-49cb-a96d-452ff94b951a" providerId="AD" clId="Web-{6C63820F-540F-0315-BEA1-44D2D8A8E6EE}" dt="2023-02-16T22:45:05.757" v="24" actId="1076"/>
          <ac:picMkLst>
            <pc:docMk/>
            <pc:sldMk cId="930300690" sldId="258"/>
            <ac:picMk id="4" creationId="{90D5D067-33B5-F034-8ABB-A3EECFB79995}"/>
          </ac:picMkLst>
        </pc:picChg>
        <pc:cxnChg chg="add">
          <ac:chgData name="Boloz, Patrik" userId="S::patrikboloz@nmhu.edu::4a5f27e5-970c-49cb-a96d-452ff94b951a" providerId="AD" clId="Web-{6C63820F-540F-0315-BEA1-44D2D8A8E6EE}" dt="2023-02-16T22:44:46.617" v="21"/>
          <ac:cxnSpMkLst>
            <pc:docMk/>
            <pc:sldMk cId="930300690" sldId="258"/>
            <ac:cxnSpMk id="19" creationId="{A456CE10-0EE3-4503-ACF3-1D53A6FDBBBF}"/>
          </ac:cxnSpMkLst>
        </pc:cxnChg>
      </pc:sldChg>
      <pc:sldChg chg="modSp new">
        <pc:chgData name="Boloz, Patrik" userId="S::patrikboloz@nmhu.edu::4a5f27e5-970c-49cb-a96d-452ff94b951a" providerId="AD" clId="Web-{6C63820F-540F-0315-BEA1-44D2D8A8E6EE}" dt="2023-02-16T22:46:13.600" v="50" actId="20577"/>
        <pc:sldMkLst>
          <pc:docMk/>
          <pc:sldMk cId="3722780758" sldId="259"/>
        </pc:sldMkLst>
        <pc:spChg chg="mod">
          <ac:chgData name="Boloz, Patrik" userId="S::patrikboloz@nmhu.edu::4a5f27e5-970c-49cb-a96d-452ff94b951a" providerId="AD" clId="Web-{6C63820F-540F-0315-BEA1-44D2D8A8E6EE}" dt="2023-02-16T22:45:29.804" v="27" actId="20577"/>
          <ac:spMkLst>
            <pc:docMk/>
            <pc:sldMk cId="3722780758" sldId="259"/>
            <ac:spMk id="2" creationId="{61CE9CE7-EB8C-6759-5FD5-B9FF52792E83}"/>
          </ac:spMkLst>
        </pc:spChg>
        <pc:spChg chg="mod">
          <ac:chgData name="Boloz, Patrik" userId="S::patrikboloz@nmhu.edu::4a5f27e5-970c-49cb-a96d-452ff94b951a" providerId="AD" clId="Web-{6C63820F-540F-0315-BEA1-44D2D8A8E6EE}" dt="2023-02-16T22:46:13.600" v="50" actId="20577"/>
          <ac:spMkLst>
            <pc:docMk/>
            <pc:sldMk cId="3722780758" sldId="259"/>
            <ac:spMk id="3" creationId="{A20DFCFD-231C-CA78-A163-3820B20A32B0}"/>
          </ac:spMkLst>
        </pc:spChg>
      </pc:sldChg>
      <pc:sldChg chg="addSp modSp new mod setBg">
        <pc:chgData name="Boloz, Patrik" userId="S::patrikboloz@nmhu.edu::4a5f27e5-970c-49cb-a96d-452ff94b951a" providerId="AD" clId="Web-{6C63820F-540F-0315-BEA1-44D2D8A8E6EE}" dt="2023-02-16T22:47:21.553" v="64" actId="14100"/>
        <pc:sldMkLst>
          <pc:docMk/>
          <pc:sldMk cId="718867209" sldId="260"/>
        </pc:sldMkLst>
        <pc:spChg chg="mod">
          <ac:chgData name="Boloz, Patrik" userId="S::patrikboloz@nmhu.edu::4a5f27e5-970c-49cb-a96d-452ff94b951a" providerId="AD" clId="Web-{6C63820F-540F-0315-BEA1-44D2D8A8E6EE}" dt="2023-02-16T22:46:52.225" v="58"/>
          <ac:spMkLst>
            <pc:docMk/>
            <pc:sldMk cId="718867209" sldId="260"/>
            <ac:spMk id="2" creationId="{A1F328BC-B4CC-C6E6-5C56-447303472FDA}"/>
          </ac:spMkLst>
        </pc:spChg>
        <pc:spChg chg="mod">
          <ac:chgData name="Boloz, Patrik" userId="S::patrikboloz@nmhu.edu::4a5f27e5-970c-49cb-a96d-452ff94b951a" providerId="AD" clId="Web-{6C63820F-540F-0315-BEA1-44D2D8A8E6EE}" dt="2023-02-16T22:47:21.553" v="64" actId="14100"/>
          <ac:spMkLst>
            <pc:docMk/>
            <pc:sldMk cId="718867209" sldId="260"/>
            <ac:spMk id="3" creationId="{50749993-CC2B-EFC7-8F16-8ADEACC6E5CE}"/>
          </ac:spMkLst>
        </pc:spChg>
        <pc:spChg chg="add">
          <ac:chgData name="Boloz, Patrik" userId="S::patrikboloz@nmhu.edu::4a5f27e5-970c-49cb-a96d-452ff94b951a" providerId="AD" clId="Web-{6C63820F-540F-0315-BEA1-44D2D8A8E6EE}" dt="2023-02-16T22:46:52.225" v="58"/>
          <ac:spMkLst>
            <pc:docMk/>
            <pc:sldMk cId="718867209" sldId="260"/>
            <ac:spMk id="9" creationId="{E0837993-CF68-4B71-B30D-9FF2DBDC69D1}"/>
          </ac:spMkLst>
        </pc:spChg>
        <pc:grpChg chg="add">
          <ac:chgData name="Boloz, Patrik" userId="S::patrikboloz@nmhu.edu::4a5f27e5-970c-49cb-a96d-452ff94b951a" providerId="AD" clId="Web-{6C63820F-540F-0315-BEA1-44D2D8A8E6EE}" dt="2023-02-16T22:46:52.225" v="58"/>
          <ac:grpSpMkLst>
            <pc:docMk/>
            <pc:sldMk cId="718867209" sldId="260"/>
            <ac:grpSpMk id="11" creationId="{5BC1EB0E-C682-4477-94FF-E3696ACD5A6A}"/>
          </ac:grpSpMkLst>
        </pc:grpChg>
        <pc:picChg chg="add mod">
          <ac:chgData name="Boloz, Patrik" userId="S::patrikboloz@nmhu.edu::4a5f27e5-970c-49cb-a96d-452ff94b951a" providerId="AD" clId="Web-{6C63820F-540F-0315-BEA1-44D2D8A8E6EE}" dt="2023-02-16T22:46:52.225" v="58"/>
          <ac:picMkLst>
            <pc:docMk/>
            <pc:sldMk cId="718867209" sldId="260"/>
            <ac:picMk id="4" creationId="{7E4C8648-B44E-399E-65EC-B995B7ED093B}"/>
          </ac:picMkLst>
        </pc:picChg>
      </pc:sldChg>
      <pc:sldChg chg="addSp delSp modSp new mod setBg">
        <pc:chgData name="Boloz, Patrik" userId="S::patrikboloz@nmhu.edu::4a5f27e5-970c-49cb-a96d-452ff94b951a" providerId="AD" clId="Web-{6C63820F-540F-0315-BEA1-44D2D8A8E6EE}" dt="2023-02-16T22:50:28.802" v="97" actId="1076"/>
        <pc:sldMkLst>
          <pc:docMk/>
          <pc:sldMk cId="2786193151" sldId="261"/>
        </pc:sldMkLst>
        <pc:spChg chg="mod">
          <ac:chgData name="Boloz, Patrik" userId="S::patrikboloz@nmhu.edu::4a5f27e5-970c-49cb-a96d-452ff94b951a" providerId="AD" clId="Web-{6C63820F-540F-0315-BEA1-44D2D8A8E6EE}" dt="2023-02-16T22:50:25.895" v="96" actId="14100"/>
          <ac:spMkLst>
            <pc:docMk/>
            <pc:sldMk cId="2786193151" sldId="261"/>
            <ac:spMk id="2" creationId="{2D951273-3563-723C-A53B-BE366E18857E}"/>
          </ac:spMkLst>
        </pc:spChg>
        <pc:spChg chg="mod ord">
          <ac:chgData name="Boloz, Patrik" userId="S::patrikboloz@nmhu.edu::4a5f27e5-970c-49cb-a96d-452ff94b951a" providerId="AD" clId="Web-{6C63820F-540F-0315-BEA1-44D2D8A8E6EE}" dt="2023-02-16T22:50:28.802" v="97" actId="1076"/>
          <ac:spMkLst>
            <pc:docMk/>
            <pc:sldMk cId="2786193151" sldId="261"/>
            <ac:spMk id="3" creationId="{3FFEBB6B-5906-11E7-9A54-BBAF4A127C2D}"/>
          </ac:spMkLst>
        </pc:spChg>
        <pc:spChg chg="add del">
          <ac:chgData name="Boloz, Patrik" userId="S::patrikboloz@nmhu.edu::4a5f27e5-970c-49cb-a96d-452ff94b951a" providerId="AD" clId="Web-{6C63820F-540F-0315-BEA1-44D2D8A8E6EE}" dt="2023-02-16T22:49:25.786" v="80"/>
          <ac:spMkLst>
            <pc:docMk/>
            <pc:sldMk cId="2786193151" sldId="261"/>
            <ac:spMk id="9" creationId="{333F0879-3DA0-4CB8-B35E-A0AD42558191}"/>
          </ac:spMkLst>
        </pc:spChg>
        <pc:spChg chg="add del">
          <ac:chgData name="Boloz, Patrik" userId="S::patrikboloz@nmhu.edu::4a5f27e5-970c-49cb-a96d-452ff94b951a" providerId="AD" clId="Web-{6C63820F-540F-0315-BEA1-44D2D8A8E6EE}" dt="2023-02-16T22:49:25.786" v="80"/>
          <ac:spMkLst>
            <pc:docMk/>
            <pc:sldMk cId="2786193151" sldId="261"/>
            <ac:spMk id="11" creationId="{324D2183-F388-476E-92A9-D6639D698580}"/>
          </ac:spMkLst>
        </pc:spChg>
        <pc:spChg chg="add del">
          <ac:chgData name="Boloz, Patrik" userId="S::patrikboloz@nmhu.edu::4a5f27e5-970c-49cb-a96d-452ff94b951a" providerId="AD" clId="Web-{6C63820F-540F-0315-BEA1-44D2D8A8E6EE}" dt="2023-02-16T22:49:25.786" v="80"/>
          <ac:spMkLst>
            <pc:docMk/>
            <pc:sldMk cId="2786193151" sldId="261"/>
            <ac:spMk id="13" creationId="{243462E7-1698-4B21-BE89-AEFAC7C2FEFA}"/>
          </ac:spMkLst>
        </pc:spChg>
        <pc:spChg chg="add del">
          <ac:chgData name="Boloz, Patrik" userId="S::patrikboloz@nmhu.edu::4a5f27e5-970c-49cb-a96d-452ff94b951a" providerId="AD" clId="Web-{6C63820F-540F-0315-BEA1-44D2D8A8E6EE}" dt="2023-02-16T22:49:25.786" v="80"/>
          <ac:spMkLst>
            <pc:docMk/>
            <pc:sldMk cId="2786193151" sldId="261"/>
            <ac:spMk id="15" creationId="{6C22FCAC-D7EC-4A52-B153-FF761E2235B3}"/>
          </ac:spMkLst>
        </pc:spChg>
        <pc:spChg chg="add">
          <ac:chgData name="Boloz, Patrik" userId="S::patrikboloz@nmhu.edu::4a5f27e5-970c-49cb-a96d-452ff94b951a" providerId="AD" clId="Web-{6C63820F-540F-0315-BEA1-44D2D8A8E6EE}" dt="2023-02-16T22:49:25.786" v="80"/>
          <ac:spMkLst>
            <pc:docMk/>
            <pc:sldMk cId="2786193151" sldId="261"/>
            <ac:spMk id="20" creationId="{41708EBE-8F1C-4F88-9893-363C6C6929F4}"/>
          </ac:spMkLst>
        </pc:spChg>
        <pc:grpChg chg="add">
          <ac:chgData name="Boloz, Patrik" userId="S::patrikboloz@nmhu.edu::4a5f27e5-970c-49cb-a96d-452ff94b951a" providerId="AD" clId="Web-{6C63820F-540F-0315-BEA1-44D2D8A8E6EE}" dt="2023-02-16T22:49:25.786" v="80"/>
          <ac:grpSpMkLst>
            <pc:docMk/>
            <pc:sldMk cId="2786193151" sldId="261"/>
            <ac:grpSpMk id="22" creationId="{03008F04-25AC-4851-913F-8E3AE20B177E}"/>
          </ac:grpSpMkLst>
        </pc:grpChg>
        <pc:picChg chg="add mod ord">
          <ac:chgData name="Boloz, Patrik" userId="S::patrikboloz@nmhu.edu::4a5f27e5-970c-49cb-a96d-452ff94b951a" providerId="AD" clId="Web-{6C63820F-540F-0315-BEA1-44D2D8A8E6EE}" dt="2023-02-16T22:50:03.614" v="90" actId="1076"/>
          <ac:picMkLst>
            <pc:docMk/>
            <pc:sldMk cId="2786193151" sldId="261"/>
            <ac:picMk id="4" creationId="{8A0DC889-E709-7C6C-4916-FFD059030B19}"/>
          </ac:picMkLst>
        </pc:picChg>
        <pc:picChg chg="add mod">
          <ac:chgData name="Boloz, Patrik" userId="S::patrikboloz@nmhu.edu::4a5f27e5-970c-49cb-a96d-452ff94b951a" providerId="AD" clId="Web-{6C63820F-540F-0315-BEA1-44D2D8A8E6EE}" dt="2023-02-16T22:50:18.739" v="94" actId="14100"/>
          <ac:picMkLst>
            <pc:docMk/>
            <pc:sldMk cId="2786193151" sldId="261"/>
            <ac:picMk id="5" creationId="{2BF2FA8E-05D6-5A6A-F4A1-632DB3947D8B}"/>
          </ac:picMkLst>
        </pc:picChg>
        <pc:cxnChg chg="add">
          <ac:chgData name="Boloz, Patrik" userId="S::patrikboloz@nmhu.edu::4a5f27e5-970c-49cb-a96d-452ff94b951a" providerId="AD" clId="Web-{6C63820F-540F-0315-BEA1-44D2D8A8E6EE}" dt="2023-02-16T22:49:25.786" v="80"/>
          <ac:cxnSpMkLst>
            <pc:docMk/>
            <pc:sldMk cId="2786193151" sldId="261"/>
            <ac:cxnSpMk id="28" creationId="{34C3C3E8-6B5D-49DA-997A-3582B89CDD25}"/>
          </ac:cxnSpMkLst>
        </pc:cxnChg>
      </pc:sldChg>
      <pc:sldChg chg="modSp new">
        <pc:chgData name="Boloz, Patrik" userId="S::patrikboloz@nmhu.edu::4a5f27e5-970c-49cb-a96d-452ff94b951a" providerId="AD" clId="Web-{6C63820F-540F-0315-BEA1-44D2D8A8E6EE}" dt="2023-02-16T22:52:07.879" v="150" actId="20577"/>
        <pc:sldMkLst>
          <pc:docMk/>
          <pc:sldMk cId="494536696" sldId="262"/>
        </pc:sldMkLst>
        <pc:spChg chg="mod">
          <ac:chgData name="Boloz, Patrik" userId="S::patrikboloz@nmhu.edu::4a5f27e5-970c-49cb-a96d-452ff94b951a" providerId="AD" clId="Web-{6C63820F-540F-0315-BEA1-44D2D8A8E6EE}" dt="2023-02-16T22:51:27.020" v="137" actId="20577"/>
          <ac:spMkLst>
            <pc:docMk/>
            <pc:sldMk cId="494536696" sldId="262"/>
            <ac:spMk id="2" creationId="{ED9490AA-6E04-5CBB-1E71-216D508EEA8E}"/>
          </ac:spMkLst>
        </pc:spChg>
        <pc:spChg chg="mod">
          <ac:chgData name="Boloz, Patrik" userId="S::patrikboloz@nmhu.edu::4a5f27e5-970c-49cb-a96d-452ff94b951a" providerId="AD" clId="Web-{6C63820F-540F-0315-BEA1-44D2D8A8E6EE}" dt="2023-02-16T22:52:07.879" v="150" actId="20577"/>
          <ac:spMkLst>
            <pc:docMk/>
            <pc:sldMk cId="494536696" sldId="262"/>
            <ac:spMk id="3" creationId="{D641BF32-283E-437C-2562-BB30B399A5D8}"/>
          </ac:spMkLst>
        </pc:spChg>
      </pc:sldChg>
      <pc:sldChg chg="modSp new">
        <pc:chgData name="Boloz, Patrik" userId="S::patrikboloz@nmhu.edu::4a5f27e5-970c-49cb-a96d-452ff94b951a" providerId="AD" clId="Web-{6C63820F-540F-0315-BEA1-44D2D8A8E6EE}" dt="2023-02-16T22:54:37.206" v="199" actId="20577"/>
        <pc:sldMkLst>
          <pc:docMk/>
          <pc:sldMk cId="1954256937" sldId="263"/>
        </pc:sldMkLst>
        <pc:spChg chg="mod">
          <ac:chgData name="Boloz, Patrik" userId="S::patrikboloz@nmhu.edu::4a5f27e5-970c-49cb-a96d-452ff94b951a" providerId="AD" clId="Web-{6C63820F-540F-0315-BEA1-44D2D8A8E6EE}" dt="2023-02-16T22:54:37.206" v="199" actId="20577"/>
          <ac:spMkLst>
            <pc:docMk/>
            <pc:sldMk cId="1954256937" sldId="263"/>
            <ac:spMk id="2" creationId="{D5AA902A-D692-A03C-E5E7-497433760F35}"/>
          </ac:spMkLst>
        </pc:spChg>
        <pc:spChg chg="mod">
          <ac:chgData name="Boloz, Patrik" userId="S::patrikboloz@nmhu.edu::4a5f27e5-970c-49cb-a96d-452ff94b951a" providerId="AD" clId="Web-{6C63820F-540F-0315-BEA1-44D2D8A8E6EE}" dt="2023-02-16T22:54:17.519" v="192" actId="14100"/>
          <ac:spMkLst>
            <pc:docMk/>
            <pc:sldMk cId="1954256937" sldId="263"/>
            <ac:spMk id="3" creationId="{C126C1A6-85AE-F7CC-5C4C-10C41E2F05D5}"/>
          </ac:spMkLst>
        </pc:spChg>
      </pc:sldChg>
      <pc:sldChg chg="modSp new">
        <pc:chgData name="Boloz, Patrik" userId="S::patrikboloz@nmhu.edu::4a5f27e5-970c-49cb-a96d-452ff94b951a" providerId="AD" clId="Web-{6C63820F-540F-0315-BEA1-44D2D8A8E6EE}" dt="2023-02-16T22:54:35.175" v="198" actId="20577"/>
        <pc:sldMkLst>
          <pc:docMk/>
          <pc:sldMk cId="1337367060" sldId="264"/>
        </pc:sldMkLst>
        <pc:spChg chg="mod">
          <ac:chgData name="Boloz, Patrik" userId="S::patrikboloz@nmhu.edu::4a5f27e5-970c-49cb-a96d-452ff94b951a" providerId="AD" clId="Web-{6C63820F-540F-0315-BEA1-44D2D8A8E6EE}" dt="2023-02-16T22:54:35.175" v="198" actId="20577"/>
          <ac:spMkLst>
            <pc:docMk/>
            <pc:sldMk cId="1337367060" sldId="264"/>
            <ac:spMk id="2" creationId="{53D39498-2063-DF44-B379-1EAED2F81DA9}"/>
          </ac:spMkLst>
        </pc:spChg>
        <pc:spChg chg="mod">
          <ac:chgData name="Boloz, Patrik" userId="S::patrikboloz@nmhu.edu::4a5f27e5-970c-49cb-a96d-452ff94b951a" providerId="AD" clId="Web-{6C63820F-540F-0315-BEA1-44D2D8A8E6EE}" dt="2023-02-16T22:54:02.988" v="186" actId="20577"/>
          <ac:spMkLst>
            <pc:docMk/>
            <pc:sldMk cId="1337367060" sldId="264"/>
            <ac:spMk id="3" creationId="{387A4FE4-9500-ABF7-8F8F-D73C301175AC}"/>
          </ac:spMkLst>
        </pc:spChg>
      </pc:sldChg>
      <pc:sldChg chg="modSp new">
        <pc:chgData name="Boloz, Patrik" userId="S::patrikboloz@nmhu.edu::4a5f27e5-970c-49cb-a96d-452ff94b951a" providerId="AD" clId="Web-{6C63820F-540F-0315-BEA1-44D2D8A8E6EE}" dt="2023-02-16T22:56:14.893" v="256" actId="20577"/>
        <pc:sldMkLst>
          <pc:docMk/>
          <pc:sldMk cId="3768888254" sldId="265"/>
        </pc:sldMkLst>
        <pc:spChg chg="mod">
          <ac:chgData name="Boloz, Patrik" userId="S::patrikboloz@nmhu.edu::4a5f27e5-970c-49cb-a96d-452ff94b951a" providerId="AD" clId="Web-{6C63820F-540F-0315-BEA1-44D2D8A8E6EE}" dt="2023-02-16T22:55:15.222" v="226" actId="20577"/>
          <ac:spMkLst>
            <pc:docMk/>
            <pc:sldMk cId="3768888254" sldId="265"/>
            <ac:spMk id="2" creationId="{56E073C6-70B7-88F6-4821-65B950854F80}"/>
          </ac:spMkLst>
        </pc:spChg>
        <pc:spChg chg="mod">
          <ac:chgData name="Boloz, Patrik" userId="S::patrikboloz@nmhu.edu::4a5f27e5-970c-49cb-a96d-452ff94b951a" providerId="AD" clId="Web-{6C63820F-540F-0315-BEA1-44D2D8A8E6EE}" dt="2023-02-16T22:56:14.893" v="256" actId="20577"/>
          <ac:spMkLst>
            <pc:docMk/>
            <pc:sldMk cId="3768888254" sldId="265"/>
            <ac:spMk id="3" creationId="{D13106C6-6786-7033-04CC-362CCC7590E3}"/>
          </ac:spMkLst>
        </pc:spChg>
      </pc:sldChg>
      <pc:sldChg chg="modSp new">
        <pc:chgData name="Boloz, Patrik" userId="S::patrikboloz@nmhu.edu::4a5f27e5-970c-49cb-a96d-452ff94b951a" providerId="AD" clId="Web-{6C63820F-540F-0315-BEA1-44D2D8A8E6EE}" dt="2023-02-16T22:56:54.940" v="267" actId="20577"/>
        <pc:sldMkLst>
          <pc:docMk/>
          <pc:sldMk cId="2916479989" sldId="266"/>
        </pc:sldMkLst>
        <pc:spChg chg="mod">
          <ac:chgData name="Boloz, Patrik" userId="S::patrikboloz@nmhu.edu::4a5f27e5-970c-49cb-a96d-452ff94b951a" providerId="AD" clId="Web-{6C63820F-540F-0315-BEA1-44D2D8A8E6EE}" dt="2023-02-16T22:56:36.721" v="260" actId="20577"/>
          <ac:spMkLst>
            <pc:docMk/>
            <pc:sldMk cId="2916479989" sldId="266"/>
            <ac:spMk id="2" creationId="{1A6A29FF-5976-6B6E-4A87-7058B7DAFABA}"/>
          </ac:spMkLst>
        </pc:spChg>
        <pc:spChg chg="mod">
          <ac:chgData name="Boloz, Patrik" userId="S::patrikboloz@nmhu.edu::4a5f27e5-970c-49cb-a96d-452ff94b951a" providerId="AD" clId="Web-{6C63820F-540F-0315-BEA1-44D2D8A8E6EE}" dt="2023-02-16T22:56:54.940" v="267" actId="20577"/>
          <ac:spMkLst>
            <pc:docMk/>
            <pc:sldMk cId="2916479989" sldId="266"/>
            <ac:spMk id="3" creationId="{F5495541-EFF5-4129-9ADF-5D445F22C76B}"/>
          </ac:spMkLst>
        </pc:spChg>
      </pc:sldChg>
      <pc:sldChg chg="modSp new">
        <pc:chgData name="Boloz, Patrik" userId="S::patrikboloz@nmhu.edu::4a5f27e5-970c-49cb-a96d-452ff94b951a" providerId="AD" clId="Web-{6C63820F-540F-0315-BEA1-44D2D8A8E6EE}" dt="2023-02-16T22:58:59.954" v="309" actId="20577"/>
        <pc:sldMkLst>
          <pc:docMk/>
          <pc:sldMk cId="3149919103" sldId="267"/>
        </pc:sldMkLst>
        <pc:spChg chg="mod">
          <ac:chgData name="Boloz, Patrik" userId="S::patrikboloz@nmhu.edu::4a5f27e5-970c-49cb-a96d-452ff94b951a" providerId="AD" clId="Web-{6C63820F-540F-0315-BEA1-44D2D8A8E6EE}" dt="2023-02-16T22:58:59.954" v="309" actId="20577"/>
          <ac:spMkLst>
            <pc:docMk/>
            <pc:sldMk cId="3149919103" sldId="267"/>
            <ac:spMk id="2" creationId="{956CC551-191E-23A8-7C6C-DBD925CF5EC8}"/>
          </ac:spMkLst>
        </pc:spChg>
        <pc:spChg chg="mod">
          <ac:chgData name="Boloz, Patrik" userId="S::patrikboloz@nmhu.edu::4a5f27e5-970c-49cb-a96d-452ff94b951a" providerId="AD" clId="Web-{6C63820F-540F-0315-BEA1-44D2D8A8E6EE}" dt="2023-02-16T22:57:58.580" v="291" actId="20577"/>
          <ac:spMkLst>
            <pc:docMk/>
            <pc:sldMk cId="3149919103" sldId="267"/>
            <ac:spMk id="3" creationId="{CCA8751E-F451-741F-95F6-E4E0610D57EC}"/>
          </ac:spMkLst>
        </pc:spChg>
      </pc:sldChg>
      <pc:sldChg chg="modSp new">
        <pc:chgData name="Boloz, Patrik" userId="S::patrikboloz@nmhu.edu::4a5f27e5-970c-49cb-a96d-452ff94b951a" providerId="AD" clId="Web-{6C63820F-540F-0315-BEA1-44D2D8A8E6EE}" dt="2023-02-16T22:59:03.548" v="311" actId="20577"/>
        <pc:sldMkLst>
          <pc:docMk/>
          <pc:sldMk cId="1415688835" sldId="268"/>
        </pc:sldMkLst>
        <pc:spChg chg="mod">
          <ac:chgData name="Boloz, Patrik" userId="S::patrikboloz@nmhu.edu::4a5f27e5-970c-49cb-a96d-452ff94b951a" providerId="AD" clId="Web-{6C63820F-540F-0315-BEA1-44D2D8A8E6EE}" dt="2023-02-16T22:59:03.548" v="311" actId="20577"/>
          <ac:spMkLst>
            <pc:docMk/>
            <pc:sldMk cId="1415688835" sldId="268"/>
            <ac:spMk id="2" creationId="{B391E3AC-F272-7383-1BC1-6F167D78FA17}"/>
          </ac:spMkLst>
        </pc:spChg>
        <pc:spChg chg="mod">
          <ac:chgData name="Boloz, Patrik" userId="S::patrikboloz@nmhu.edu::4a5f27e5-970c-49cb-a96d-452ff94b951a" providerId="AD" clId="Web-{6C63820F-540F-0315-BEA1-44D2D8A8E6EE}" dt="2023-02-16T22:58:40.876" v="301" actId="20577"/>
          <ac:spMkLst>
            <pc:docMk/>
            <pc:sldMk cId="1415688835" sldId="268"/>
            <ac:spMk id="3" creationId="{51B9F3A3-5931-E14E-65B0-4650F0EEF383}"/>
          </ac:spMkLst>
        </pc:spChg>
      </pc:sldChg>
      <pc:sldChg chg="modSp new">
        <pc:chgData name="Boloz, Patrik" userId="S::patrikboloz@nmhu.edu::4a5f27e5-970c-49cb-a96d-452ff94b951a" providerId="AD" clId="Web-{6C63820F-540F-0315-BEA1-44D2D8A8E6EE}" dt="2023-02-16T22:59:14.111" v="314" actId="20577"/>
        <pc:sldMkLst>
          <pc:docMk/>
          <pc:sldMk cId="1856747986" sldId="269"/>
        </pc:sldMkLst>
        <pc:spChg chg="mod">
          <ac:chgData name="Boloz, Patrik" userId="S::patrikboloz@nmhu.edu::4a5f27e5-970c-49cb-a96d-452ff94b951a" providerId="AD" clId="Web-{6C63820F-540F-0315-BEA1-44D2D8A8E6EE}" dt="2023-02-16T22:59:14.111" v="314" actId="20577"/>
          <ac:spMkLst>
            <pc:docMk/>
            <pc:sldMk cId="1856747986" sldId="269"/>
            <ac:spMk id="2" creationId="{5E5BC7D7-4FA0-4AE1-6993-6C92E48FD7B5}"/>
          </ac:spMkLst>
        </pc:spChg>
        <pc:spChg chg="mod">
          <ac:chgData name="Boloz, Patrik" userId="S::patrikboloz@nmhu.edu::4a5f27e5-970c-49cb-a96d-452ff94b951a" providerId="AD" clId="Web-{6C63820F-540F-0315-BEA1-44D2D8A8E6EE}" dt="2023-02-16T22:58:56.829" v="308" actId="20577"/>
          <ac:spMkLst>
            <pc:docMk/>
            <pc:sldMk cId="1856747986" sldId="269"/>
            <ac:spMk id="3" creationId="{30E9BC9A-FF93-4370-B138-46DAFD1B3D06}"/>
          </ac:spMkLst>
        </pc:spChg>
      </pc:sldChg>
      <pc:sldChg chg="addSp modSp new">
        <pc:chgData name="Boloz, Patrik" userId="S::patrikboloz@nmhu.edu::4a5f27e5-970c-49cb-a96d-452ff94b951a" providerId="AD" clId="Web-{6C63820F-540F-0315-BEA1-44D2D8A8E6EE}" dt="2023-02-16T23:00:22.173" v="344" actId="20577"/>
        <pc:sldMkLst>
          <pc:docMk/>
          <pc:sldMk cId="2455780295" sldId="270"/>
        </pc:sldMkLst>
        <pc:spChg chg="mod">
          <ac:chgData name="Boloz, Patrik" userId="S::patrikboloz@nmhu.edu::4a5f27e5-970c-49cb-a96d-452ff94b951a" providerId="AD" clId="Web-{6C63820F-540F-0315-BEA1-44D2D8A8E6EE}" dt="2023-02-16T22:59:31.251" v="323" actId="20577"/>
          <ac:spMkLst>
            <pc:docMk/>
            <pc:sldMk cId="2455780295" sldId="270"/>
            <ac:spMk id="2" creationId="{19EB5D62-3D41-7FA6-5817-1506A013BF60}"/>
          </ac:spMkLst>
        </pc:spChg>
        <pc:spChg chg="mod">
          <ac:chgData name="Boloz, Patrik" userId="S::patrikboloz@nmhu.edu::4a5f27e5-970c-49cb-a96d-452ff94b951a" providerId="AD" clId="Web-{6C63820F-540F-0315-BEA1-44D2D8A8E6EE}" dt="2023-02-16T23:00:22.173" v="344" actId="20577"/>
          <ac:spMkLst>
            <pc:docMk/>
            <pc:sldMk cId="2455780295" sldId="270"/>
            <ac:spMk id="3" creationId="{21363870-2C55-F983-5572-E904199FCE61}"/>
          </ac:spMkLst>
        </pc:spChg>
        <pc:picChg chg="add mod">
          <ac:chgData name="Boloz, Patrik" userId="S::patrikboloz@nmhu.edu::4a5f27e5-970c-49cb-a96d-452ff94b951a" providerId="AD" clId="Web-{6C63820F-540F-0315-BEA1-44D2D8A8E6EE}" dt="2023-02-16T23:00:13.876" v="343" actId="1076"/>
          <ac:picMkLst>
            <pc:docMk/>
            <pc:sldMk cId="2455780295" sldId="270"/>
            <ac:picMk id="4" creationId="{36BA3A43-D3A3-E254-5948-746F546BA219}"/>
          </ac:picMkLst>
        </pc:picChg>
      </pc:sldChg>
      <pc:sldChg chg="modSp new">
        <pc:chgData name="Boloz, Patrik" userId="S::patrikboloz@nmhu.edu::4a5f27e5-970c-49cb-a96d-452ff94b951a" providerId="AD" clId="Web-{6C63820F-540F-0315-BEA1-44D2D8A8E6EE}" dt="2023-02-16T23:01:11.954" v="352" actId="20577"/>
        <pc:sldMkLst>
          <pc:docMk/>
          <pc:sldMk cId="1131173393" sldId="271"/>
        </pc:sldMkLst>
        <pc:spChg chg="mod">
          <ac:chgData name="Boloz, Patrik" userId="S::patrikboloz@nmhu.edu::4a5f27e5-970c-49cb-a96d-452ff94b951a" providerId="AD" clId="Web-{6C63820F-540F-0315-BEA1-44D2D8A8E6EE}" dt="2023-02-16T23:00:45.672" v="347" actId="20577"/>
          <ac:spMkLst>
            <pc:docMk/>
            <pc:sldMk cId="1131173393" sldId="271"/>
            <ac:spMk id="2" creationId="{4C10D339-729C-E346-40C4-40F2F9123D3C}"/>
          </ac:spMkLst>
        </pc:spChg>
        <pc:spChg chg="mod">
          <ac:chgData name="Boloz, Patrik" userId="S::patrikboloz@nmhu.edu::4a5f27e5-970c-49cb-a96d-452ff94b951a" providerId="AD" clId="Web-{6C63820F-540F-0315-BEA1-44D2D8A8E6EE}" dt="2023-02-16T23:01:11.954" v="352" actId="20577"/>
          <ac:spMkLst>
            <pc:docMk/>
            <pc:sldMk cId="1131173393" sldId="271"/>
            <ac:spMk id="3" creationId="{5D0D7CFB-2066-5EC9-38DA-A34F9765AB17}"/>
          </ac:spMkLst>
        </pc:spChg>
      </pc:sldChg>
      <pc:sldChg chg="addSp modSp new mod setBg">
        <pc:chgData name="Boloz, Patrik" userId="S::patrikboloz@nmhu.edu::4a5f27e5-970c-49cb-a96d-452ff94b951a" providerId="AD" clId="Web-{6C63820F-540F-0315-BEA1-44D2D8A8E6EE}" dt="2023-02-16T23:04:16.718" v="375" actId="20577"/>
        <pc:sldMkLst>
          <pc:docMk/>
          <pc:sldMk cId="1821276300" sldId="272"/>
        </pc:sldMkLst>
        <pc:spChg chg="mod">
          <ac:chgData name="Boloz, Patrik" userId="S::patrikboloz@nmhu.edu::4a5f27e5-970c-49cb-a96d-452ff94b951a" providerId="AD" clId="Web-{6C63820F-540F-0315-BEA1-44D2D8A8E6EE}" dt="2023-02-16T23:01:36.031" v="370"/>
          <ac:spMkLst>
            <pc:docMk/>
            <pc:sldMk cId="1821276300" sldId="272"/>
            <ac:spMk id="2" creationId="{31EB226C-B851-5991-0AD7-97201B293A55}"/>
          </ac:spMkLst>
        </pc:spChg>
        <pc:spChg chg="mod">
          <ac:chgData name="Boloz, Patrik" userId="S::patrikboloz@nmhu.edu::4a5f27e5-970c-49cb-a96d-452ff94b951a" providerId="AD" clId="Web-{6C63820F-540F-0315-BEA1-44D2D8A8E6EE}" dt="2023-02-16T23:04:16.718" v="375" actId="20577"/>
          <ac:spMkLst>
            <pc:docMk/>
            <pc:sldMk cId="1821276300" sldId="272"/>
            <ac:spMk id="3" creationId="{3DD93DB7-50DF-C989-AAFD-7FD8B873F90E}"/>
          </ac:spMkLst>
        </pc:spChg>
        <pc:spChg chg="add">
          <ac:chgData name="Boloz, Patrik" userId="S::patrikboloz@nmhu.edu::4a5f27e5-970c-49cb-a96d-452ff94b951a" providerId="AD" clId="Web-{6C63820F-540F-0315-BEA1-44D2D8A8E6EE}" dt="2023-02-16T23:01:36.031" v="370"/>
          <ac:spMkLst>
            <pc:docMk/>
            <pc:sldMk cId="1821276300" sldId="272"/>
            <ac:spMk id="9" creationId="{E0837993-CF68-4B71-B30D-9FF2DBDC69D1}"/>
          </ac:spMkLst>
        </pc:spChg>
        <pc:grpChg chg="add">
          <ac:chgData name="Boloz, Patrik" userId="S::patrikboloz@nmhu.edu::4a5f27e5-970c-49cb-a96d-452ff94b951a" providerId="AD" clId="Web-{6C63820F-540F-0315-BEA1-44D2D8A8E6EE}" dt="2023-02-16T23:01:36.031" v="370"/>
          <ac:grpSpMkLst>
            <pc:docMk/>
            <pc:sldMk cId="1821276300" sldId="272"/>
            <ac:grpSpMk id="11" creationId="{5BC1EB0E-C682-4477-94FF-E3696ACD5A6A}"/>
          </ac:grpSpMkLst>
        </pc:grpChg>
        <pc:picChg chg="add mod">
          <ac:chgData name="Boloz, Patrik" userId="S::patrikboloz@nmhu.edu::4a5f27e5-970c-49cb-a96d-452ff94b951a" providerId="AD" clId="Web-{6C63820F-540F-0315-BEA1-44D2D8A8E6EE}" dt="2023-02-16T23:01:36.031" v="370"/>
          <ac:picMkLst>
            <pc:docMk/>
            <pc:sldMk cId="1821276300" sldId="272"/>
            <ac:picMk id="4" creationId="{CA413889-AA71-C5FA-0795-7A39F5069053}"/>
          </ac:picMkLst>
        </pc:picChg>
      </pc:sldChg>
      <pc:sldMasterChg chg="add addSldLayout">
        <pc:chgData name="Boloz, Patrik" userId="S::patrikboloz@nmhu.edu::4a5f27e5-970c-49cb-a96d-452ff94b951a" providerId="AD" clId="Web-{6C63820F-540F-0315-BEA1-44D2D8A8E6EE}" dt="2023-02-16T22:42:52.930" v="0"/>
        <pc:sldMasterMkLst>
          <pc:docMk/>
          <pc:sldMasterMk cId="633399576" sldId="2147483826"/>
        </pc:sldMasterMkLst>
        <pc:sldLayoutChg chg="add">
          <pc:chgData name="Boloz, Patrik" userId="S::patrikboloz@nmhu.edu::4a5f27e5-970c-49cb-a96d-452ff94b951a" providerId="AD" clId="Web-{6C63820F-540F-0315-BEA1-44D2D8A8E6EE}" dt="2023-02-16T22:42:52.930" v="0"/>
          <pc:sldLayoutMkLst>
            <pc:docMk/>
            <pc:sldMasterMk cId="633399576" sldId="2147483826"/>
            <pc:sldLayoutMk cId="1212535830" sldId="2147483827"/>
          </pc:sldLayoutMkLst>
        </pc:sldLayoutChg>
        <pc:sldLayoutChg chg="add">
          <pc:chgData name="Boloz, Patrik" userId="S::patrikboloz@nmhu.edu::4a5f27e5-970c-49cb-a96d-452ff94b951a" providerId="AD" clId="Web-{6C63820F-540F-0315-BEA1-44D2D8A8E6EE}" dt="2023-02-16T22:42:52.930" v="0"/>
          <pc:sldLayoutMkLst>
            <pc:docMk/>
            <pc:sldMasterMk cId="633399576" sldId="2147483826"/>
            <pc:sldLayoutMk cId="3328744135" sldId="2147483828"/>
          </pc:sldLayoutMkLst>
        </pc:sldLayoutChg>
        <pc:sldLayoutChg chg="add">
          <pc:chgData name="Boloz, Patrik" userId="S::patrikboloz@nmhu.edu::4a5f27e5-970c-49cb-a96d-452ff94b951a" providerId="AD" clId="Web-{6C63820F-540F-0315-BEA1-44D2D8A8E6EE}" dt="2023-02-16T22:42:52.930" v="0"/>
          <pc:sldLayoutMkLst>
            <pc:docMk/>
            <pc:sldMasterMk cId="633399576" sldId="2147483826"/>
            <pc:sldLayoutMk cId="1802095769" sldId="2147483829"/>
          </pc:sldLayoutMkLst>
        </pc:sldLayoutChg>
        <pc:sldLayoutChg chg="add">
          <pc:chgData name="Boloz, Patrik" userId="S::patrikboloz@nmhu.edu::4a5f27e5-970c-49cb-a96d-452ff94b951a" providerId="AD" clId="Web-{6C63820F-540F-0315-BEA1-44D2D8A8E6EE}" dt="2023-02-16T22:42:52.930" v="0"/>
          <pc:sldLayoutMkLst>
            <pc:docMk/>
            <pc:sldMasterMk cId="633399576" sldId="2147483826"/>
            <pc:sldLayoutMk cId="475026381" sldId="2147483830"/>
          </pc:sldLayoutMkLst>
        </pc:sldLayoutChg>
        <pc:sldLayoutChg chg="add">
          <pc:chgData name="Boloz, Patrik" userId="S::patrikboloz@nmhu.edu::4a5f27e5-970c-49cb-a96d-452ff94b951a" providerId="AD" clId="Web-{6C63820F-540F-0315-BEA1-44D2D8A8E6EE}" dt="2023-02-16T22:42:52.930" v="0"/>
          <pc:sldLayoutMkLst>
            <pc:docMk/>
            <pc:sldMasterMk cId="633399576" sldId="2147483826"/>
            <pc:sldLayoutMk cId="3610200311" sldId="2147483831"/>
          </pc:sldLayoutMkLst>
        </pc:sldLayoutChg>
        <pc:sldLayoutChg chg="add">
          <pc:chgData name="Boloz, Patrik" userId="S::patrikboloz@nmhu.edu::4a5f27e5-970c-49cb-a96d-452ff94b951a" providerId="AD" clId="Web-{6C63820F-540F-0315-BEA1-44D2D8A8E6EE}" dt="2023-02-16T22:42:52.930" v="0"/>
          <pc:sldLayoutMkLst>
            <pc:docMk/>
            <pc:sldMasterMk cId="633399576" sldId="2147483826"/>
            <pc:sldLayoutMk cId="1842171799" sldId="2147483832"/>
          </pc:sldLayoutMkLst>
        </pc:sldLayoutChg>
        <pc:sldLayoutChg chg="add">
          <pc:chgData name="Boloz, Patrik" userId="S::patrikboloz@nmhu.edu::4a5f27e5-970c-49cb-a96d-452ff94b951a" providerId="AD" clId="Web-{6C63820F-540F-0315-BEA1-44D2D8A8E6EE}" dt="2023-02-16T22:42:52.930" v="0"/>
          <pc:sldLayoutMkLst>
            <pc:docMk/>
            <pc:sldMasterMk cId="633399576" sldId="2147483826"/>
            <pc:sldLayoutMk cId="3452238516" sldId="2147483833"/>
          </pc:sldLayoutMkLst>
        </pc:sldLayoutChg>
        <pc:sldLayoutChg chg="add">
          <pc:chgData name="Boloz, Patrik" userId="S::patrikboloz@nmhu.edu::4a5f27e5-970c-49cb-a96d-452ff94b951a" providerId="AD" clId="Web-{6C63820F-540F-0315-BEA1-44D2D8A8E6EE}" dt="2023-02-16T22:42:52.930" v="0"/>
          <pc:sldLayoutMkLst>
            <pc:docMk/>
            <pc:sldMasterMk cId="633399576" sldId="2147483826"/>
            <pc:sldLayoutMk cId="2504461105" sldId="2147483834"/>
          </pc:sldLayoutMkLst>
        </pc:sldLayoutChg>
        <pc:sldLayoutChg chg="add">
          <pc:chgData name="Boloz, Patrik" userId="S::patrikboloz@nmhu.edu::4a5f27e5-970c-49cb-a96d-452ff94b951a" providerId="AD" clId="Web-{6C63820F-540F-0315-BEA1-44D2D8A8E6EE}" dt="2023-02-16T22:42:52.930" v="0"/>
          <pc:sldLayoutMkLst>
            <pc:docMk/>
            <pc:sldMasterMk cId="633399576" sldId="2147483826"/>
            <pc:sldLayoutMk cId="2488488986" sldId="2147483835"/>
          </pc:sldLayoutMkLst>
        </pc:sldLayoutChg>
        <pc:sldLayoutChg chg="add">
          <pc:chgData name="Boloz, Patrik" userId="S::patrikboloz@nmhu.edu::4a5f27e5-970c-49cb-a96d-452ff94b951a" providerId="AD" clId="Web-{6C63820F-540F-0315-BEA1-44D2D8A8E6EE}" dt="2023-02-16T22:42:52.930" v="0"/>
          <pc:sldLayoutMkLst>
            <pc:docMk/>
            <pc:sldMasterMk cId="633399576" sldId="2147483826"/>
            <pc:sldLayoutMk cId="4043903877" sldId="2147483836"/>
          </pc:sldLayoutMkLst>
        </pc:sldLayoutChg>
        <pc:sldLayoutChg chg="add">
          <pc:chgData name="Boloz, Patrik" userId="S::patrikboloz@nmhu.edu::4a5f27e5-970c-49cb-a96d-452ff94b951a" providerId="AD" clId="Web-{6C63820F-540F-0315-BEA1-44D2D8A8E6EE}" dt="2023-02-16T22:42:52.930" v="0"/>
          <pc:sldLayoutMkLst>
            <pc:docMk/>
            <pc:sldMasterMk cId="633399576" sldId="2147483826"/>
            <pc:sldLayoutMk cId="1734817181" sldId="2147483837"/>
          </pc:sldLayoutMkLst>
        </pc:sldLayoutChg>
        <pc:sldLayoutChg chg="add">
          <pc:chgData name="Boloz, Patrik" userId="S::patrikboloz@nmhu.edu::4a5f27e5-970c-49cb-a96d-452ff94b951a" providerId="AD" clId="Web-{6C63820F-540F-0315-BEA1-44D2D8A8E6EE}" dt="2023-02-16T22:42:52.930" v="0"/>
          <pc:sldLayoutMkLst>
            <pc:docMk/>
            <pc:sldMasterMk cId="633399576" sldId="2147483826"/>
            <pc:sldLayoutMk cId="816986626" sldId="2147483838"/>
          </pc:sldLayoutMkLst>
        </pc:sldLayoutChg>
        <pc:sldLayoutChg chg="add">
          <pc:chgData name="Boloz, Patrik" userId="S::patrikboloz@nmhu.edu::4a5f27e5-970c-49cb-a96d-452ff94b951a" providerId="AD" clId="Web-{6C63820F-540F-0315-BEA1-44D2D8A8E6EE}" dt="2023-02-16T22:42:52.930" v="0"/>
          <pc:sldLayoutMkLst>
            <pc:docMk/>
            <pc:sldMasterMk cId="633399576" sldId="2147483826"/>
            <pc:sldLayoutMk cId="2117989829" sldId="2147483839"/>
          </pc:sldLayoutMkLst>
        </pc:sldLayoutChg>
        <pc:sldLayoutChg chg="add">
          <pc:chgData name="Boloz, Patrik" userId="S::patrikboloz@nmhu.edu::4a5f27e5-970c-49cb-a96d-452ff94b951a" providerId="AD" clId="Web-{6C63820F-540F-0315-BEA1-44D2D8A8E6EE}" dt="2023-02-16T22:42:52.930" v="0"/>
          <pc:sldLayoutMkLst>
            <pc:docMk/>
            <pc:sldMasterMk cId="633399576" sldId="2147483826"/>
            <pc:sldLayoutMk cId="428722240" sldId="2147483840"/>
          </pc:sldLayoutMkLst>
        </pc:sldLayoutChg>
        <pc:sldLayoutChg chg="add">
          <pc:chgData name="Boloz, Patrik" userId="S::patrikboloz@nmhu.edu::4a5f27e5-970c-49cb-a96d-452ff94b951a" providerId="AD" clId="Web-{6C63820F-540F-0315-BEA1-44D2D8A8E6EE}" dt="2023-02-16T22:42:52.930" v="0"/>
          <pc:sldLayoutMkLst>
            <pc:docMk/>
            <pc:sldMasterMk cId="633399576" sldId="2147483826"/>
            <pc:sldLayoutMk cId="3393680961" sldId="2147483841"/>
          </pc:sldLayoutMkLst>
        </pc:sldLayoutChg>
        <pc:sldLayoutChg chg="add">
          <pc:chgData name="Boloz, Patrik" userId="S::patrikboloz@nmhu.edu::4a5f27e5-970c-49cb-a96d-452ff94b951a" providerId="AD" clId="Web-{6C63820F-540F-0315-BEA1-44D2D8A8E6EE}" dt="2023-02-16T22:42:52.930" v="0"/>
          <pc:sldLayoutMkLst>
            <pc:docMk/>
            <pc:sldMasterMk cId="633399576" sldId="2147483826"/>
            <pc:sldLayoutMk cId="3688392229" sldId="2147483842"/>
          </pc:sldLayoutMkLst>
        </pc:sldLayoutChg>
        <pc:sldLayoutChg chg="add">
          <pc:chgData name="Boloz, Patrik" userId="S::patrikboloz@nmhu.edu::4a5f27e5-970c-49cb-a96d-452ff94b951a" providerId="AD" clId="Web-{6C63820F-540F-0315-BEA1-44D2D8A8E6EE}" dt="2023-02-16T22:42:52.930" v="0"/>
          <pc:sldLayoutMkLst>
            <pc:docMk/>
            <pc:sldMasterMk cId="633399576" sldId="2147483826"/>
            <pc:sldLayoutMk cId="2742242551" sldId="214748384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2535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3328744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2095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475026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0200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21717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522385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461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8488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439038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4817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69866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179898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722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36809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83922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24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2/16/2023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3399576"/>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95F37B-3C86-AF35-1133-987FB6DF5D28}"/>
              </a:ext>
            </a:extLst>
          </p:cNvPr>
          <p:cNvPicPr>
            <a:picLocks noChangeAspect="1"/>
          </p:cNvPicPr>
          <p:nvPr/>
        </p:nvPicPr>
        <p:blipFill rotWithShape="1">
          <a:blip r:embed="rId3">
            <a:duotone>
              <a:prstClr val="black"/>
              <a:prstClr val="white"/>
            </a:duotone>
          </a:blip>
          <a:srcRect b="2500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2EE2039B-69BD-482A-841A-9C5206D96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3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8010C1-DC06-49C2-A879-22A5A94F4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C929FEA8-B524-492D-9E1B-D7CF0D1C16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5" name="Rounded Rectangle 16">
              <a:extLst>
                <a:ext uri="{FF2B5EF4-FFF2-40B4-BE49-F238E27FC236}">
                  <a16:creationId xmlns:a16="http://schemas.microsoft.com/office/drawing/2014/main" id="{1DAE2262-A71A-4945-B478-4B69E5AD2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C24B543-E1AE-4733-8F56-EF42C6766E3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7" name="Rounded Rectangle 18">
              <a:extLst>
                <a:ext uri="{FF2B5EF4-FFF2-40B4-BE49-F238E27FC236}">
                  <a16:creationId xmlns:a16="http://schemas.microsoft.com/office/drawing/2014/main" id="{16CD6DAB-F615-4B33-AF13-B2FCBBFD1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11444E18-A41E-4745-94A0-9F7B6E459D3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AF0A426D-4EB0-C465-31C6-DB02D00FA43A}"/>
              </a:ext>
            </a:extLst>
          </p:cNvPr>
          <p:cNvSpPr>
            <a:spLocks noGrp="1"/>
          </p:cNvSpPr>
          <p:nvPr>
            <p:ph type="ctrTitle"/>
          </p:nvPr>
        </p:nvSpPr>
        <p:spPr>
          <a:xfrm>
            <a:off x="2692398" y="1871131"/>
            <a:ext cx="6815669" cy="1515533"/>
          </a:xfrm>
        </p:spPr>
        <p:txBody>
          <a:bodyPr>
            <a:normAutofit/>
          </a:bodyPr>
          <a:lstStyle/>
          <a:p>
            <a:pPr>
              <a:lnSpc>
                <a:spcPct val="90000"/>
              </a:lnSpc>
            </a:pPr>
            <a:r>
              <a:rPr lang="en-US" sz="5000" dirty="0">
                <a:latin typeface="Garamond"/>
              </a:rPr>
              <a:t>A Complete Guide to Programming in C++</a:t>
            </a:r>
          </a:p>
        </p:txBody>
      </p:sp>
      <p:sp>
        <p:nvSpPr>
          <p:cNvPr id="3" name="Subtitle 2">
            <a:extLst>
              <a:ext uri="{FF2B5EF4-FFF2-40B4-BE49-F238E27FC236}">
                <a16:creationId xmlns:a16="http://schemas.microsoft.com/office/drawing/2014/main" id="{92E6E773-21A1-3481-27E6-0CCBC9138C53}"/>
              </a:ext>
            </a:extLst>
          </p:cNvPr>
          <p:cNvSpPr>
            <a:spLocks noGrp="1"/>
          </p:cNvSpPr>
          <p:nvPr>
            <p:ph type="subTitle" idx="1"/>
          </p:nvPr>
        </p:nvSpPr>
        <p:spPr>
          <a:xfrm>
            <a:off x="2692398" y="3657597"/>
            <a:ext cx="6815669" cy="1320802"/>
          </a:xfrm>
        </p:spPr>
        <p:txBody>
          <a:bodyPr>
            <a:normAutofit/>
          </a:bodyPr>
          <a:lstStyle/>
          <a:p>
            <a:r>
              <a:rPr lang="en-US" dirty="0">
                <a:latin typeface="Garamond"/>
              </a:rPr>
              <a:t>Chapter 8– Converting Arithmetic Types</a:t>
            </a:r>
          </a:p>
        </p:txBody>
      </p:sp>
      <p:cxnSp>
        <p:nvCxnSpPr>
          <p:cNvPr id="20" name="Straight Connector 19">
            <a:extLst>
              <a:ext uri="{FF2B5EF4-FFF2-40B4-BE49-F238E27FC236}">
                <a16:creationId xmlns:a16="http://schemas.microsoft.com/office/drawing/2014/main" id="{FA2F8AFE-17D5-4D84-BEE2-F0CAE81E6D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790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29FF-5976-6B6E-4A87-7058B7DAFABA}"/>
              </a:ext>
            </a:extLst>
          </p:cNvPr>
          <p:cNvSpPr>
            <a:spLocks noGrp="1"/>
          </p:cNvSpPr>
          <p:nvPr>
            <p:ph type="title"/>
          </p:nvPr>
        </p:nvSpPr>
        <p:spPr/>
        <p:txBody>
          <a:bodyPr/>
          <a:lstStyle/>
          <a:p>
            <a:r>
              <a:rPr lang="en-US" dirty="0">
                <a:ea typeface="+mj-lt"/>
                <a:cs typeface="+mj-lt"/>
              </a:rPr>
              <a:t>Implicit type conversions in assignments</a:t>
            </a:r>
          </a:p>
        </p:txBody>
      </p:sp>
      <p:sp>
        <p:nvSpPr>
          <p:cNvPr id="3" name="Content Placeholder 2">
            <a:extLst>
              <a:ext uri="{FF2B5EF4-FFF2-40B4-BE49-F238E27FC236}">
                <a16:creationId xmlns:a16="http://schemas.microsoft.com/office/drawing/2014/main" id="{F5495541-EFF5-4129-9ADF-5D445F22C76B}"/>
              </a:ext>
            </a:extLst>
          </p:cNvPr>
          <p:cNvSpPr>
            <a:spLocks noGrp="1"/>
          </p:cNvSpPr>
          <p:nvPr>
            <p:ph idx="1"/>
          </p:nvPr>
        </p:nvSpPr>
        <p:spPr/>
        <p:txBody>
          <a:bodyPr/>
          <a:lstStyle/>
          <a:p>
            <a:r>
              <a:rPr lang="en-US" dirty="0">
                <a:ea typeface="+mn-lt"/>
                <a:cs typeface="+mn-lt"/>
              </a:rPr>
              <a:t>Two different cases can occur during type conversion in assignments: </a:t>
            </a:r>
            <a:endParaRPr lang="en-US"/>
          </a:p>
          <a:p>
            <a:pPr lvl="1">
              <a:buSzPct val="114999"/>
            </a:pPr>
            <a:r>
              <a:rPr lang="en-US" dirty="0">
                <a:ea typeface="+mn-lt"/>
                <a:cs typeface="+mn-lt"/>
              </a:rPr>
              <a:t>1. If the type of the variable is larger than the type of the value to be assigned, the type of the value must be promoted. The rules for usual arithmetic type conversions are applied in this case (see Example 1). </a:t>
            </a:r>
            <a:endParaRPr lang="en-US"/>
          </a:p>
        </p:txBody>
      </p:sp>
    </p:spTree>
    <p:extLst>
      <p:ext uri="{BB962C8B-B14F-4D97-AF65-F5344CB8AC3E}">
        <p14:creationId xmlns:p14="http://schemas.microsoft.com/office/powerpoint/2010/main" val="2916479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CC551-191E-23A8-7C6C-DBD925CF5EC8}"/>
              </a:ext>
            </a:extLst>
          </p:cNvPr>
          <p:cNvSpPr>
            <a:spLocks noGrp="1"/>
          </p:cNvSpPr>
          <p:nvPr>
            <p:ph type="title"/>
          </p:nvPr>
        </p:nvSpPr>
        <p:spPr/>
        <p:txBody>
          <a:bodyPr/>
          <a:lstStyle/>
          <a:p>
            <a:r>
              <a:rPr lang="en-US" dirty="0"/>
              <a:t>Implicit type conversions in assignments</a:t>
            </a:r>
            <a:endParaRPr lang="en-US" dirty="0">
              <a:ea typeface="+mj-lt"/>
              <a:cs typeface="+mj-lt"/>
            </a:endParaRPr>
          </a:p>
        </p:txBody>
      </p:sp>
      <p:sp>
        <p:nvSpPr>
          <p:cNvPr id="3" name="Content Placeholder 2">
            <a:extLst>
              <a:ext uri="{FF2B5EF4-FFF2-40B4-BE49-F238E27FC236}">
                <a16:creationId xmlns:a16="http://schemas.microsoft.com/office/drawing/2014/main" id="{CCA8751E-F451-741F-95F6-E4E0610D57EC}"/>
              </a:ext>
            </a:extLst>
          </p:cNvPr>
          <p:cNvSpPr>
            <a:spLocks noGrp="1"/>
          </p:cNvSpPr>
          <p:nvPr>
            <p:ph idx="1"/>
          </p:nvPr>
        </p:nvSpPr>
        <p:spPr/>
        <p:txBody>
          <a:bodyPr>
            <a:normAutofit lnSpcReduction="10000"/>
          </a:bodyPr>
          <a:lstStyle/>
          <a:p>
            <a:r>
              <a:rPr lang="en-US" dirty="0"/>
              <a:t>2. If the type of the value to be assigned is larger, this type must be “demoted.” The following procedures are followed depending on individual circumstances:</a:t>
            </a:r>
            <a:endParaRPr lang="en-US" dirty="0">
              <a:ea typeface="+mn-lt"/>
              <a:cs typeface="+mn-lt"/>
            </a:endParaRPr>
          </a:p>
          <a:p>
            <a:pPr lvl="1">
              <a:buSzPct val="114999"/>
            </a:pPr>
            <a:r>
              <a:rPr lang="en-US" dirty="0">
                <a:ea typeface="+mn-lt"/>
                <a:cs typeface="+mn-lt"/>
              </a:rPr>
              <a:t>A) Conversion of an integral type to a smaller type: </a:t>
            </a:r>
          </a:p>
          <a:p>
            <a:pPr lvl="2">
              <a:buSzPct val="114999"/>
            </a:pPr>
            <a:r>
              <a:rPr lang="en-US" dirty="0">
                <a:ea typeface="+mn-lt"/>
                <a:cs typeface="+mn-lt"/>
              </a:rPr>
              <a:t>the type is converted to a smaller type by removing the most significant byte(s). The bit pattern that remains will be interpreted as unsigned, if the new type is also unsigned, and as signed in all other cases. The value can only be retained if it can be represented by the new type (see Example 2). </a:t>
            </a:r>
          </a:p>
          <a:p>
            <a:pPr lvl="2">
              <a:buSzPct val="114999"/>
            </a:pPr>
            <a:r>
              <a:rPr lang="en-US" dirty="0">
                <a:ea typeface="+mn-lt"/>
                <a:cs typeface="+mn-lt"/>
              </a:rPr>
              <a:t>when converting an unsigned type to a signed type of the same scale, the bit pattern is retained and will be interpreted as signed (see Example 3).</a:t>
            </a:r>
            <a:endParaRPr lang="en-US"/>
          </a:p>
          <a:p>
            <a:pPr>
              <a:buSzPct val="114999"/>
            </a:pPr>
            <a:endParaRPr lang="en-US" dirty="0"/>
          </a:p>
        </p:txBody>
      </p:sp>
    </p:spTree>
    <p:extLst>
      <p:ext uri="{BB962C8B-B14F-4D97-AF65-F5344CB8AC3E}">
        <p14:creationId xmlns:p14="http://schemas.microsoft.com/office/powerpoint/2010/main" val="3149919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1E3AC-F272-7383-1BC1-6F167D78FA17}"/>
              </a:ext>
            </a:extLst>
          </p:cNvPr>
          <p:cNvSpPr>
            <a:spLocks noGrp="1"/>
          </p:cNvSpPr>
          <p:nvPr>
            <p:ph type="title"/>
          </p:nvPr>
        </p:nvSpPr>
        <p:spPr/>
        <p:txBody>
          <a:bodyPr/>
          <a:lstStyle/>
          <a:p>
            <a:r>
              <a:rPr lang="en-US" dirty="0">
                <a:ea typeface="+mj-lt"/>
                <a:cs typeface="+mj-lt"/>
              </a:rPr>
              <a:t>Implicit type conversions in assignments</a:t>
            </a:r>
          </a:p>
        </p:txBody>
      </p:sp>
      <p:sp>
        <p:nvSpPr>
          <p:cNvPr id="3" name="Content Placeholder 2">
            <a:extLst>
              <a:ext uri="{FF2B5EF4-FFF2-40B4-BE49-F238E27FC236}">
                <a16:creationId xmlns:a16="http://schemas.microsoft.com/office/drawing/2014/main" id="{51B9F3A3-5931-E14E-65B0-4650F0EEF383}"/>
              </a:ext>
            </a:extLst>
          </p:cNvPr>
          <p:cNvSpPr>
            <a:spLocks noGrp="1"/>
          </p:cNvSpPr>
          <p:nvPr>
            <p:ph idx="1"/>
          </p:nvPr>
        </p:nvSpPr>
        <p:spPr/>
        <p:txBody>
          <a:bodyPr/>
          <a:lstStyle/>
          <a:p>
            <a:r>
              <a:rPr lang="en-US" dirty="0">
                <a:ea typeface="+mn-lt"/>
                <a:cs typeface="+mn-lt"/>
              </a:rPr>
              <a:t>B) Conversion of a floating-point type to an integral type:</a:t>
            </a:r>
          </a:p>
          <a:p>
            <a:pPr lvl="1">
              <a:buSzPct val="114999"/>
            </a:pPr>
            <a:r>
              <a:rPr lang="en-US" dirty="0">
                <a:ea typeface="+mn-lt"/>
                <a:cs typeface="+mn-lt"/>
              </a:rPr>
              <a:t>The decimal part of the floating-point number is removed. For example, 1.9 converts to the integer 1. Rounding can be achieved by adding 0.5 to a positive floating-point number or subtracting 0.5 from a negative floating-point number. This would allow for converting (1.9 + 0.5) to 2. </a:t>
            </a:r>
            <a:endParaRPr lang="en-US">
              <a:ea typeface="+mn-lt"/>
              <a:cs typeface="+mn-lt"/>
            </a:endParaRPr>
          </a:p>
          <a:p>
            <a:pPr lvl="1">
              <a:buSzPct val="114999"/>
            </a:pPr>
            <a:r>
              <a:rPr lang="en-US" dirty="0">
                <a:ea typeface="+mn-lt"/>
                <a:cs typeface="+mn-lt"/>
              </a:rPr>
              <a:t>If the resulting integer is too large or too small for the new type, the result is unpredictable. This particularly applies to converting negative floating point numbers to unsigned integers (see Example 4).</a:t>
            </a:r>
            <a:endParaRPr lang="en-US"/>
          </a:p>
        </p:txBody>
      </p:sp>
    </p:spTree>
    <p:extLst>
      <p:ext uri="{BB962C8B-B14F-4D97-AF65-F5344CB8AC3E}">
        <p14:creationId xmlns:p14="http://schemas.microsoft.com/office/powerpoint/2010/main" val="1415688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C7D7-4FA0-4AE1-6993-6C92E48FD7B5}"/>
              </a:ext>
            </a:extLst>
          </p:cNvPr>
          <p:cNvSpPr>
            <a:spLocks noGrp="1"/>
          </p:cNvSpPr>
          <p:nvPr>
            <p:ph type="title"/>
          </p:nvPr>
        </p:nvSpPr>
        <p:spPr/>
        <p:txBody>
          <a:bodyPr/>
          <a:lstStyle/>
          <a:p>
            <a:r>
              <a:rPr lang="en-US" dirty="0">
                <a:ea typeface="+mj-lt"/>
                <a:cs typeface="+mj-lt"/>
              </a:rPr>
              <a:t>Implicit type conversions in assignments</a:t>
            </a:r>
          </a:p>
        </p:txBody>
      </p:sp>
      <p:sp>
        <p:nvSpPr>
          <p:cNvPr id="3" name="Content Placeholder 2">
            <a:extLst>
              <a:ext uri="{FF2B5EF4-FFF2-40B4-BE49-F238E27FC236}">
                <a16:creationId xmlns:a16="http://schemas.microsoft.com/office/drawing/2014/main" id="{30E9BC9A-FF93-4370-B138-46DAFD1B3D06}"/>
              </a:ext>
            </a:extLst>
          </p:cNvPr>
          <p:cNvSpPr>
            <a:spLocks noGrp="1"/>
          </p:cNvSpPr>
          <p:nvPr>
            <p:ph idx="1"/>
          </p:nvPr>
        </p:nvSpPr>
        <p:spPr/>
        <p:txBody>
          <a:bodyPr/>
          <a:lstStyle/>
          <a:p>
            <a:r>
              <a:rPr lang="en-US" dirty="0">
                <a:ea typeface="+mn-lt"/>
                <a:cs typeface="+mn-lt"/>
              </a:rPr>
              <a:t>C) Conversion of a floating-point type to a smaller type </a:t>
            </a:r>
          </a:p>
          <a:p>
            <a:pPr lvl="1">
              <a:buSzPct val="114999"/>
            </a:pPr>
            <a:r>
              <a:rPr lang="en-US" dirty="0">
                <a:ea typeface="+mn-lt"/>
                <a:cs typeface="+mn-lt"/>
              </a:rPr>
              <a:t>If the floating-point number falls within the range of the new type, the value will be retained, although the accuracy may be compromised. </a:t>
            </a:r>
            <a:endParaRPr lang="en-US">
              <a:ea typeface="+mn-lt"/>
              <a:cs typeface="+mn-lt"/>
            </a:endParaRPr>
          </a:p>
          <a:p>
            <a:pPr lvl="1">
              <a:buSzPct val="114999"/>
            </a:pPr>
            <a:r>
              <a:rPr lang="en-US" dirty="0">
                <a:ea typeface="+mn-lt"/>
                <a:cs typeface="+mn-lt"/>
              </a:rPr>
              <a:t>If the value is too large to be represented by the new type, the result is unpredictable (see Example 5). </a:t>
            </a:r>
            <a:endParaRPr lang="en-US"/>
          </a:p>
        </p:txBody>
      </p:sp>
    </p:spTree>
    <p:extLst>
      <p:ext uri="{BB962C8B-B14F-4D97-AF65-F5344CB8AC3E}">
        <p14:creationId xmlns:p14="http://schemas.microsoft.com/office/powerpoint/2010/main" val="1856747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5D62-3D41-7FA6-5817-1506A013BF60}"/>
              </a:ext>
            </a:extLst>
          </p:cNvPr>
          <p:cNvSpPr>
            <a:spLocks noGrp="1"/>
          </p:cNvSpPr>
          <p:nvPr>
            <p:ph type="title"/>
          </p:nvPr>
        </p:nvSpPr>
        <p:spPr/>
        <p:txBody>
          <a:bodyPr>
            <a:normAutofit fontScale="90000"/>
          </a:bodyPr>
          <a:lstStyle/>
          <a:p>
            <a:r>
              <a:rPr lang="en-US" dirty="0"/>
              <a:t>More type conversions</a:t>
            </a:r>
            <a:br>
              <a:rPr lang="en-US" dirty="0"/>
            </a:br>
            <a:r>
              <a:rPr lang="en-US" dirty="0">
                <a:ea typeface="+mj-lt"/>
                <a:cs typeface="+mj-lt"/>
              </a:rPr>
              <a:t>Implicit Type Conversions in Function Calls</a:t>
            </a:r>
            <a:endParaRPr lang="en-US" dirty="0"/>
          </a:p>
        </p:txBody>
      </p:sp>
      <p:sp>
        <p:nvSpPr>
          <p:cNvPr id="3" name="Content Placeholder 2">
            <a:extLst>
              <a:ext uri="{FF2B5EF4-FFF2-40B4-BE49-F238E27FC236}">
                <a16:creationId xmlns:a16="http://schemas.microsoft.com/office/drawing/2014/main" id="{21363870-2C55-F983-5572-E904199FCE61}"/>
              </a:ext>
            </a:extLst>
          </p:cNvPr>
          <p:cNvSpPr>
            <a:spLocks noGrp="1"/>
          </p:cNvSpPr>
          <p:nvPr>
            <p:ph idx="1"/>
          </p:nvPr>
        </p:nvSpPr>
        <p:spPr>
          <a:xfrm>
            <a:off x="1295401" y="2556932"/>
            <a:ext cx="9721237" cy="3673840"/>
          </a:xfrm>
        </p:spPr>
        <p:txBody>
          <a:bodyPr>
            <a:normAutofit fontScale="85000" lnSpcReduction="20000"/>
          </a:bodyPr>
          <a:lstStyle/>
          <a:p>
            <a:r>
              <a:rPr lang="en-US" dirty="0">
                <a:ea typeface="+mn-lt"/>
                <a:cs typeface="+mn-lt"/>
              </a:rPr>
              <a:t>In the case of function calls, arguments with arithmetic types are converted to the types of the corresponding parameters, similarly to conversions in assignments</a:t>
            </a:r>
          </a:p>
          <a:p>
            <a:pPr>
              <a:buSzPct val="114999"/>
            </a:pPr>
            <a:endParaRPr lang="en-US" dirty="0">
              <a:ea typeface="+mn-lt"/>
              <a:cs typeface="+mn-lt"/>
            </a:endParaRPr>
          </a:p>
          <a:p>
            <a:pPr>
              <a:buSzPct val="114999"/>
            </a:pPr>
            <a:endParaRPr lang="en-US" dirty="0">
              <a:ea typeface="+mn-lt"/>
              <a:cs typeface="+mn-lt"/>
            </a:endParaRPr>
          </a:p>
          <a:p>
            <a:pPr>
              <a:buSzPct val="114999"/>
            </a:pPr>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The function </a:t>
            </a:r>
            <a:r>
              <a:rPr lang="en-US" dirty="0" err="1">
                <a:ea typeface="+mn-lt"/>
                <a:cs typeface="+mn-lt"/>
              </a:rPr>
              <a:t>func</a:t>
            </a:r>
            <a:r>
              <a:rPr lang="en-US" dirty="0">
                <a:ea typeface="+mn-lt"/>
                <a:cs typeface="+mn-lt"/>
              </a:rPr>
              <a:t>() has two parameters belonging to the short and double types. However, the function is called using two int arguments. This leads to implicit conversion of the value of size to short and the integer 77 to double. </a:t>
            </a:r>
          </a:p>
          <a:p>
            <a:pPr>
              <a:buSzPct val="114999"/>
            </a:pPr>
            <a:r>
              <a:rPr lang="en-US" dirty="0">
                <a:ea typeface="+mn-lt"/>
                <a:cs typeface="+mn-lt"/>
              </a:rPr>
              <a:t>When an int is converted to short the compiler issues a warning, since some data loss may occur. You can use explicit type conversion to avoid warnings during type conversion.</a:t>
            </a:r>
            <a:endParaRPr lang="en-US"/>
          </a:p>
        </p:txBody>
      </p:sp>
      <p:pic>
        <p:nvPicPr>
          <p:cNvPr id="4" name="Picture 4" descr="Text, letter&#10;&#10;Description automatically generated">
            <a:extLst>
              <a:ext uri="{FF2B5EF4-FFF2-40B4-BE49-F238E27FC236}">
                <a16:creationId xmlns:a16="http://schemas.microsoft.com/office/drawing/2014/main" id="{36BA3A43-D3A3-E254-5948-746F546BA219}"/>
              </a:ext>
            </a:extLst>
          </p:cNvPr>
          <p:cNvPicPr>
            <a:picLocks noChangeAspect="1"/>
          </p:cNvPicPr>
          <p:nvPr/>
        </p:nvPicPr>
        <p:blipFill>
          <a:blip r:embed="rId2"/>
          <a:stretch>
            <a:fillRect/>
          </a:stretch>
        </p:blipFill>
        <p:spPr>
          <a:xfrm>
            <a:off x="2882030" y="3232436"/>
            <a:ext cx="6287021" cy="1269948"/>
          </a:xfrm>
          <a:prstGeom prst="rect">
            <a:avLst/>
          </a:prstGeom>
        </p:spPr>
      </p:pic>
    </p:spTree>
    <p:extLst>
      <p:ext uri="{BB962C8B-B14F-4D97-AF65-F5344CB8AC3E}">
        <p14:creationId xmlns:p14="http://schemas.microsoft.com/office/powerpoint/2010/main" val="2455780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0D339-729C-E346-40C4-40F2F9123D3C}"/>
              </a:ext>
            </a:extLst>
          </p:cNvPr>
          <p:cNvSpPr>
            <a:spLocks noGrp="1"/>
          </p:cNvSpPr>
          <p:nvPr>
            <p:ph type="title"/>
          </p:nvPr>
        </p:nvSpPr>
        <p:spPr/>
        <p:txBody>
          <a:bodyPr/>
          <a:lstStyle/>
          <a:p>
            <a:r>
              <a:rPr lang="en-US" dirty="0">
                <a:ea typeface="+mj-lt"/>
                <a:cs typeface="+mj-lt"/>
              </a:rPr>
              <a:t>Explicit Type Conversion</a:t>
            </a:r>
            <a:endParaRPr lang="en-US" dirty="0"/>
          </a:p>
        </p:txBody>
      </p:sp>
      <p:sp>
        <p:nvSpPr>
          <p:cNvPr id="3" name="Content Placeholder 2">
            <a:extLst>
              <a:ext uri="{FF2B5EF4-FFF2-40B4-BE49-F238E27FC236}">
                <a16:creationId xmlns:a16="http://schemas.microsoft.com/office/drawing/2014/main" id="{5D0D7CFB-2066-5EC9-38DA-A34F9765AB17}"/>
              </a:ext>
            </a:extLst>
          </p:cNvPr>
          <p:cNvSpPr>
            <a:spLocks noGrp="1"/>
          </p:cNvSpPr>
          <p:nvPr>
            <p:ph idx="1"/>
          </p:nvPr>
        </p:nvSpPr>
        <p:spPr/>
        <p:txBody>
          <a:bodyPr/>
          <a:lstStyle/>
          <a:p>
            <a:r>
              <a:rPr lang="en-US" dirty="0">
                <a:ea typeface="+mn-lt"/>
                <a:cs typeface="+mn-lt"/>
              </a:rPr>
              <a:t>It is possible to convert the type of an expression explicitly using the cast operator (type). </a:t>
            </a:r>
            <a:endParaRPr lang="en-US">
              <a:ea typeface="+mn-lt"/>
              <a:cs typeface="+mn-lt"/>
            </a:endParaRPr>
          </a:p>
          <a:p>
            <a:pPr>
              <a:buSzPct val="114999"/>
            </a:pPr>
            <a:r>
              <a:rPr lang="en-US" dirty="0">
                <a:ea typeface="+mn-lt"/>
                <a:cs typeface="+mn-lt"/>
              </a:rPr>
              <a:t>Syntax: (type) expression </a:t>
            </a:r>
          </a:p>
          <a:p>
            <a:pPr>
              <a:buSzPct val="114999"/>
            </a:pPr>
            <a:r>
              <a:rPr lang="en-US" dirty="0">
                <a:ea typeface="+mn-lt"/>
                <a:cs typeface="+mn-lt"/>
              </a:rPr>
              <a:t>This converts the value of an expression to the given type. Explicit type conversion is also known as </a:t>
            </a:r>
            <a:r>
              <a:rPr lang="en-US" b="1" dirty="0">
                <a:ea typeface="+mn-lt"/>
                <a:cs typeface="+mn-lt"/>
              </a:rPr>
              <a:t>casting</a:t>
            </a:r>
            <a:r>
              <a:rPr lang="en-US" dirty="0">
                <a:ea typeface="+mn-lt"/>
                <a:cs typeface="+mn-lt"/>
              </a:rPr>
              <a:t>. The cast operator (type) is a unary operator and thus has a higher precedence than the arithmetic operators.</a:t>
            </a:r>
            <a:endParaRPr lang="en-US"/>
          </a:p>
        </p:txBody>
      </p:sp>
    </p:spTree>
    <p:extLst>
      <p:ext uri="{BB962C8B-B14F-4D97-AF65-F5344CB8AC3E}">
        <p14:creationId xmlns:p14="http://schemas.microsoft.com/office/powerpoint/2010/main" val="1131173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837993-CF68-4B71-B30D-9FF2DBDC6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BC1EB0E-C682-4477-94FF-E3696ACD5A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AFA120B5-D483-4179-B163-E5D72313C92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F9A685BA-AB04-4A20-A6D5-BA403BAA7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2823476-35C9-4E21-A7A8-8EE69CF2EE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06AA5951-06F3-4E0D-9B67-2FDEAA46EE8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31EB226C-B851-5991-0AD7-97201B293A55}"/>
              </a:ext>
            </a:extLst>
          </p:cNvPr>
          <p:cNvSpPr>
            <a:spLocks noGrp="1"/>
          </p:cNvSpPr>
          <p:nvPr>
            <p:ph type="title"/>
          </p:nvPr>
        </p:nvSpPr>
        <p:spPr>
          <a:xfrm>
            <a:off x="1092643" y="1092200"/>
            <a:ext cx="2928751" cy="4498860"/>
          </a:xfrm>
        </p:spPr>
        <p:txBody>
          <a:bodyPr>
            <a:normAutofit/>
          </a:bodyPr>
          <a:lstStyle/>
          <a:p>
            <a:r>
              <a:rPr lang="en-US">
                <a:solidFill>
                  <a:srgbClr val="262626"/>
                </a:solidFill>
              </a:rPr>
              <a:t>Explicit Type Conversion</a:t>
            </a:r>
            <a:endParaRPr lang="en-US">
              <a:solidFill>
                <a:srgbClr val="262626"/>
              </a:solidFill>
              <a:ea typeface="+mj-lt"/>
              <a:cs typeface="+mj-lt"/>
            </a:endParaRPr>
          </a:p>
          <a:p>
            <a:endParaRPr lang="en-US">
              <a:solidFill>
                <a:srgbClr val="262626"/>
              </a:solidFill>
            </a:endParaRPr>
          </a:p>
        </p:txBody>
      </p:sp>
      <p:sp>
        <p:nvSpPr>
          <p:cNvPr id="3" name="Content Placeholder 2">
            <a:extLst>
              <a:ext uri="{FF2B5EF4-FFF2-40B4-BE49-F238E27FC236}">
                <a16:creationId xmlns:a16="http://schemas.microsoft.com/office/drawing/2014/main" id="{3DD93DB7-50DF-C989-AAFD-7FD8B873F90E}"/>
              </a:ext>
            </a:extLst>
          </p:cNvPr>
          <p:cNvSpPr>
            <a:spLocks noGrp="1"/>
          </p:cNvSpPr>
          <p:nvPr>
            <p:ph idx="1"/>
          </p:nvPr>
        </p:nvSpPr>
        <p:spPr>
          <a:xfrm>
            <a:off x="4554194" y="1092200"/>
            <a:ext cx="6546426" cy="2948858"/>
          </a:xfrm>
        </p:spPr>
        <p:txBody>
          <a:bodyPr>
            <a:normAutofit lnSpcReduction="10000"/>
          </a:bodyPr>
          <a:lstStyle/>
          <a:p>
            <a:pPr>
              <a:lnSpc>
                <a:spcPct val="90000"/>
              </a:lnSpc>
            </a:pPr>
            <a:r>
              <a:rPr lang="en-US" sz="1900" dirty="0">
                <a:solidFill>
                  <a:srgbClr val="262626"/>
                </a:solidFill>
                <a:ea typeface="+mn-lt"/>
                <a:cs typeface="+mn-lt"/>
              </a:rPr>
              <a:t>In this example the value of a is explicitly converted to a double. Following the conventions of usual implicit type conversion, b is also converted to double and a </a:t>
            </a:r>
            <a:r>
              <a:rPr lang="en-US" sz="1900" dirty="0" err="1">
                <a:solidFill>
                  <a:srgbClr val="262626"/>
                </a:solidFill>
                <a:ea typeface="+mn-lt"/>
                <a:cs typeface="+mn-lt"/>
              </a:rPr>
              <a:t>floatingpoint</a:t>
            </a:r>
            <a:r>
              <a:rPr lang="en-US" sz="1900" dirty="0">
                <a:solidFill>
                  <a:srgbClr val="262626"/>
                </a:solidFill>
                <a:ea typeface="+mn-lt"/>
                <a:cs typeface="+mn-lt"/>
              </a:rPr>
              <a:t> division is performed. The exact result, 0.25, is assigned to the variable x. Without casting, an integer division with a result of 0 would have occurred. </a:t>
            </a:r>
          </a:p>
          <a:p>
            <a:pPr>
              <a:lnSpc>
                <a:spcPct val="90000"/>
              </a:lnSpc>
              <a:buSzPct val="114999"/>
            </a:pPr>
            <a:r>
              <a:rPr lang="en-US" sz="1900" dirty="0">
                <a:solidFill>
                  <a:srgbClr val="262626"/>
                </a:solidFill>
                <a:ea typeface="+mn-lt"/>
                <a:cs typeface="+mn-lt"/>
              </a:rPr>
              <a:t>C++ has additional operators for explicit type conversion—the cast operator "</a:t>
            </a:r>
            <a:r>
              <a:rPr lang="en-US" sz="1900" dirty="0" err="1">
                <a:solidFill>
                  <a:srgbClr val="262626"/>
                </a:solidFill>
                <a:ea typeface="+mn-lt"/>
                <a:cs typeface="+mn-lt"/>
              </a:rPr>
              <a:t>dynamic_cast</a:t>
            </a:r>
            <a:r>
              <a:rPr lang="en-US" sz="1900" dirty="0">
                <a:solidFill>
                  <a:srgbClr val="262626"/>
                </a:solidFill>
                <a:ea typeface="+mn-lt"/>
                <a:cs typeface="+mn-lt"/>
              </a:rPr>
              <a:t>&lt;&gt;", for example. These operators, which are described in later chapters, are required for special circumstances, for example, to perform type checking at runtime when converting classes</a:t>
            </a:r>
            <a:endParaRPr lang="en-US" sz="1900" dirty="0">
              <a:solidFill>
                <a:srgbClr val="262626"/>
              </a:solidFill>
            </a:endParaRPr>
          </a:p>
        </p:txBody>
      </p:sp>
      <p:pic>
        <p:nvPicPr>
          <p:cNvPr id="4" name="Picture 4" descr="Text&#10;&#10;Description automatically generated">
            <a:extLst>
              <a:ext uri="{FF2B5EF4-FFF2-40B4-BE49-F238E27FC236}">
                <a16:creationId xmlns:a16="http://schemas.microsoft.com/office/drawing/2014/main" id="{CA413889-AA71-C5FA-0795-7A39F5069053}"/>
              </a:ext>
            </a:extLst>
          </p:cNvPr>
          <p:cNvPicPr>
            <a:picLocks noChangeAspect="1"/>
          </p:cNvPicPr>
          <p:nvPr/>
        </p:nvPicPr>
        <p:blipFill>
          <a:blip r:embed="rId5"/>
          <a:stretch>
            <a:fillRect/>
          </a:stretch>
        </p:blipFill>
        <p:spPr>
          <a:xfrm>
            <a:off x="5313561" y="4227218"/>
            <a:ext cx="5043428" cy="1399552"/>
          </a:xfrm>
          <a:prstGeom prst="rect">
            <a:avLst/>
          </a:prstGeom>
          <a:ln w="57150" cmpd="thickThin">
            <a:solidFill>
              <a:srgbClr val="7F7F7F"/>
            </a:solidFill>
            <a:miter lim="800000"/>
          </a:ln>
        </p:spPr>
      </p:pic>
    </p:spTree>
    <p:extLst>
      <p:ext uri="{BB962C8B-B14F-4D97-AF65-F5344CB8AC3E}">
        <p14:creationId xmlns:p14="http://schemas.microsoft.com/office/powerpoint/2010/main" val="1821276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AC01FF7C-A6BB-82D6-2B3D-D41B1D82F553}"/>
              </a:ext>
            </a:extLst>
          </p:cNvPr>
          <p:cNvSpPr>
            <a:spLocks noGrp="1"/>
          </p:cNvSpPr>
          <p:nvPr>
            <p:ph type="title"/>
          </p:nvPr>
        </p:nvSpPr>
        <p:spPr>
          <a:xfrm>
            <a:off x="6094412" y="982132"/>
            <a:ext cx="4802185" cy="1303867"/>
          </a:xfrm>
        </p:spPr>
        <p:txBody>
          <a:bodyPr>
            <a:normAutofit/>
          </a:bodyPr>
          <a:lstStyle/>
          <a:p>
            <a:pPr>
              <a:lnSpc>
                <a:spcPct val="90000"/>
              </a:lnSpc>
            </a:pPr>
            <a:r>
              <a:rPr lang="en-US" sz="4100">
                <a:solidFill>
                  <a:srgbClr val="262626"/>
                </a:solidFill>
              </a:rPr>
              <a:t>Converting Arithmetic Types</a:t>
            </a:r>
          </a:p>
        </p:txBody>
      </p:sp>
      <p:sp>
        <p:nvSpPr>
          <p:cNvPr id="17" name="Rectangle 16">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application&#10;&#10;Description automatically generated">
            <a:extLst>
              <a:ext uri="{FF2B5EF4-FFF2-40B4-BE49-F238E27FC236}">
                <a16:creationId xmlns:a16="http://schemas.microsoft.com/office/drawing/2014/main" id="{90D5D067-33B5-F034-8ABB-A3EECFB79995}"/>
              </a:ext>
            </a:extLst>
          </p:cNvPr>
          <p:cNvPicPr>
            <a:picLocks noChangeAspect="1"/>
          </p:cNvPicPr>
          <p:nvPr/>
        </p:nvPicPr>
        <p:blipFill>
          <a:blip r:embed="rId5"/>
          <a:stretch>
            <a:fillRect/>
          </a:stretch>
        </p:blipFill>
        <p:spPr>
          <a:xfrm>
            <a:off x="1582751" y="1133592"/>
            <a:ext cx="3536663" cy="4432889"/>
          </a:xfrm>
          <a:prstGeom prst="rect">
            <a:avLst/>
          </a:prstGeom>
        </p:spPr>
      </p:pic>
      <p:cxnSp>
        <p:nvCxnSpPr>
          <p:cNvPr id="19" name="Straight Connector 18">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8E494972-EC4F-C16A-70D5-070CCB806DC1}"/>
              </a:ext>
            </a:extLst>
          </p:cNvPr>
          <p:cNvSpPr>
            <a:spLocks noGrp="1"/>
          </p:cNvSpPr>
          <p:nvPr>
            <p:ph idx="1"/>
          </p:nvPr>
        </p:nvSpPr>
        <p:spPr>
          <a:xfrm>
            <a:off x="6094412" y="2556932"/>
            <a:ext cx="4802184" cy="3318936"/>
          </a:xfrm>
        </p:spPr>
        <p:txBody>
          <a:bodyPr>
            <a:normAutofit/>
          </a:bodyPr>
          <a:lstStyle/>
          <a:p>
            <a:pPr>
              <a:lnSpc>
                <a:spcPct val="90000"/>
              </a:lnSpc>
            </a:pPr>
            <a:r>
              <a:rPr lang="en-US" sz="1500">
                <a:solidFill>
                  <a:srgbClr val="262626"/>
                </a:solidFill>
                <a:ea typeface="+mn-lt"/>
                <a:cs typeface="+mn-lt"/>
              </a:rPr>
              <a:t>C++ allows you to mix arithmetic types in a single expression — in other words, the operands of an operator can belong to different types. The compiler automatically performs implicit type conversion, where a common type, which allows the operation in question to be performed, is assigned for the values of both operands. You can generally assume that the “smaller” type will be converted to the “larger” type. The assignment operator is an exception to this rule and will be discussed separately. </a:t>
            </a:r>
          </a:p>
          <a:p>
            <a:pPr>
              <a:lnSpc>
                <a:spcPct val="90000"/>
              </a:lnSpc>
              <a:buSzPct val="114999"/>
            </a:pPr>
            <a:r>
              <a:rPr lang="en-US" sz="1500">
                <a:solidFill>
                  <a:srgbClr val="262626"/>
                </a:solidFill>
                <a:ea typeface="+mn-lt"/>
                <a:cs typeface="+mn-lt"/>
              </a:rPr>
              <a:t>The result of an arithmetic operation belongs to the common type used to perform the calculation. However, comparison expressions will be bool types no matter what type of operands are involved.</a:t>
            </a:r>
            <a:endParaRPr lang="en-US" sz="1500">
              <a:solidFill>
                <a:srgbClr val="262626"/>
              </a:solidFill>
            </a:endParaRPr>
          </a:p>
        </p:txBody>
      </p:sp>
    </p:spTree>
    <p:extLst>
      <p:ext uri="{BB962C8B-B14F-4D97-AF65-F5344CB8AC3E}">
        <p14:creationId xmlns:p14="http://schemas.microsoft.com/office/powerpoint/2010/main" val="93030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E9CE7-EB8C-6759-5FD5-B9FF52792E83}"/>
              </a:ext>
            </a:extLst>
          </p:cNvPr>
          <p:cNvSpPr>
            <a:spLocks noGrp="1"/>
          </p:cNvSpPr>
          <p:nvPr>
            <p:ph type="title"/>
          </p:nvPr>
        </p:nvSpPr>
        <p:spPr/>
        <p:txBody>
          <a:bodyPr/>
          <a:lstStyle/>
          <a:p>
            <a:r>
              <a:rPr lang="en-US" dirty="0">
                <a:ea typeface="+mj-lt"/>
                <a:cs typeface="+mj-lt"/>
              </a:rPr>
              <a:t>Integer Promotion</a:t>
            </a:r>
            <a:endParaRPr lang="en-US" dirty="0"/>
          </a:p>
        </p:txBody>
      </p:sp>
      <p:sp>
        <p:nvSpPr>
          <p:cNvPr id="3" name="Content Placeholder 2">
            <a:extLst>
              <a:ext uri="{FF2B5EF4-FFF2-40B4-BE49-F238E27FC236}">
                <a16:creationId xmlns:a16="http://schemas.microsoft.com/office/drawing/2014/main" id="{A20DFCFD-231C-CA78-A163-3820B20A32B0}"/>
              </a:ext>
            </a:extLst>
          </p:cNvPr>
          <p:cNvSpPr>
            <a:spLocks noGrp="1"/>
          </p:cNvSpPr>
          <p:nvPr>
            <p:ph idx="1"/>
          </p:nvPr>
        </p:nvSpPr>
        <p:spPr/>
        <p:txBody>
          <a:bodyPr>
            <a:normAutofit fontScale="92500" lnSpcReduction="10000"/>
          </a:bodyPr>
          <a:lstStyle/>
          <a:p>
            <a:r>
              <a:rPr lang="en-US" dirty="0">
                <a:ea typeface="+mn-lt"/>
                <a:cs typeface="+mn-lt"/>
              </a:rPr>
              <a:t>Integer promotion is first performed for any expression: </a:t>
            </a:r>
          </a:p>
          <a:p>
            <a:pPr lvl="1">
              <a:buSzPct val="114999"/>
            </a:pPr>
            <a:r>
              <a:rPr lang="en-US" dirty="0">
                <a:ea typeface="+mn-lt"/>
                <a:cs typeface="+mn-lt"/>
              </a:rPr>
              <a:t>bool, char, signed char, unsigned char, and short are converted to int </a:t>
            </a:r>
          </a:p>
          <a:p>
            <a:pPr lvl="1">
              <a:buSzPct val="114999"/>
            </a:pPr>
            <a:r>
              <a:rPr lang="en-US" dirty="0">
                <a:ea typeface="+mn-lt"/>
                <a:cs typeface="+mn-lt"/>
              </a:rPr>
              <a:t>unsigned short is also converted to int if the int type is greater than short, and to unsigned int in all other cases. </a:t>
            </a:r>
            <a:endParaRPr lang="en-US">
              <a:ea typeface="+mn-lt"/>
              <a:cs typeface="+mn-lt"/>
            </a:endParaRPr>
          </a:p>
          <a:p>
            <a:pPr>
              <a:buSzPct val="114999"/>
            </a:pPr>
            <a:r>
              <a:rPr lang="en-US" dirty="0">
                <a:ea typeface="+mn-lt"/>
                <a:cs typeface="+mn-lt"/>
              </a:rPr>
              <a:t>This type conversion is performed so as to preserve the original values. The </a:t>
            </a:r>
            <a:r>
              <a:rPr lang="en-US" dirty="0" err="1">
                <a:ea typeface="+mn-lt"/>
                <a:cs typeface="+mn-lt"/>
              </a:rPr>
              <a:t>boolean</a:t>
            </a:r>
            <a:r>
              <a:rPr lang="en-US" dirty="0">
                <a:ea typeface="+mn-lt"/>
                <a:cs typeface="+mn-lt"/>
              </a:rPr>
              <a:t> value false is converted to 0 and true is converted to 1. Thus, C++ will always use int type values or greater when performing calculations. </a:t>
            </a:r>
            <a:endParaRPr lang="en-US">
              <a:ea typeface="+mn-lt"/>
              <a:cs typeface="+mn-lt"/>
            </a:endParaRPr>
          </a:p>
          <a:p>
            <a:pPr>
              <a:buSzPct val="114999"/>
            </a:pPr>
            <a:r>
              <a:rPr lang="en-US" dirty="0">
                <a:ea typeface="+mn-lt"/>
                <a:cs typeface="+mn-lt"/>
              </a:rPr>
              <a:t>Given a char variable c, the values of c and 'a' in the expression c &lt; 'a' will be converted to int before being compared.</a:t>
            </a:r>
          </a:p>
        </p:txBody>
      </p:sp>
    </p:spTree>
    <p:extLst>
      <p:ext uri="{BB962C8B-B14F-4D97-AF65-F5344CB8AC3E}">
        <p14:creationId xmlns:p14="http://schemas.microsoft.com/office/powerpoint/2010/main" val="3722780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837993-CF68-4B71-B30D-9FF2DBDC6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BC1EB0E-C682-4477-94FF-E3696ACD5A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AFA120B5-D483-4179-B163-E5D72313C92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F9A685BA-AB04-4A20-A6D5-BA403BAA7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2823476-35C9-4E21-A7A8-8EE69CF2EE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06AA5951-06F3-4E0D-9B67-2FDEAA46EE8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A1F328BC-B4CC-C6E6-5C56-447303472FDA}"/>
              </a:ext>
            </a:extLst>
          </p:cNvPr>
          <p:cNvSpPr>
            <a:spLocks noGrp="1"/>
          </p:cNvSpPr>
          <p:nvPr>
            <p:ph type="title"/>
          </p:nvPr>
        </p:nvSpPr>
        <p:spPr>
          <a:xfrm>
            <a:off x="1092643" y="1092200"/>
            <a:ext cx="2928751" cy="4498860"/>
          </a:xfrm>
        </p:spPr>
        <p:txBody>
          <a:bodyPr>
            <a:normAutofit/>
          </a:bodyPr>
          <a:lstStyle/>
          <a:p>
            <a:r>
              <a:rPr lang="en-US">
                <a:solidFill>
                  <a:srgbClr val="262626"/>
                </a:solidFill>
                <a:ea typeface="+mj-lt"/>
                <a:cs typeface="+mj-lt"/>
              </a:rPr>
              <a:t>Usual Arithmetic Type Conversions</a:t>
            </a:r>
            <a:endParaRPr lang="en-US">
              <a:solidFill>
                <a:srgbClr val="262626"/>
              </a:solidFill>
            </a:endParaRPr>
          </a:p>
        </p:txBody>
      </p:sp>
      <p:sp>
        <p:nvSpPr>
          <p:cNvPr id="3" name="Content Placeholder 2">
            <a:extLst>
              <a:ext uri="{FF2B5EF4-FFF2-40B4-BE49-F238E27FC236}">
                <a16:creationId xmlns:a16="http://schemas.microsoft.com/office/drawing/2014/main" id="{50749993-CC2B-EFC7-8F16-8ADEACC6E5CE}"/>
              </a:ext>
            </a:extLst>
          </p:cNvPr>
          <p:cNvSpPr>
            <a:spLocks noGrp="1"/>
          </p:cNvSpPr>
          <p:nvPr>
            <p:ph idx="1"/>
          </p:nvPr>
        </p:nvSpPr>
        <p:spPr>
          <a:xfrm>
            <a:off x="4507221" y="695542"/>
            <a:ext cx="6609056" cy="3491652"/>
          </a:xfrm>
        </p:spPr>
        <p:txBody>
          <a:bodyPr>
            <a:normAutofit/>
          </a:bodyPr>
          <a:lstStyle/>
          <a:p>
            <a:pPr>
              <a:lnSpc>
                <a:spcPct val="90000"/>
              </a:lnSpc>
            </a:pPr>
            <a:r>
              <a:rPr lang="en-US" sz="1700" dirty="0">
                <a:solidFill>
                  <a:srgbClr val="262626"/>
                </a:solidFill>
                <a:ea typeface="+mn-lt"/>
                <a:cs typeface="+mn-lt"/>
              </a:rPr>
              <a:t>If operands of different arithmetic types still occur after integer promotion, further implicit type conversions along the lines of the hierarchy on the opposite page will be necessary. In this case, the type of the operand with the highest rank in the hierarchy is applied. These type conversions and integer promotions are collectively known as usual arithmetic type conversions. </a:t>
            </a:r>
          </a:p>
          <a:p>
            <a:pPr>
              <a:lnSpc>
                <a:spcPct val="90000"/>
              </a:lnSpc>
              <a:buSzPct val="114999"/>
            </a:pPr>
            <a:r>
              <a:rPr lang="en-US" sz="1700" dirty="0">
                <a:solidFill>
                  <a:srgbClr val="262626"/>
                </a:solidFill>
                <a:ea typeface="+mn-lt"/>
                <a:cs typeface="+mn-lt"/>
              </a:rPr>
              <a:t>In our example, size/10 * x, the value of size is first promoted to int before an integer division size/10 is performed. The interim result 50 is then converted to double and multiplied by x. </a:t>
            </a:r>
          </a:p>
          <a:p>
            <a:pPr>
              <a:lnSpc>
                <a:spcPct val="90000"/>
              </a:lnSpc>
              <a:buSzPct val="114999"/>
            </a:pPr>
            <a:r>
              <a:rPr lang="en-US" sz="1700" dirty="0">
                <a:solidFill>
                  <a:srgbClr val="262626"/>
                </a:solidFill>
                <a:ea typeface="+mn-lt"/>
                <a:cs typeface="+mn-lt"/>
              </a:rPr>
              <a:t>Usual arithmetic type conversions are performed for all binary operators and the conditional operator ?: provided the operands belong to an arithmetic type, the only exceptions being the assignment operator and the logical operators &amp;&amp; and ||. </a:t>
            </a:r>
            <a:endParaRPr lang="en-US" sz="1700">
              <a:solidFill>
                <a:srgbClr val="262626"/>
              </a:solidFill>
            </a:endParaRPr>
          </a:p>
        </p:txBody>
      </p:sp>
      <p:pic>
        <p:nvPicPr>
          <p:cNvPr id="4" name="Picture 4" descr="Text, letter&#10;&#10;Description automatically generated">
            <a:extLst>
              <a:ext uri="{FF2B5EF4-FFF2-40B4-BE49-F238E27FC236}">
                <a16:creationId xmlns:a16="http://schemas.microsoft.com/office/drawing/2014/main" id="{7E4C8648-B44E-399E-65EC-B995B7ED093B}"/>
              </a:ext>
            </a:extLst>
          </p:cNvPr>
          <p:cNvPicPr>
            <a:picLocks noChangeAspect="1"/>
          </p:cNvPicPr>
          <p:nvPr/>
        </p:nvPicPr>
        <p:blipFill>
          <a:blip r:embed="rId5"/>
          <a:stretch>
            <a:fillRect/>
          </a:stretch>
        </p:blipFill>
        <p:spPr>
          <a:xfrm>
            <a:off x="4888849" y="4227218"/>
            <a:ext cx="5892852" cy="1399552"/>
          </a:xfrm>
          <a:prstGeom prst="rect">
            <a:avLst/>
          </a:prstGeom>
          <a:ln w="57150" cmpd="thickThin">
            <a:solidFill>
              <a:srgbClr val="7F7F7F"/>
            </a:solidFill>
            <a:miter lim="800000"/>
          </a:ln>
        </p:spPr>
      </p:pic>
    </p:spTree>
    <p:extLst>
      <p:ext uri="{BB962C8B-B14F-4D97-AF65-F5344CB8AC3E}">
        <p14:creationId xmlns:p14="http://schemas.microsoft.com/office/powerpoint/2010/main" val="718867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1708EBE-8F1C-4F88-9893-363C6C692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03008F04-25AC-4851-913F-8E3AE20B17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3" name="Picture 22">
              <a:extLst>
                <a:ext uri="{FF2B5EF4-FFF2-40B4-BE49-F238E27FC236}">
                  <a16:creationId xmlns:a16="http://schemas.microsoft.com/office/drawing/2014/main" id="{9EFFDCD6-F7ED-482D-907C-CD48B9B1DD4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4" name="Rectangle 23">
              <a:extLst>
                <a:ext uri="{FF2B5EF4-FFF2-40B4-BE49-F238E27FC236}">
                  <a16:creationId xmlns:a16="http://schemas.microsoft.com/office/drawing/2014/main" id="{D5765067-14FA-421E-B823-BC9850AB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5" name="Picture 24">
              <a:extLst>
                <a:ext uri="{FF2B5EF4-FFF2-40B4-BE49-F238E27FC236}">
                  <a16:creationId xmlns:a16="http://schemas.microsoft.com/office/drawing/2014/main" id="{105C27D4-E19A-481A-BB00-A276CC012F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6" name="Picture 25">
              <a:extLst>
                <a:ext uri="{FF2B5EF4-FFF2-40B4-BE49-F238E27FC236}">
                  <a16:creationId xmlns:a16="http://schemas.microsoft.com/office/drawing/2014/main" id="{13A9933D-84D7-4A15-B34D-2D7B08120A4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2D951273-3563-723C-A53B-BE366E18857E}"/>
              </a:ext>
            </a:extLst>
          </p:cNvPr>
          <p:cNvSpPr>
            <a:spLocks noGrp="1"/>
          </p:cNvSpPr>
          <p:nvPr>
            <p:ph type="title"/>
          </p:nvPr>
        </p:nvSpPr>
        <p:spPr>
          <a:xfrm>
            <a:off x="1256858" y="982132"/>
            <a:ext cx="4304615" cy="1821787"/>
          </a:xfrm>
        </p:spPr>
        <p:txBody>
          <a:bodyPr>
            <a:normAutofit fontScale="90000"/>
          </a:bodyPr>
          <a:lstStyle/>
          <a:p>
            <a:pPr>
              <a:lnSpc>
                <a:spcPct val="90000"/>
              </a:lnSpc>
            </a:pPr>
            <a:r>
              <a:rPr lang="en-US" sz="3700">
                <a:ea typeface="+mj-lt"/>
                <a:cs typeface="+mj-lt"/>
              </a:rPr>
              <a:t>PERFORMING USUAL ARITHMETIC TYPE CONVERSIONS</a:t>
            </a:r>
            <a:endParaRPr lang="en-US" sz="3700"/>
          </a:p>
        </p:txBody>
      </p:sp>
      <p:cxnSp>
        <p:nvCxnSpPr>
          <p:cNvPr id="28" name="Straight Connector 27">
            <a:extLst>
              <a:ext uri="{FF2B5EF4-FFF2-40B4-BE49-F238E27FC236}">
                <a16:creationId xmlns:a16="http://schemas.microsoft.com/office/drawing/2014/main" id="{34C3C3E8-6B5D-49DA-997A-3582B89C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46233" y="2838638"/>
            <a:ext cx="4663440" cy="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5" descr="A picture containing graphical user interface&#10;&#10;Description automatically generated">
            <a:extLst>
              <a:ext uri="{FF2B5EF4-FFF2-40B4-BE49-F238E27FC236}">
                <a16:creationId xmlns:a16="http://schemas.microsoft.com/office/drawing/2014/main" id="{2BF2FA8E-05D6-5A6A-F4A1-632DB3947D8B}"/>
              </a:ext>
            </a:extLst>
          </p:cNvPr>
          <p:cNvPicPr>
            <a:picLocks noChangeAspect="1"/>
          </p:cNvPicPr>
          <p:nvPr/>
        </p:nvPicPr>
        <p:blipFill>
          <a:blip r:embed="rId5"/>
          <a:stretch>
            <a:fillRect/>
          </a:stretch>
        </p:blipFill>
        <p:spPr>
          <a:xfrm>
            <a:off x="5632538" y="3246604"/>
            <a:ext cx="4800400" cy="2864259"/>
          </a:xfrm>
          <a:prstGeom prst="rect">
            <a:avLst/>
          </a:prstGeom>
          <a:ln w="57150" cmpd="thickThin">
            <a:noFill/>
            <a:miter lim="800000"/>
          </a:ln>
        </p:spPr>
      </p:pic>
      <p:pic>
        <p:nvPicPr>
          <p:cNvPr id="4" name="Picture 4" descr="A picture containing graphical user interface&#10;&#10;Description automatically generated">
            <a:extLst>
              <a:ext uri="{FF2B5EF4-FFF2-40B4-BE49-F238E27FC236}">
                <a16:creationId xmlns:a16="http://schemas.microsoft.com/office/drawing/2014/main" id="{8A0DC889-E709-7C6C-4916-FFD059030B19}"/>
              </a:ext>
            </a:extLst>
          </p:cNvPr>
          <p:cNvPicPr>
            <a:picLocks noChangeAspect="1"/>
          </p:cNvPicPr>
          <p:nvPr/>
        </p:nvPicPr>
        <p:blipFill>
          <a:blip r:embed="rId6"/>
          <a:stretch>
            <a:fillRect/>
          </a:stretch>
        </p:blipFill>
        <p:spPr>
          <a:xfrm>
            <a:off x="5633371" y="637188"/>
            <a:ext cx="4807645" cy="2608172"/>
          </a:xfrm>
          <a:prstGeom prst="rect">
            <a:avLst/>
          </a:prstGeom>
          <a:ln w="57150" cmpd="thickThin">
            <a:noFill/>
            <a:miter lim="800000"/>
          </a:ln>
        </p:spPr>
      </p:pic>
      <p:sp>
        <p:nvSpPr>
          <p:cNvPr id="3" name="Content Placeholder 2">
            <a:extLst>
              <a:ext uri="{FF2B5EF4-FFF2-40B4-BE49-F238E27FC236}">
                <a16:creationId xmlns:a16="http://schemas.microsoft.com/office/drawing/2014/main" id="{3FFEBB6B-5906-11E7-9A54-BBAF4A127C2D}"/>
              </a:ext>
            </a:extLst>
          </p:cNvPr>
          <p:cNvSpPr>
            <a:spLocks noGrp="1"/>
          </p:cNvSpPr>
          <p:nvPr>
            <p:ph idx="1"/>
          </p:nvPr>
        </p:nvSpPr>
        <p:spPr>
          <a:xfrm>
            <a:off x="1243938" y="3678886"/>
            <a:ext cx="4314961" cy="588842"/>
          </a:xfrm>
        </p:spPr>
        <p:txBody>
          <a:bodyPr>
            <a:normAutofit/>
          </a:bodyPr>
          <a:lstStyle/>
          <a:p>
            <a:r>
              <a:rPr lang="en-US">
                <a:ea typeface="+mn-lt"/>
                <a:cs typeface="+mn-lt"/>
              </a:rPr>
              <a:t>Converting signed integers</a:t>
            </a:r>
          </a:p>
          <a:p>
            <a:pPr marL="457200" lvl="1" indent="0">
              <a:buSzPct val="114999"/>
              <a:buNone/>
            </a:pPr>
            <a:endParaRPr lang="en-US"/>
          </a:p>
        </p:txBody>
      </p:sp>
    </p:spTree>
    <p:extLst>
      <p:ext uri="{BB962C8B-B14F-4D97-AF65-F5344CB8AC3E}">
        <p14:creationId xmlns:p14="http://schemas.microsoft.com/office/powerpoint/2010/main" val="2786193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490AA-6E04-5CBB-1E71-216D508EEA8E}"/>
              </a:ext>
            </a:extLst>
          </p:cNvPr>
          <p:cNvSpPr>
            <a:spLocks noGrp="1"/>
          </p:cNvSpPr>
          <p:nvPr>
            <p:ph type="title"/>
          </p:nvPr>
        </p:nvSpPr>
        <p:spPr/>
        <p:txBody>
          <a:bodyPr>
            <a:normAutofit fontScale="90000"/>
          </a:bodyPr>
          <a:lstStyle/>
          <a:p>
            <a:r>
              <a:rPr lang="en-US" dirty="0"/>
              <a:t>Performing usual arithmetic type conversions</a:t>
            </a:r>
          </a:p>
        </p:txBody>
      </p:sp>
      <p:sp>
        <p:nvSpPr>
          <p:cNvPr id="3" name="Content Placeholder 2">
            <a:extLst>
              <a:ext uri="{FF2B5EF4-FFF2-40B4-BE49-F238E27FC236}">
                <a16:creationId xmlns:a16="http://schemas.microsoft.com/office/drawing/2014/main" id="{D641BF32-283E-437C-2562-BB30B399A5D8}"/>
              </a:ext>
            </a:extLst>
          </p:cNvPr>
          <p:cNvSpPr>
            <a:spLocks noGrp="1"/>
          </p:cNvSpPr>
          <p:nvPr>
            <p:ph idx="1"/>
          </p:nvPr>
        </p:nvSpPr>
        <p:spPr/>
        <p:txBody>
          <a:bodyPr>
            <a:normAutofit/>
          </a:bodyPr>
          <a:lstStyle/>
          <a:p>
            <a:r>
              <a:rPr lang="en-US" dirty="0">
                <a:ea typeface="+mn-lt"/>
                <a:cs typeface="+mn-lt"/>
              </a:rPr>
              <a:t>Usual arithmetic type conversions retain the value of a number provided it can be represented by the new type. The procedure for type conversion depends on the types involved: </a:t>
            </a:r>
          </a:p>
          <a:p>
            <a:pPr lvl="1">
              <a:buSzPct val="114999"/>
            </a:pPr>
            <a:r>
              <a:rPr lang="en-US" dirty="0">
                <a:ea typeface="+mn-lt"/>
                <a:cs typeface="+mn-lt"/>
              </a:rPr>
              <a:t>1. Conversion of an unsigned type to a larger integral type </a:t>
            </a:r>
            <a:endParaRPr lang="en-US">
              <a:ea typeface="+mn-lt"/>
              <a:cs typeface="+mn-lt"/>
            </a:endParaRPr>
          </a:p>
          <a:p>
            <a:pPr lvl="1">
              <a:buSzPct val="114999"/>
            </a:pPr>
            <a:r>
              <a:rPr lang="en-US" dirty="0">
                <a:ea typeface="+mn-lt"/>
                <a:cs typeface="+mn-lt"/>
              </a:rPr>
              <a:t>Examples: unsigned char to int or unsigned int </a:t>
            </a:r>
            <a:endParaRPr lang="en-US">
              <a:ea typeface="+mn-lt"/>
              <a:cs typeface="+mn-lt"/>
            </a:endParaRPr>
          </a:p>
          <a:p>
            <a:pPr lvl="1">
              <a:buSzPct val="114999"/>
            </a:pPr>
            <a:r>
              <a:rPr lang="en-US" dirty="0">
                <a:ea typeface="+mn-lt"/>
                <a:cs typeface="+mn-lt"/>
              </a:rPr>
              <a:t>Zero extension is performed first. During this process, the bit pattern of the number to be converted is expanded to match the length of the new type by adding zeros from the left. </a:t>
            </a:r>
            <a:endParaRPr lang="en-US"/>
          </a:p>
        </p:txBody>
      </p:sp>
    </p:spTree>
    <p:extLst>
      <p:ext uri="{BB962C8B-B14F-4D97-AF65-F5344CB8AC3E}">
        <p14:creationId xmlns:p14="http://schemas.microsoft.com/office/powerpoint/2010/main" val="49453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902A-D692-A03C-E5E7-497433760F35}"/>
              </a:ext>
            </a:extLst>
          </p:cNvPr>
          <p:cNvSpPr>
            <a:spLocks noGrp="1"/>
          </p:cNvSpPr>
          <p:nvPr>
            <p:ph type="title"/>
          </p:nvPr>
        </p:nvSpPr>
        <p:spPr/>
        <p:txBody>
          <a:bodyPr>
            <a:normAutofit fontScale="90000"/>
          </a:bodyPr>
          <a:lstStyle/>
          <a:p>
            <a:r>
              <a:rPr lang="en-US" dirty="0">
                <a:ea typeface="+mj-lt"/>
                <a:cs typeface="+mj-lt"/>
              </a:rPr>
              <a:t>Performing usual arithmetic type conversions</a:t>
            </a:r>
          </a:p>
        </p:txBody>
      </p:sp>
      <p:sp>
        <p:nvSpPr>
          <p:cNvPr id="3" name="Content Placeholder 2">
            <a:extLst>
              <a:ext uri="{FF2B5EF4-FFF2-40B4-BE49-F238E27FC236}">
                <a16:creationId xmlns:a16="http://schemas.microsoft.com/office/drawing/2014/main" id="{C126C1A6-85AE-F7CC-5C4C-10C41E2F05D5}"/>
              </a:ext>
            </a:extLst>
          </p:cNvPr>
          <p:cNvSpPr>
            <a:spLocks noGrp="1"/>
          </p:cNvSpPr>
          <p:nvPr>
            <p:ph idx="1"/>
          </p:nvPr>
        </p:nvSpPr>
        <p:spPr>
          <a:xfrm>
            <a:off x="1295401" y="2556932"/>
            <a:ext cx="9601196" cy="3684278"/>
          </a:xfrm>
        </p:spPr>
        <p:txBody>
          <a:bodyPr>
            <a:normAutofit fontScale="92500" lnSpcReduction="20000"/>
          </a:bodyPr>
          <a:lstStyle/>
          <a:p>
            <a:r>
              <a:rPr lang="en-US" dirty="0">
                <a:ea typeface="+mn-lt"/>
                <a:cs typeface="+mn-lt"/>
              </a:rPr>
              <a:t>2. Conversion of a signed type to a larger integral type </a:t>
            </a:r>
          </a:p>
          <a:p>
            <a:pPr lvl="1">
              <a:buSzPct val="114999"/>
            </a:pPr>
            <a:r>
              <a:rPr lang="en-US" dirty="0">
                <a:ea typeface="+mn-lt"/>
                <a:cs typeface="+mn-lt"/>
              </a:rPr>
              <a:t>The new type is also signed </a:t>
            </a:r>
            <a:endParaRPr lang="en-US">
              <a:ea typeface="+mn-lt"/>
              <a:cs typeface="+mn-lt"/>
            </a:endParaRPr>
          </a:p>
          <a:p>
            <a:pPr lvl="2">
              <a:buSzPct val="114999"/>
            </a:pPr>
            <a:r>
              <a:rPr lang="en-US" dirty="0">
                <a:ea typeface="+mn-lt"/>
                <a:cs typeface="+mn-lt"/>
              </a:rPr>
              <a:t>Examples: char to int, short to long </a:t>
            </a:r>
          </a:p>
          <a:p>
            <a:pPr lvl="2">
              <a:buSzPct val="114999"/>
            </a:pPr>
            <a:r>
              <a:rPr lang="en-US" dirty="0">
                <a:ea typeface="+mn-lt"/>
                <a:cs typeface="+mn-lt"/>
              </a:rPr>
              <a:t>Signed integers are represented by generating the binary complement. The value is retained by performing sign extension. The original bit pattern is expanded to match the length of the new type by padding the sign bit from the left. </a:t>
            </a:r>
            <a:endParaRPr lang="en-US"/>
          </a:p>
          <a:p>
            <a:pPr lvl="1">
              <a:buSzPct val="114999"/>
            </a:pPr>
            <a:r>
              <a:rPr lang="en-US" dirty="0">
                <a:ea typeface="+mn-lt"/>
                <a:cs typeface="+mn-lt"/>
              </a:rPr>
              <a:t>The new type is unsigned </a:t>
            </a:r>
            <a:endParaRPr lang="en-US">
              <a:ea typeface="+mn-lt"/>
              <a:cs typeface="+mn-lt"/>
            </a:endParaRPr>
          </a:p>
          <a:p>
            <a:pPr lvl="2">
              <a:buSzPct val="114999"/>
            </a:pPr>
            <a:r>
              <a:rPr lang="en-US" dirty="0">
                <a:ea typeface="+mn-lt"/>
                <a:cs typeface="+mn-lt"/>
              </a:rPr>
              <a:t>Examples: char to unsigned int, long to unsigned long </a:t>
            </a:r>
            <a:endParaRPr lang="en-US">
              <a:ea typeface="+mn-lt"/>
              <a:cs typeface="+mn-lt"/>
            </a:endParaRPr>
          </a:p>
          <a:p>
            <a:pPr lvl="2">
              <a:buSzPct val="114999"/>
            </a:pPr>
            <a:r>
              <a:rPr lang="en-US" dirty="0">
                <a:ea typeface="+mn-lt"/>
                <a:cs typeface="+mn-lt"/>
              </a:rPr>
              <a:t>In this case the value of negative numbers is not retained. If the new type is of the same length, the bit pattern is retained. However, the bit pattern will be interpreted differently. The sign bit loses its significance. If the new type is longer, sign extension is performed first and the new bit pattern is then interpreted as unsigned</a:t>
            </a:r>
            <a:endParaRPr lang="en-US"/>
          </a:p>
        </p:txBody>
      </p:sp>
    </p:spTree>
    <p:extLst>
      <p:ext uri="{BB962C8B-B14F-4D97-AF65-F5344CB8AC3E}">
        <p14:creationId xmlns:p14="http://schemas.microsoft.com/office/powerpoint/2010/main" val="1954256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39498-2063-DF44-B379-1EAED2F81DA9}"/>
              </a:ext>
            </a:extLst>
          </p:cNvPr>
          <p:cNvSpPr>
            <a:spLocks noGrp="1"/>
          </p:cNvSpPr>
          <p:nvPr>
            <p:ph type="title"/>
          </p:nvPr>
        </p:nvSpPr>
        <p:spPr/>
        <p:txBody>
          <a:bodyPr>
            <a:normAutofit fontScale="90000"/>
          </a:bodyPr>
          <a:lstStyle/>
          <a:p>
            <a:r>
              <a:rPr lang="en-US" dirty="0"/>
              <a:t>Performing usual arithmetic type conversions</a:t>
            </a:r>
            <a:endParaRPr lang="en-US">
              <a:ea typeface="+mj-lt"/>
              <a:cs typeface="+mj-lt"/>
            </a:endParaRPr>
          </a:p>
        </p:txBody>
      </p:sp>
      <p:sp>
        <p:nvSpPr>
          <p:cNvPr id="3" name="Content Placeholder 2">
            <a:extLst>
              <a:ext uri="{FF2B5EF4-FFF2-40B4-BE49-F238E27FC236}">
                <a16:creationId xmlns:a16="http://schemas.microsoft.com/office/drawing/2014/main" id="{387A4FE4-9500-ABF7-8F8F-D73C301175AC}"/>
              </a:ext>
            </a:extLst>
          </p:cNvPr>
          <p:cNvSpPr>
            <a:spLocks noGrp="1"/>
          </p:cNvSpPr>
          <p:nvPr>
            <p:ph idx="1"/>
          </p:nvPr>
        </p:nvSpPr>
        <p:spPr/>
        <p:txBody>
          <a:bodyPr/>
          <a:lstStyle/>
          <a:p>
            <a:r>
              <a:rPr lang="en-US" dirty="0">
                <a:ea typeface="+mn-lt"/>
                <a:cs typeface="+mn-lt"/>
              </a:rPr>
              <a:t>3. Conversion of an integral type to a floating-point type </a:t>
            </a:r>
            <a:endParaRPr lang="en-US"/>
          </a:p>
          <a:p>
            <a:pPr lvl="1">
              <a:buSzPct val="114999"/>
            </a:pPr>
            <a:r>
              <a:rPr lang="en-US" dirty="0">
                <a:ea typeface="+mn-lt"/>
                <a:cs typeface="+mn-lt"/>
              </a:rPr>
              <a:t>Examples: int to double, unsigned long to float </a:t>
            </a:r>
            <a:endParaRPr lang="en-US">
              <a:ea typeface="+mn-lt"/>
              <a:cs typeface="+mn-lt"/>
            </a:endParaRPr>
          </a:p>
          <a:p>
            <a:pPr lvl="1">
              <a:buSzPct val="114999"/>
            </a:pPr>
            <a:r>
              <a:rPr lang="en-US" dirty="0">
                <a:ea typeface="+mn-lt"/>
                <a:cs typeface="+mn-lt"/>
              </a:rPr>
              <a:t>The number is converted to an exponential floating-point type and the value retained. When converting from long or unsigned long to float, some rounding may occur. </a:t>
            </a:r>
            <a:endParaRPr lang="en-US"/>
          </a:p>
          <a:p>
            <a:pPr>
              <a:buSzPct val="114999"/>
            </a:pPr>
            <a:r>
              <a:rPr lang="en-US" dirty="0">
                <a:ea typeface="+mn-lt"/>
                <a:cs typeface="+mn-lt"/>
              </a:rPr>
              <a:t>4. Conversion of a floating-point type to a larger floating-point type </a:t>
            </a:r>
            <a:endParaRPr lang="en-US">
              <a:ea typeface="+mn-lt"/>
              <a:cs typeface="+mn-lt"/>
            </a:endParaRPr>
          </a:p>
          <a:p>
            <a:pPr lvl="1">
              <a:buSzPct val="114999"/>
            </a:pPr>
            <a:r>
              <a:rPr lang="en-US" dirty="0">
                <a:ea typeface="+mn-lt"/>
                <a:cs typeface="+mn-lt"/>
              </a:rPr>
              <a:t>Examples: float to double, double to long double </a:t>
            </a:r>
          </a:p>
          <a:p>
            <a:pPr lvl="1">
              <a:buSzPct val="114999"/>
            </a:pPr>
            <a:r>
              <a:rPr lang="en-US" dirty="0">
                <a:ea typeface="+mn-lt"/>
                <a:cs typeface="+mn-lt"/>
              </a:rPr>
              <a:t>The value is retained during this type conversion. </a:t>
            </a:r>
            <a:endParaRPr lang="en-US"/>
          </a:p>
        </p:txBody>
      </p:sp>
    </p:spTree>
    <p:extLst>
      <p:ext uri="{BB962C8B-B14F-4D97-AF65-F5344CB8AC3E}">
        <p14:creationId xmlns:p14="http://schemas.microsoft.com/office/powerpoint/2010/main" val="1337367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073C6-70B7-88F6-4821-65B950854F80}"/>
              </a:ext>
            </a:extLst>
          </p:cNvPr>
          <p:cNvSpPr>
            <a:spLocks noGrp="1"/>
          </p:cNvSpPr>
          <p:nvPr>
            <p:ph type="title"/>
          </p:nvPr>
        </p:nvSpPr>
        <p:spPr/>
        <p:txBody>
          <a:bodyPr/>
          <a:lstStyle/>
          <a:p>
            <a:r>
              <a:rPr lang="en-US" dirty="0"/>
              <a:t>Implicit type conversions in assignments</a:t>
            </a:r>
          </a:p>
        </p:txBody>
      </p:sp>
      <p:sp>
        <p:nvSpPr>
          <p:cNvPr id="3" name="Content Placeholder 2">
            <a:extLst>
              <a:ext uri="{FF2B5EF4-FFF2-40B4-BE49-F238E27FC236}">
                <a16:creationId xmlns:a16="http://schemas.microsoft.com/office/drawing/2014/main" id="{D13106C6-6786-7033-04CC-362CCC7590E3}"/>
              </a:ext>
            </a:extLst>
          </p:cNvPr>
          <p:cNvSpPr>
            <a:spLocks noGrp="1"/>
          </p:cNvSpPr>
          <p:nvPr>
            <p:ph idx="1"/>
          </p:nvPr>
        </p:nvSpPr>
        <p:spPr/>
        <p:txBody>
          <a:bodyPr>
            <a:normAutofit/>
          </a:bodyPr>
          <a:lstStyle/>
          <a:p>
            <a:r>
              <a:rPr lang="en-US" dirty="0">
                <a:ea typeface="+mn-lt"/>
                <a:cs typeface="+mn-lt"/>
              </a:rPr>
              <a:t>Arithmetic types can also be mixed in </a:t>
            </a:r>
            <a:r>
              <a:rPr lang="en-US" b="1" dirty="0">
                <a:ea typeface="+mn-lt"/>
                <a:cs typeface="+mn-lt"/>
              </a:rPr>
              <a:t>assignments</a:t>
            </a:r>
            <a:r>
              <a:rPr lang="en-US" dirty="0">
                <a:ea typeface="+mn-lt"/>
                <a:cs typeface="+mn-lt"/>
              </a:rPr>
              <a:t>. The compiler adjusts the type of the value on the right of the assignment operator to match the type of the variable on the left. </a:t>
            </a:r>
            <a:endParaRPr lang="en-US">
              <a:ea typeface="+mn-lt"/>
              <a:cs typeface="+mn-lt"/>
            </a:endParaRPr>
          </a:p>
          <a:p>
            <a:pPr>
              <a:buSzPct val="114999"/>
            </a:pPr>
            <a:r>
              <a:rPr lang="en-US" dirty="0">
                <a:ea typeface="+mn-lt"/>
                <a:cs typeface="+mn-lt"/>
              </a:rPr>
              <a:t>In the case of </a:t>
            </a:r>
            <a:r>
              <a:rPr lang="en-US" b="1" dirty="0">
                <a:ea typeface="+mn-lt"/>
                <a:cs typeface="+mn-lt"/>
              </a:rPr>
              <a:t>compound assignments</a:t>
            </a:r>
            <a:r>
              <a:rPr lang="en-US" dirty="0">
                <a:ea typeface="+mn-lt"/>
                <a:cs typeface="+mn-lt"/>
              </a:rPr>
              <a:t>, calculations using normal arithmetic type conversions are performed first before type conversion is performed following the rule for simple assignments. </a:t>
            </a:r>
            <a:endParaRPr lang="en-US"/>
          </a:p>
          <a:p>
            <a:pPr>
              <a:buSzPct val="114999"/>
            </a:pPr>
            <a:r>
              <a:rPr lang="en-US" b="1" dirty="0">
                <a:solidFill>
                  <a:srgbClr val="FF0000"/>
                </a:solidFill>
                <a:ea typeface="+mn-lt"/>
                <a:cs typeface="+mn-lt"/>
              </a:rPr>
              <a:t>EXAMPLE: Multiple examples of type conversions in assignments</a:t>
            </a:r>
          </a:p>
          <a:p>
            <a:pPr>
              <a:buSzPct val="114999"/>
            </a:pPr>
            <a:endParaRPr lang="en-US" dirty="0"/>
          </a:p>
        </p:txBody>
      </p:sp>
    </p:spTree>
    <p:extLst>
      <p:ext uri="{BB962C8B-B14F-4D97-AF65-F5344CB8AC3E}">
        <p14:creationId xmlns:p14="http://schemas.microsoft.com/office/powerpoint/2010/main" val="3768888254"/>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office theme</vt:lpstr>
      <vt:lpstr>Organic</vt:lpstr>
      <vt:lpstr>A Complete Guide to Programming in C++</vt:lpstr>
      <vt:lpstr>Converting Arithmetic Types</vt:lpstr>
      <vt:lpstr>Integer Promotion</vt:lpstr>
      <vt:lpstr>Usual Arithmetic Type Conversions</vt:lpstr>
      <vt:lpstr>PERFORMING USUAL ARITHMETIC TYPE CONVERSIONS</vt:lpstr>
      <vt:lpstr>Performing usual arithmetic type conversions</vt:lpstr>
      <vt:lpstr>Performing usual arithmetic type conversions</vt:lpstr>
      <vt:lpstr>Performing usual arithmetic type conversions</vt:lpstr>
      <vt:lpstr>Implicit type conversions in assignments</vt:lpstr>
      <vt:lpstr>Implicit type conversions in assignments</vt:lpstr>
      <vt:lpstr>Implicit type conversions in assignments</vt:lpstr>
      <vt:lpstr>Implicit type conversions in assignments</vt:lpstr>
      <vt:lpstr>Implicit type conversions in assignments</vt:lpstr>
      <vt:lpstr>More type conversions Implicit Type Conversions in Function Calls</vt:lpstr>
      <vt:lpstr>Explicit Type Conversion</vt:lpstr>
      <vt:lpstr>Explicit Type Conversion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127</cp:revision>
  <dcterms:created xsi:type="dcterms:W3CDTF">2023-02-16T22:42:15Z</dcterms:created>
  <dcterms:modified xsi:type="dcterms:W3CDTF">2023-02-16T23:04:17Z</dcterms:modified>
</cp:coreProperties>
</file>