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7985F-3EE2-2566-81A2-2492A1FB1409}" v="572" dt="2023-02-16T23:32:17"/>
    <p1510:client id="{EC0782FC-C452-7E98-5D23-3203478D4BC5}" v="22" dt="2023-02-20T23:35:05.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9957985F-3EE2-2566-81A2-2492A1FB1409}"/>
    <pc:docChg chg="addSld delSld modSld addMainMaster">
      <pc:chgData name="Boloz, Patrik" userId="S::patrikboloz@nmhu.edu::4a5f27e5-970c-49cb-a96d-452ff94b951a" providerId="AD" clId="Web-{9957985F-3EE2-2566-81A2-2492A1FB1409}" dt="2023-02-16T23:32:17" v="602" actId="1076"/>
      <pc:docMkLst>
        <pc:docMk/>
      </pc:docMkLst>
      <pc:sldChg chg="del">
        <pc:chgData name="Boloz, Patrik" userId="S::patrikboloz@nmhu.edu::4a5f27e5-970c-49cb-a96d-452ff94b951a" providerId="AD" clId="Web-{9957985F-3EE2-2566-81A2-2492A1FB1409}" dt="2023-02-16T23:05:28.297" v="1"/>
        <pc:sldMkLst>
          <pc:docMk/>
          <pc:sldMk cId="109857222" sldId="256"/>
        </pc:sldMkLst>
      </pc:sldChg>
      <pc:sldChg chg="add">
        <pc:chgData name="Boloz, Patrik" userId="S::patrikboloz@nmhu.edu::4a5f27e5-970c-49cb-a96d-452ff94b951a" providerId="AD" clId="Web-{9957985F-3EE2-2566-81A2-2492A1FB1409}" dt="2023-02-16T23:05:22.906" v="0"/>
        <pc:sldMkLst>
          <pc:docMk/>
          <pc:sldMk cId="133959692" sldId="257"/>
        </pc:sldMkLst>
      </pc:sldChg>
      <pc:sldChg chg="addSp delSp modSp new mod setBg">
        <pc:chgData name="Boloz, Patrik" userId="S::patrikboloz@nmhu.edu::4a5f27e5-970c-49cb-a96d-452ff94b951a" providerId="AD" clId="Web-{9957985F-3EE2-2566-81A2-2492A1FB1409}" dt="2023-02-16T23:07:06.971" v="30" actId="1076"/>
        <pc:sldMkLst>
          <pc:docMk/>
          <pc:sldMk cId="1671975385" sldId="258"/>
        </pc:sldMkLst>
        <pc:spChg chg="mod">
          <ac:chgData name="Boloz, Patrik" userId="S::patrikboloz@nmhu.edu::4a5f27e5-970c-49cb-a96d-452ff94b951a" providerId="AD" clId="Web-{9957985F-3EE2-2566-81A2-2492A1FB1409}" dt="2023-02-16T23:06:43.893" v="25"/>
          <ac:spMkLst>
            <pc:docMk/>
            <pc:sldMk cId="1671975385" sldId="258"/>
            <ac:spMk id="2" creationId="{6A6AABF8-2016-84C5-C0C3-6B1F1BE1A786}"/>
          </ac:spMkLst>
        </pc:spChg>
        <pc:spChg chg="mod">
          <ac:chgData name="Boloz, Patrik" userId="S::patrikboloz@nmhu.edu::4a5f27e5-970c-49cb-a96d-452ff94b951a" providerId="AD" clId="Web-{9957985F-3EE2-2566-81A2-2492A1FB1409}" dt="2023-02-16T23:07:00.784" v="27" actId="20577"/>
          <ac:spMkLst>
            <pc:docMk/>
            <pc:sldMk cId="1671975385" sldId="258"/>
            <ac:spMk id="3" creationId="{0D9EEA4B-7F14-D185-0104-156AD842C595}"/>
          </ac:spMkLst>
        </pc:spChg>
        <pc:spChg chg="add del">
          <ac:chgData name="Boloz, Patrik" userId="S::patrikboloz@nmhu.edu::4a5f27e5-970c-49cb-a96d-452ff94b951a" providerId="AD" clId="Web-{9957985F-3EE2-2566-81A2-2492A1FB1409}" dt="2023-02-16T23:06:43.893" v="25"/>
          <ac:spMkLst>
            <pc:docMk/>
            <pc:sldMk cId="1671975385" sldId="258"/>
            <ac:spMk id="9" creationId="{333F0879-3DA0-4CB8-B35E-A0AD42558191}"/>
          </ac:spMkLst>
        </pc:spChg>
        <pc:spChg chg="add del">
          <ac:chgData name="Boloz, Patrik" userId="S::patrikboloz@nmhu.edu::4a5f27e5-970c-49cb-a96d-452ff94b951a" providerId="AD" clId="Web-{9957985F-3EE2-2566-81A2-2492A1FB1409}" dt="2023-02-16T23:06:43.893" v="25"/>
          <ac:spMkLst>
            <pc:docMk/>
            <pc:sldMk cId="1671975385" sldId="258"/>
            <ac:spMk id="11" creationId="{324D2183-F388-476E-92A9-D6639D698580}"/>
          </ac:spMkLst>
        </pc:spChg>
        <pc:spChg chg="add del">
          <ac:chgData name="Boloz, Patrik" userId="S::patrikboloz@nmhu.edu::4a5f27e5-970c-49cb-a96d-452ff94b951a" providerId="AD" clId="Web-{9957985F-3EE2-2566-81A2-2492A1FB1409}" dt="2023-02-16T23:06:43.893" v="25"/>
          <ac:spMkLst>
            <pc:docMk/>
            <pc:sldMk cId="1671975385" sldId="258"/>
            <ac:spMk id="13" creationId="{243462E7-1698-4B21-BE89-AEFAC7C2FEFA}"/>
          </ac:spMkLst>
        </pc:spChg>
        <pc:spChg chg="add del">
          <ac:chgData name="Boloz, Patrik" userId="S::patrikboloz@nmhu.edu::4a5f27e5-970c-49cb-a96d-452ff94b951a" providerId="AD" clId="Web-{9957985F-3EE2-2566-81A2-2492A1FB1409}" dt="2023-02-16T23:06:43.893" v="25"/>
          <ac:spMkLst>
            <pc:docMk/>
            <pc:sldMk cId="1671975385" sldId="258"/>
            <ac:spMk id="15" creationId="{6C22FCAC-D7EC-4A52-B153-FF761E2235B3}"/>
          </ac:spMkLst>
        </pc:spChg>
        <pc:spChg chg="add">
          <ac:chgData name="Boloz, Patrik" userId="S::patrikboloz@nmhu.edu::4a5f27e5-970c-49cb-a96d-452ff94b951a" providerId="AD" clId="Web-{9957985F-3EE2-2566-81A2-2492A1FB1409}" dt="2023-02-16T23:06:43.893" v="25"/>
          <ac:spMkLst>
            <pc:docMk/>
            <pc:sldMk cId="1671975385" sldId="258"/>
            <ac:spMk id="20" creationId="{E0837993-CF68-4B71-B30D-9FF2DBDC69D1}"/>
          </ac:spMkLst>
        </pc:spChg>
        <pc:grpChg chg="add">
          <ac:chgData name="Boloz, Patrik" userId="S::patrikboloz@nmhu.edu::4a5f27e5-970c-49cb-a96d-452ff94b951a" providerId="AD" clId="Web-{9957985F-3EE2-2566-81A2-2492A1FB1409}" dt="2023-02-16T23:06:43.893" v="25"/>
          <ac:grpSpMkLst>
            <pc:docMk/>
            <pc:sldMk cId="1671975385" sldId="258"/>
            <ac:grpSpMk id="22" creationId="{5BC1EB0E-C682-4477-94FF-E3696ACD5A6A}"/>
          </ac:grpSpMkLst>
        </pc:grpChg>
        <pc:picChg chg="add mod">
          <ac:chgData name="Boloz, Patrik" userId="S::patrikboloz@nmhu.edu::4a5f27e5-970c-49cb-a96d-452ff94b951a" providerId="AD" clId="Web-{9957985F-3EE2-2566-81A2-2492A1FB1409}" dt="2023-02-16T23:07:06.971" v="30" actId="1076"/>
          <ac:picMkLst>
            <pc:docMk/>
            <pc:sldMk cId="1671975385" sldId="258"/>
            <ac:picMk id="4" creationId="{38AFB0FA-D0DF-4401-E7FB-D7E9A1D85022}"/>
          </ac:picMkLst>
        </pc:picChg>
      </pc:sldChg>
      <pc:sldChg chg="addSp modSp new mod setBg">
        <pc:chgData name="Boloz, Patrik" userId="S::patrikboloz@nmhu.edu::4a5f27e5-970c-49cb-a96d-452ff94b951a" providerId="AD" clId="Web-{9957985F-3EE2-2566-81A2-2492A1FB1409}" dt="2023-02-16T23:08:38.896" v="60" actId="1076"/>
        <pc:sldMkLst>
          <pc:docMk/>
          <pc:sldMk cId="546612667" sldId="259"/>
        </pc:sldMkLst>
        <pc:spChg chg="mod">
          <ac:chgData name="Boloz, Patrik" userId="S::patrikboloz@nmhu.edu::4a5f27e5-970c-49cb-a96d-452ff94b951a" providerId="AD" clId="Web-{9957985F-3EE2-2566-81A2-2492A1FB1409}" dt="2023-02-16T23:08:09.130" v="52"/>
          <ac:spMkLst>
            <pc:docMk/>
            <pc:sldMk cId="546612667" sldId="259"/>
            <ac:spMk id="2" creationId="{A9AE2A25-FB99-7243-B1B7-9D406C43BA01}"/>
          </ac:spMkLst>
        </pc:spChg>
        <pc:spChg chg="mod">
          <ac:chgData name="Boloz, Patrik" userId="S::patrikboloz@nmhu.edu::4a5f27e5-970c-49cb-a96d-452ff94b951a" providerId="AD" clId="Web-{9957985F-3EE2-2566-81A2-2492A1FB1409}" dt="2023-02-16T23:08:36.333" v="59" actId="20577"/>
          <ac:spMkLst>
            <pc:docMk/>
            <pc:sldMk cId="546612667" sldId="259"/>
            <ac:spMk id="3" creationId="{EEED1A42-E6F5-5673-204D-6EF912BE6903}"/>
          </ac:spMkLst>
        </pc:spChg>
        <pc:spChg chg="add">
          <ac:chgData name="Boloz, Patrik" userId="S::patrikboloz@nmhu.edu::4a5f27e5-970c-49cb-a96d-452ff94b951a" providerId="AD" clId="Web-{9957985F-3EE2-2566-81A2-2492A1FB1409}" dt="2023-02-16T23:08:09.130" v="52"/>
          <ac:spMkLst>
            <pc:docMk/>
            <pc:sldMk cId="546612667" sldId="259"/>
            <ac:spMk id="9" creationId="{E0837993-CF68-4B71-B30D-9FF2DBDC69D1}"/>
          </ac:spMkLst>
        </pc:spChg>
        <pc:grpChg chg="add">
          <ac:chgData name="Boloz, Patrik" userId="S::patrikboloz@nmhu.edu::4a5f27e5-970c-49cb-a96d-452ff94b951a" providerId="AD" clId="Web-{9957985F-3EE2-2566-81A2-2492A1FB1409}" dt="2023-02-16T23:08:09.130" v="52"/>
          <ac:grpSpMkLst>
            <pc:docMk/>
            <pc:sldMk cId="546612667" sldId="259"/>
            <ac:grpSpMk id="11" creationId="{5BC1EB0E-C682-4477-94FF-E3696ACD5A6A}"/>
          </ac:grpSpMkLst>
        </pc:grpChg>
        <pc:picChg chg="add mod">
          <ac:chgData name="Boloz, Patrik" userId="S::patrikboloz@nmhu.edu::4a5f27e5-970c-49cb-a96d-452ff94b951a" providerId="AD" clId="Web-{9957985F-3EE2-2566-81A2-2492A1FB1409}" dt="2023-02-16T23:08:38.896" v="60" actId="1076"/>
          <ac:picMkLst>
            <pc:docMk/>
            <pc:sldMk cId="546612667" sldId="259"/>
            <ac:picMk id="4" creationId="{BF374CF6-BA88-49A9-55E3-ABCDA65A80E4}"/>
          </ac:picMkLst>
        </pc:picChg>
      </pc:sldChg>
      <pc:sldChg chg="modSp new">
        <pc:chgData name="Boloz, Patrik" userId="S::patrikboloz@nmhu.edu::4a5f27e5-970c-49cb-a96d-452ff94b951a" providerId="AD" clId="Web-{9957985F-3EE2-2566-81A2-2492A1FB1409}" dt="2023-02-16T23:09:48.992" v="77" actId="20577"/>
        <pc:sldMkLst>
          <pc:docMk/>
          <pc:sldMk cId="2180537255" sldId="260"/>
        </pc:sldMkLst>
        <pc:spChg chg="mod">
          <ac:chgData name="Boloz, Patrik" userId="S::patrikboloz@nmhu.edu::4a5f27e5-970c-49cb-a96d-452ff94b951a" providerId="AD" clId="Web-{9957985F-3EE2-2566-81A2-2492A1FB1409}" dt="2023-02-16T23:08:58.334" v="63" actId="20577"/>
          <ac:spMkLst>
            <pc:docMk/>
            <pc:sldMk cId="2180537255" sldId="260"/>
            <ac:spMk id="2" creationId="{53CA30A0-CB5A-C8E3-5C9E-71BCD297E5A1}"/>
          </ac:spMkLst>
        </pc:spChg>
        <pc:spChg chg="mod">
          <ac:chgData name="Boloz, Patrik" userId="S::patrikboloz@nmhu.edu::4a5f27e5-970c-49cb-a96d-452ff94b951a" providerId="AD" clId="Web-{9957985F-3EE2-2566-81A2-2492A1FB1409}" dt="2023-02-16T23:09:48.992" v="77" actId="20577"/>
          <ac:spMkLst>
            <pc:docMk/>
            <pc:sldMk cId="2180537255" sldId="260"/>
            <ac:spMk id="3" creationId="{6355CC27-12C4-E966-F395-C45916CD8CFF}"/>
          </ac:spMkLst>
        </pc:spChg>
      </pc:sldChg>
      <pc:sldChg chg="modSp new">
        <pc:chgData name="Boloz, Patrik" userId="S::patrikboloz@nmhu.edu::4a5f27e5-970c-49cb-a96d-452ff94b951a" providerId="AD" clId="Web-{9957985F-3EE2-2566-81A2-2492A1FB1409}" dt="2023-02-16T23:10:11.852" v="97" actId="20577"/>
        <pc:sldMkLst>
          <pc:docMk/>
          <pc:sldMk cId="3998495221" sldId="261"/>
        </pc:sldMkLst>
        <pc:spChg chg="mod">
          <ac:chgData name="Boloz, Patrik" userId="S::patrikboloz@nmhu.edu::4a5f27e5-970c-49cb-a96d-452ff94b951a" providerId="AD" clId="Web-{9957985F-3EE2-2566-81A2-2492A1FB1409}" dt="2023-02-16T23:10:05.774" v="95" actId="20577"/>
          <ac:spMkLst>
            <pc:docMk/>
            <pc:sldMk cId="3998495221" sldId="261"/>
            <ac:spMk id="2" creationId="{4B76A9FA-F6B2-3592-B272-B8D83BAC6E64}"/>
          </ac:spMkLst>
        </pc:spChg>
        <pc:spChg chg="mod">
          <ac:chgData name="Boloz, Patrik" userId="S::patrikboloz@nmhu.edu::4a5f27e5-970c-49cb-a96d-452ff94b951a" providerId="AD" clId="Web-{9957985F-3EE2-2566-81A2-2492A1FB1409}" dt="2023-02-16T23:10:11.852" v="97" actId="20577"/>
          <ac:spMkLst>
            <pc:docMk/>
            <pc:sldMk cId="3998495221" sldId="261"/>
            <ac:spMk id="3" creationId="{694A989A-7B26-28A3-C3D5-48B85541CCD8}"/>
          </ac:spMkLst>
        </pc:spChg>
      </pc:sldChg>
      <pc:sldChg chg="addSp delSp modSp new">
        <pc:chgData name="Boloz, Patrik" userId="S::patrikboloz@nmhu.edu::4a5f27e5-970c-49cb-a96d-452ff94b951a" providerId="AD" clId="Web-{9957985F-3EE2-2566-81A2-2492A1FB1409}" dt="2023-02-16T23:11:06.041" v="115" actId="1076"/>
        <pc:sldMkLst>
          <pc:docMk/>
          <pc:sldMk cId="1541450118" sldId="262"/>
        </pc:sldMkLst>
        <pc:spChg chg="mod">
          <ac:chgData name="Boloz, Patrik" userId="S::patrikboloz@nmhu.edu::4a5f27e5-970c-49cb-a96d-452ff94b951a" providerId="AD" clId="Web-{9957985F-3EE2-2566-81A2-2492A1FB1409}" dt="2023-02-16T23:10:35.759" v="100" actId="20577"/>
          <ac:spMkLst>
            <pc:docMk/>
            <pc:sldMk cId="1541450118" sldId="262"/>
            <ac:spMk id="2" creationId="{67F422C1-1F53-A626-4B7F-DDE85CB88816}"/>
          </ac:spMkLst>
        </pc:spChg>
        <pc:spChg chg="mod">
          <ac:chgData name="Boloz, Patrik" userId="S::patrikboloz@nmhu.edu::4a5f27e5-970c-49cb-a96d-452ff94b951a" providerId="AD" clId="Web-{9957985F-3EE2-2566-81A2-2492A1FB1409}" dt="2023-02-16T23:10:57.791" v="110" actId="20577"/>
          <ac:spMkLst>
            <pc:docMk/>
            <pc:sldMk cId="1541450118" sldId="262"/>
            <ac:spMk id="3" creationId="{55C1B5B2-8F6F-6A2B-7DFD-22EE627F197F}"/>
          </ac:spMkLst>
        </pc:spChg>
        <pc:picChg chg="add mod">
          <ac:chgData name="Boloz, Patrik" userId="S::patrikboloz@nmhu.edu::4a5f27e5-970c-49cb-a96d-452ff94b951a" providerId="AD" clId="Web-{9957985F-3EE2-2566-81A2-2492A1FB1409}" dt="2023-02-16T23:11:06.041" v="115" actId="1076"/>
          <ac:picMkLst>
            <pc:docMk/>
            <pc:sldMk cId="1541450118" sldId="262"/>
            <ac:picMk id="4" creationId="{34BBD140-1BD5-683E-F91F-597F0F8B1FEB}"/>
          </ac:picMkLst>
        </pc:picChg>
        <pc:picChg chg="add del mod">
          <ac:chgData name="Boloz, Patrik" userId="S::patrikboloz@nmhu.edu::4a5f27e5-970c-49cb-a96d-452ff94b951a" providerId="AD" clId="Web-{9957985F-3EE2-2566-81A2-2492A1FB1409}" dt="2023-02-16T23:11:01.088" v="113"/>
          <ac:picMkLst>
            <pc:docMk/>
            <pc:sldMk cId="1541450118" sldId="262"/>
            <ac:picMk id="5" creationId="{8D070424-BE83-AF03-AD5C-D98B78879E4C}"/>
          </ac:picMkLst>
        </pc:picChg>
      </pc:sldChg>
      <pc:sldChg chg="addSp modSp new">
        <pc:chgData name="Boloz, Patrik" userId="S::patrikboloz@nmhu.edu::4a5f27e5-970c-49cb-a96d-452ff94b951a" providerId="AD" clId="Web-{9957985F-3EE2-2566-81A2-2492A1FB1409}" dt="2023-02-16T23:12:11.105" v="131" actId="1076"/>
        <pc:sldMkLst>
          <pc:docMk/>
          <pc:sldMk cId="138099130" sldId="263"/>
        </pc:sldMkLst>
        <pc:spChg chg="mod">
          <ac:chgData name="Boloz, Patrik" userId="S::patrikboloz@nmhu.edu::4a5f27e5-970c-49cb-a96d-452ff94b951a" providerId="AD" clId="Web-{9957985F-3EE2-2566-81A2-2492A1FB1409}" dt="2023-02-16T23:12:05.496" v="128" actId="20577"/>
          <ac:spMkLst>
            <pc:docMk/>
            <pc:sldMk cId="138099130" sldId="263"/>
            <ac:spMk id="2" creationId="{F5710A6E-1E73-3DD9-BE68-09C737A428A4}"/>
          </ac:spMkLst>
        </pc:spChg>
        <pc:spChg chg="mod">
          <ac:chgData name="Boloz, Patrik" userId="S::patrikboloz@nmhu.edu::4a5f27e5-970c-49cb-a96d-452ff94b951a" providerId="AD" clId="Web-{9957985F-3EE2-2566-81A2-2492A1FB1409}" dt="2023-02-16T23:11:34.323" v="122" actId="20577"/>
          <ac:spMkLst>
            <pc:docMk/>
            <pc:sldMk cId="138099130" sldId="263"/>
            <ac:spMk id="3" creationId="{AFEEA56A-D4F3-0FDD-FAFE-C2A1DAC1F0CE}"/>
          </ac:spMkLst>
        </pc:spChg>
        <pc:picChg chg="add mod">
          <ac:chgData name="Boloz, Patrik" userId="S::patrikboloz@nmhu.edu::4a5f27e5-970c-49cb-a96d-452ff94b951a" providerId="AD" clId="Web-{9957985F-3EE2-2566-81A2-2492A1FB1409}" dt="2023-02-16T23:11:50.761" v="125" actId="1076"/>
          <ac:picMkLst>
            <pc:docMk/>
            <pc:sldMk cId="138099130" sldId="263"/>
            <ac:picMk id="4" creationId="{67C4B5A5-6B1F-8A05-83D9-AF386BE21C33}"/>
          </ac:picMkLst>
        </pc:picChg>
        <pc:picChg chg="add mod">
          <ac:chgData name="Boloz, Patrik" userId="S::patrikboloz@nmhu.edu::4a5f27e5-970c-49cb-a96d-452ff94b951a" providerId="AD" clId="Web-{9957985F-3EE2-2566-81A2-2492A1FB1409}" dt="2023-02-16T23:12:11.105" v="131" actId="1076"/>
          <ac:picMkLst>
            <pc:docMk/>
            <pc:sldMk cId="138099130" sldId="263"/>
            <ac:picMk id="5" creationId="{225A2519-F85F-CE13-FB6D-779FCBE99248}"/>
          </ac:picMkLst>
        </pc:picChg>
      </pc:sldChg>
      <pc:sldChg chg="addSp modSp new">
        <pc:chgData name="Boloz, Patrik" userId="S::patrikboloz@nmhu.edu::4a5f27e5-970c-49cb-a96d-452ff94b951a" providerId="AD" clId="Web-{9957985F-3EE2-2566-81A2-2492A1FB1409}" dt="2023-02-16T23:15:04.001" v="164" actId="20577"/>
        <pc:sldMkLst>
          <pc:docMk/>
          <pc:sldMk cId="2284933786" sldId="264"/>
        </pc:sldMkLst>
        <pc:spChg chg="mod">
          <ac:chgData name="Boloz, Patrik" userId="S::patrikboloz@nmhu.edu::4a5f27e5-970c-49cb-a96d-452ff94b951a" providerId="AD" clId="Web-{9957985F-3EE2-2566-81A2-2492A1FB1409}" dt="2023-02-16T23:12:32.247" v="134" actId="20577"/>
          <ac:spMkLst>
            <pc:docMk/>
            <pc:sldMk cId="2284933786" sldId="264"/>
            <ac:spMk id="2" creationId="{A46181B7-C785-62CF-3C11-D333B4355E13}"/>
          </ac:spMkLst>
        </pc:spChg>
        <pc:spChg chg="mod">
          <ac:chgData name="Boloz, Patrik" userId="S::patrikboloz@nmhu.edu::4a5f27e5-970c-49cb-a96d-452ff94b951a" providerId="AD" clId="Web-{9957985F-3EE2-2566-81A2-2492A1FB1409}" dt="2023-02-16T23:15:04.001" v="164" actId="20577"/>
          <ac:spMkLst>
            <pc:docMk/>
            <pc:sldMk cId="2284933786" sldId="264"/>
            <ac:spMk id="3" creationId="{A4A53AB5-EECC-E669-E709-5052F187CAF0}"/>
          </ac:spMkLst>
        </pc:spChg>
        <pc:picChg chg="add mod">
          <ac:chgData name="Boloz, Patrik" userId="S::patrikboloz@nmhu.edu::4a5f27e5-970c-49cb-a96d-452ff94b951a" providerId="AD" clId="Web-{9957985F-3EE2-2566-81A2-2492A1FB1409}" dt="2023-02-16T23:13:07.248" v="147" actId="1076"/>
          <ac:picMkLst>
            <pc:docMk/>
            <pc:sldMk cId="2284933786" sldId="264"/>
            <ac:picMk id="4" creationId="{23B627BA-963B-5610-6BFC-02425C9FD9E3}"/>
          </ac:picMkLst>
        </pc:picChg>
        <pc:picChg chg="add mod">
          <ac:chgData name="Boloz, Patrik" userId="S::patrikboloz@nmhu.edu::4a5f27e5-970c-49cb-a96d-452ff94b951a" providerId="AD" clId="Web-{9957985F-3EE2-2566-81A2-2492A1FB1409}" dt="2023-02-16T23:13:23.576" v="151" actId="1076"/>
          <ac:picMkLst>
            <pc:docMk/>
            <pc:sldMk cId="2284933786" sldId="264"/>
            <ac:picMk id="5" creationId="{116EFF97-8CC5-F83B-2937-4715E74A33AB}"/>
          </ac:picMkLst>
        </pc:picChg>
      </pc:sldChg>
      <pc:sldChg chg="modSp new">
        <pc:chgData name="Boloz, Patrik" userId="S::patrikboloz@nmhu.edu::4a5f27e5-970c-49cb-a96d-452ff94b951a" providerId="AD" clId="Web-{9957985F-3EE2-2566-81A2-2492A1FB1409}" dt="2023-02-16T23:16:00.159" v="201" actId="20577"/>
        <pc:sldMkLst>
          <pc:docMk/>
          <pc:sldMk cId="3637030425" sldId="265"/>
        </pc:sldMkLst>
        <pc:spChg chg="mod">
          <ac:chgData name="Boloz, Patrik" userId="S::patrikboloz@nmhu.edu::4a5f27e5-970c-49cb-a96d-452ff94b951a" providerId="AD" clId="Web-{9957985F-3EE2-2566-81A2-2492A1FB1409}" dt="2023-02-16T23:15:28.627" v="183" actId="20577"/>
          <ac:spMkLst>
            <pc:docMk/>
            <pc:sldMk cId="3637030425" sldId="265"/>
            <ac:spMk id="2" creationId="{EAF566E7-5D72-190D-05EF-F4A93BFE9974}"/>
          </ac:spMkLst>
        </pc:spChg>
        <pc:spChg chg="mod">
          <ac:chgData name="Boloz, Patrik" userId="S::patrikboloz@nmhu.edu::4a5f27e5-970c-49cb-a96d-452ff94b951a" providerId="AD" clId="Web-{9957985F-3EE2-2566-81A2-2492A1FB1409}" dt="2023-02-16T23:16:00.159" v="201" actId="20577"/>
          <ac:spMkLst>
            <pc:docMk/>
            <pc:sldMk cId="3637030425" sldId="265"/>
            <ac:spMk id="3" creationId="{106515AC-2B42-B751-9FE3-760AB3F7BBDF}"/>
          </ac:spMkLst>
        </pc:spChg>
      </pc:sldChg>
      <pc:sldChg chg="modSp new">
        <pc:chgData name="Boloz, Patrik" userId="S::patrikboloz@nmhu.edu::4a5f27e5-970c-49cb-a96d-452ff94b951a" providerId="AD" clId="Web-{9957985F-3EE2-2566-81A2-2492A1FB1409}" dt="2023-02-16T23:16:56.395" v="220" actId="14100"/>
        <pc:sldMkLst>
          <pc:docMk/>
          <pc:sldMk cId="734971462" sldId="266"/>
        </pc:sldMkLst>
        <pc:spChg chg="mod">
          <ac:chgData name="Boloz, Patrik" userId="S::patrikboloz@nmhu.edu::4a5f27e5-970c-49cb-a96d-452ff94b951a" providerId="AD" clId="Web-{9957985F-3EE2-2566-81A2-2492A1FB1409}" dt="2023-02-16T23:16:24.707" v="204" actId="20577"/>
          <ac:spMkLst>
            <pc:docMk/>
            <pc:sldMk cId="734971462" sldId="266"/>
            <ac:spMk id="2" creationId="{587D696A-C04A-20B3-4F3D-5DB0C25BA9FA}"/>
          </ac:spMkLst>
        </pc:spChg>
        <pc:spChg chg="mod">
          <ac:chgData name="Boloz, Patrik" userId="S::patrikboloz@nmhu.edu::4a5f27e5-970c-49cb-a96d-452ff94b951a" providerId="AD" clId="Web-{9957985F-3EE2-2566-81A2-2492A1FB1409}" dt="2023-02-16T23:16:56.395" v="220" actId="14100"/>
          <ac:spMkLst>
            <pc:docMk/>
            <pc:sldMk cId="734971462" sldId="266"/>
            <ac:spMk id="3" creationId="{6544A1B3-3848-C091-7509-638E8A488E83}"/>
          </ac:spMkLst>
        </pc:spChg>
      </pc:sldChg>
      <pc:sldChg chg="addSp modSp new">
        <pc:chgData name="Boloz, Patrik" userId="S::patrikboloz@nmhu.edu::4a5f27e5-970c-49cb-a96d-452ff94b951a" providerId="AD" clId="Web-{9957985F-3EE2-2566-81A2-2492A1FB1409}" dt="2023-02-16T23:18:14.226" v="247" actId="14100"/>
        <pc:sldMkLst>
          <pc:docMk/>
          <pc:sldMk cId="3452160845" sldId="267"/>
        </pc:sldMkLst>
        <pc:spChg chg="mod">
          <ac:chgData name="Boloz, Patrik" userId="S::patrikboloz@nmhu.edu::4a5f27e5-970c-49cb-a96d-452ff94b951a" providerId="AD" clId="Web-{9957985F-3EE2-2566-81A2-2492A1FB1409}" dt="2023-02-16T23:17:15.677" v="224" actId="20577"/>
          <ac:spMkLst>
            <pc:docMk/>
            <pc:sldMk cId="3452160845" sldId="267"/>
            <ac:spMk id="2" creationId="{A49768F0-6B1F-349B-8359-310AF23FAE7F}"/>
          </ac:spMkLst>
        </pc:spChg>
        <pc:spChg chg="mod">
          <ac:chgData name="Boloz, Patrik" userId="S::patrikboloz@nmhu.edu::4a5f27e5-970c-49cb-a96d-452ff94b951a" providerId="AD" clId="Web-{9957985F-3EE2-2566-81A2-2492A1FB1409}" dt="2023-02-16T23:18:14.226" v="247" actId="14100"/>
          <ac:spMkLst>
            <pc:docMk/>
            <pc:sldMk cId="3452160845" sldId="267"/>
            <ac:spMk id="3" creationId="{15377ADD-8A8E-441B-7595-03C47C3BDD95}"/>
          </ac:spMkLst>
        </pc:spChg>
        <pc:picChg chg="add mod">
          <ac:chgData name="Boloz, Patrik" userId="S::patrikboloz@nmhu.edu::4a5f27e5-970c-49cb-a96d-452ff94b951a" providerId="AD" clId="Web-{9957985F-3EE2-2566-81A2-2492A1FB1409}" dt="2023-02-16T23:17:55.428" v="243" actId="1076"/>
          <ac:picMkLst>
            <pc:docMk/>
            <pc:sldMk cId="3452160845" sldId="267"/>
            <ac:picMk id="4" creationId="{B27D9675-F39B-9366-E708-D2522266CC3B}"/>
          </ac:picMkLst>
        </pc:picChg>
        <pc:picChg chg="add mod">
          <ac:chgData name="Boloz, Patrik" userId="S::patrikboloz@nmhu.edu::4a5f27e5-970c-49cb-a96d-452ff94b951a" providerId="AD" clId="Web-{9957985F-3EE2-2566-81A2-2492A1FB1409}" dt="2023-02-16T23:18:09.850" v="246" actId="14100"/>
          <ac:picMkLst>
            <pc:docMk/>
            <pc:sldMk cId="3452160845" sldId="267"/>
            <ac:picMk id="5" creationId="{FE0B870E-DC22-01C7-CA63-8BC418AD848C}"/>
          </ac:picMkLst>
        </pc:picChg>
      </pc:sldChg>
      <pc:sldChg chg="addSp delSp modSp new mod setBg">
        <pc:chgData name="Boloz, Patrik" userId="S::patrikboloz@nmhu.edu::4a5f27e5-970c-49cb-a96d-452ff94b951a" providerId="AD" clId="Web-{9957985F-3EE2-2566-81A2-2492A1FB1409}" dt="2023-02-16T23:19:15.571" v="272" actId="20577"/>
        <pc:sldMkLst>
          <pc:docMk/>
          <pc:sldMk cId="2392113125" sldId="268"/>
        </pc:sldMkLst>
        <pc:spChg chg="mod">
          <ac:chgData name="Boloz, Patrik" userId="S::patrikboloz@nmhu.edu::4a5f27e5-970c-49cb-a96d-452ff94b951a" providerId="AD" clId="Web-{9957985F-3EE2-2566-81A2-2492A1FB1409}" dt="2023-02-16T23:18:59.258" v="269"/>
          <ac:spMkLst>
            <pc:docMk/>
            <pc:sldMk cId="2392113125" sldId="268"/>
            <ac:spMk id="2" creationId="{F5759859-27C0-821C-0A93-B35E27DF166A}"/>
          </ac:spMkLst>
        </pc:spChg>
        <pc:spChg chg="del">
          <ac:chgData name="Boloz, Patrik" userId="S::patrikboloz@nmhu.edu::4a5f27e5-970c-49cb-a96d-452ff94b951a" providerId="AD" clId="Web-{9957985F-3EE2-2566-81A2-2492A1FB1409}" dt="2023-02-16T23:18:55.742" v="268"/>
          <ac:spMkLst>
            <pc:docMk/>
            <pc:sldMk cId="2392113125" sldId="268"/>
            <ac:spMk id="3" creationId="{E9E922BD-48EA-7E32-5759-921397E38FAC}"/>
          </ac:spMkLst>
        </pc:spChg>
        <pc:spChg chg="add mod">
          <ac:chgData name="Boloz, Patrik" userId="S::patrikboloz@nmhu.edu::4a5f27e5-970c-49cb-a96d-452ff94b951a" providerId="AD" clId="Web-{9957985F-3EE2-2566-81A2-2492A1FB1409}" dt="2023-02-16T23:19:15.571" v="272" actId="20577"/>
          <ac:spMkLst>
            <pc:docMk/>
            <pc:sldMk cId="2392113125" sldId="268"/>
            <ac:spMk id="8" creationId="{36F1643D-0D88-0BAF-2F82-2DF067FBFE76}"/>
          </ac:spMkLst>
        </pc:spChg>
        <pc:spChg chg="add">
          <ac:chgData name="Boloz, Patrik" userId="S::patrikboloz@nmhu.edu::4a5f27e5-970c-49cb-a96d-452ff94b951a" providerId="AD" clId="Web-{9957985F-3EE2-2566-81A2-2492A1FB1409}" dt="2023-02-16T23:18:59.258" v="269"/>
          <ac:spMkLst>
            <pc:docMk/>
            <pc:sldMk cId="2392113125" sldId="268"/>
            <ac:spMk id="11" creationId="{333F0879-3DA0-4CB8-B35E-A0AD42558191}"/>
          </ac:spMkLst>
        </pc:spChg>
        <pc:spChg chg="add">
          <ac:chgData name="Boloz, Patrik" userId="S::patrikboloz@nmhu.edu::4a5f27e5-970c-49cb-a96d-452ff94b951a" providerId="AD" clId="Web-{9957985F-3EE2-2566-81A2-2492A1FB1409}" dt="2023-02-16T23:18:59.258" v="269"/>
          <ac:spMkLst>
            <pc:docMk/>
            <pc:sldMk cId="2392113125" sldId="268"/>
            <ac:spMk id="13" creationId="{324D2183-F388-476E-92A9-D6639D698580}"/>
          </ac:spMkLst>
        </pc:spChg>
        <pc:spChg chg="add">
          <ac:chgData name="Boloz, Patrik" userId="S::patrikboloz@nmhu.edu::4a5f27e5-970c-49cb-a96d-452ff94b951a" providerId="AD" clId="Web-{9957985F-3EE2-2566-81A2-2492A1FB1409}" dt="2023-02-16T23:18:59.258" v="269"/>
          <ac:spMkLst>
            <pc:docMk/>
            <pc:sldMk cId="2392113125" sldId="268"/>
            <ac:spMk id="15" creationId="{243462E7-1698-4B21-BE89-AEFAC7C2FEFA}"/>
          </ac:spMkLst>
        </pc:spChg>
        <pc:spChg chg="add">
          <ac:chgData name="Boloz, Patrik" userId="S::patrikboloz@nmhu.edu::4a5f27e5-970c-49cb-a96d-452ff94b951a" providerId="AD" clId="Web-{9957985F-3EE2-2566-81A2-2492A1FB1409}" dt="2023-02-16T23:18:59.258" v="269"/>
          <ac:spMkLst>
            <pc:docMk/>
            <pc:sldMk cId="2392113125" sldId="268"/>
            <ac:spMk id="17" creationId="{6C22FCAC-D7EC-4A52-B153-FF761E2235B3}"/>
          </ac:spMkLst>
        </pc:spChg>
        <pc:picChg chg="add mod ord">
          <ac:chgData name="Boloz, Patrik" userId="S::patrikboloz@nmhu.edu::4a5f27e5-970c-49cb-a96d-452ff94b951a" providerId="AD" clId="Web-{9957985F-3EE2-2566-81A2-2492A1FB1409}" dt="2023-02-16T23:18:59.258" v="269"/>
          <ac:picMkLst>
            <pc:docMk/>
            <pc:sldMk cId="2392113125" sldId="268"/>
            <ac:picMk id="4" creationId="{5FF6A1F5-86FD-57E0-9C6C-7F5344C3D7FD}"/>
          </ac:picMkLst>
        </pc:picChg>
      </pc:sldChg>
      <pc:sldChg chg="addSp modSp new">
        <pc:chgData name="Boloz, Patrik" userId="S::patrikboloz@nmhu.edu::4a5f27e5-970c-49cb-a96d-452ff94b951a" providerId="AD" clId="Web-{9957985F-3EE2-2566-81A2-2492A1FB1409}" dt="2023-02-16T23:20:48.855" v="316" actId="1076"/>
        <pc:sldMkLst>
          <pc:docMk/>
          <pc:sldMk cId="809345279" sldId="269"/>
        </pc:sldMkLst>
        <pc:spChg chg="mod">
          <ac:chgData name="Boloz, Patrik" userId="S::patrikboloz@nmhu.edu::4a5f27e5-970c-49cb-a96d-452ff94b951a" providerId="AD" clId="Web-{9957985F-3EE2-2566-81A2-2492A1FB1409}" dt="2023-02-16T23:19:36.400" v="283" actId="20577"/>
          <ac:spMkLst>
            <pc:docMk/>
            <pc:sldMk cId="809345279" sldId="269"/>
            <ac:spMk id="2" creationId="{10F40438-E8F7-FA5B-63D9-255AB260BBF6}"/>
          </ac:spMkLst>
        </pc:spChg>
        <pc:spChg chg="mod">
          <ac:chgData name="Boloz, Patrik" userId="S::patrikboloz@nmhu.edu::4a5f27e5-970c-49cb-a96d-452ff94b951a" providerId="AD" clId="Web-{9957985F-3EE2-2566-81A2-2492A1FB1409}" dt="2023-02-16T23:20:47.261" v="315" actId="20577"/>
          <ac:spMkLst>
            <pc:docMk/>
            <pc:sldMk cId="809345279" sldId="269"/>
            <ac:spMk id="3" creationId="{F002C717-E300-CB84-8799-989B01AC4011}"/>
          </ac:spMkLst>
        </pc:spChg>
        <pc:picChg chg="add mod">
          <ac:chgData name="Boloz, Patrik" userId="S::patrikboloz@nmhu.edu::4a5f27e5-970c-49cb-a96d-452ff94b951a" providerId="AD" clId="Web-{9957985F-3EE2-2566-81A2-2492A1FB1409}" dt="2023-02-16T23:20:48.855" v="316" actId="1076"/>
          <ac:picMkLst>
            <pc:docMk/>
            <pc:sldMk cId="809345279" sldId="269"/>
            <ac:picMk id="4" creationId="{58E7A087-CE2D-A74E-A6C6-CED413FF249D}"/>
          </ac:picMkLst>
        </pc:picChg>
      </pc:sldChg>
      <pc:sldChg chg="addSp modSp new">
        <pc:chgData name="Boloz, Patrik" userId="S::patrikboloz@nmhu.edu::4a5f27e5-970c-49cb-a96d-452ff94b951a" providerId="AD" clId="Web-{9957985F-3EE2-2566-81A2-2492A1FB1409}" dt="2023-02-16T23:21:16.747" v="324" actId="20577"/>
        <pc:sldMkLst>
          <pc:docMk/>
          <pc:sldMk cId="1781296134" sldId="270"/>
        </pc:sldMkLst>
        <pc:spChg chg="mod">
          <ac:chgData name="Boloz, Patrik" userId="S::patrikboloz@nmhu.edu::4a5f27e5-970c-49cb-a96d-452ff94b951a" providerId="AD" clId="Web-{9957985F-3EE2-2566-81A2-2492A1FB1409}" dt="2023-02-16T23:21:16.747" v="324" actId="20577"/>
          <ac:spMkLst>
            <pc:docMk/>
            <pc:sldMk cId="1781296134" sldId="270"/>
            <ac:spMk id="2" creationId="{A527ED9D-7993-5116-0E1E-000FA0AE2A9F}"/>
          </ac:spMkLst>
        </pc:spChg>
        <pc:spChg chg="mod">
          <ac:chgData name="Boloz, Patrik" userId="S::patrikboloz@nmhu.edu::4a5f27e5-970c-49cb-a96d-452ff94b951a" providerId="AD" clId="Web-{9957985F-3EE2-2566-81A2-2492A1FB1409}" dt="2023-02-16T23:20:53.886" v="318" actId="20577"/>
          <ac:spMkLst>
            <pc:docMk/>
            <pc:sldMk cId="1781296134" sldId="270"/>
            <ac:spMk id="3" creationId="{BAC74BDF-590C-CD3E-8FCC-1F6F2DADE887}"/>
          </ac:spMkLst>
        </pc:spChg>
        <pc:picChg chg="add mod">
          <ac:chgData name="Boloz, Patrik" userId="S::patrikboloz@nmhu.edu::4a5f27e5-970c-49cb-a96d-452ff94b951a" providerId="AD" clId="Web-{9957985F-3EE2-2566-81A2-2492A1FB1409}" dt="2023-02-16T23:20:58.621" v="321" actId="1076"/>
          <ac:picMkLst>
            <pc:docMk/>
            <pc:sldMk cId="1781296134" sldId="270"/>
            <ac:picMk id="4" creationId="{1B7ED193-95DE-DC84-21F1-5F243B27647F}"/>
          </ac:picMkLst>
        </pc:picChg>
      </pc:sldChg>
      <pc:sldChg chg="addSp modSp new">
        <pc:chgData name="Boloz, Patrik" userId="S::patrikboloz@nmhu.edu::4a5f27e5-970c-49cb-a96d-452ff94b951a" providerId="AD" clId="Web-{9957985F-3EE2-2566-81A2-2492A1FB1409}" dt="2023-02-16T23:22:14.264" v="345" actId="1076"/>
        <pc:sldMkLst>
          <pc:docMk/>
          <pc:sldMk cId="1422761333" sldId="271"/>
        </pc:sldMkLst>
        <pc:spChg chg="mod">
          <ac:chgData name="Boloz, Patrik" userId="S::patrikboloz@nmhu.edu::4a5f27e5-970c-49cb-a96d-452ff94b951a" providerId="AD" clId="Web-{9957985F-3EE2-2566-81A2-2492A1FB1409}" dt="2023-02-16T23:21:23.856" v="327" actId="20577"/>
          <ac:spMkLst>
            <pc:docMk/>
            <pc:sldMk cId="1422761333" sldId="271"/>
            <ac:spMk id="2" creationId="{EAB0F259-1185-49A0-1963-233048946BE8}"/>
          </ac:spMkLst>
        </pc:spChg>
        <pc:spChg chg="mod">
          <ac:chgData name="Boloz, Patrik" userId="S::patrikboloz@nmhu.edu::4a5f27e5-970c-49cb-a96d-452ff94b951a" providerId="AD" clId="Web-{9957985F-3EE2-2566-81A2-2492A1FB1409}" dt="2023-02-16T23:21:54.795" v="339" actId="20577"/>
          <ac:spMkLst>
            <pc:docMk/>
            <pc:sldMk cId="1422761333" sldId="271"/>
            <ac:spMk id="3" creationId="{61B03845-5C52-455E-7502-0CBF5080EB28}"/>
          </ac:spMkLst>
        </pc:spChg>
        <pc:picChg chg="add mod">
          <ac:chgData name="Boloz, Patrik" userId="S::patrikboloz@nmhu.edu::4a5f27e5-970c-49cb-a96d-452ff94b951a" providerId="AD" clId="Web-{9957985F-3EE2-2566-81A2-2492A1FB1409}" dt="2023-02-16T23:22:14.264" v="345" actId="1076"/>
          <ac:picMkLst>
            <pc:docMk/>
            <pc:sldMk cId="1422761333" sldId="271"/>
            <ac:picMk id="4" creationId="{EF61B063-2EA2-E59B-E2F0-9541EB989F3E}"/>
          </ac:picMkLst>
        </pc:picChg>
      </pc:sldChg>
      <pc:sldChg chg="addSp delSp modSp new mod setBg">
        <pc:chgData name="Boloz, Patrik" userId="S::patrikboloz@nmhu.edu::4a5f27e5-970c-49cb-a96d-452ff94b951a" providerId="AD" clId="Web-{9957985F-3EE2-2566-81A2-2492A1FB1409}" dt="2023-02-16T23:24:06.939" v="387" actId="1076"/>
        <pc:sldMkLst>
          <pc:docMk/>
          <pc:sldMk cId="1079772917" sldId="272"/>
        </pc:sldMkLst>
        <pc:spChg chg="mod">
          <ac:chgData name="Boloz, Patrik" userId="S::patrikboloz@nmhu.edu::4a5f27e5-970c-49cb-a96d-452ff94b951a" providerId="AD" clId="Web-{9957985F-3EE2-2566-81A2-2492A1FB1409}" dt="2023-02-16T23:23:49.579" v="383"/>
          <ac:spMkLst>
            <pc:docMk/>
            <pc:sldMk cId="1079772917" sldId="272"/>
            <ac:spMk id="2" creationId="{F3231689-3296-76C6-5E12-F1BDBFC00B02}"/>
          </ac:spMkLst>
        </pc:spChg>
        <pc:spChg chg="del mod">
          <ac:chgData name="Boloz, Patrik" userId="S::patrikboloz@nmhu.edu::4a5f27e5-970c-49cb-a96d-452ff94b951a" providerId="AD" clId="Web-{9957985F-3EE2-2566-81A2-2492A1FB1409}" dt="2023-02-16T23:23:18.203" v="379"/>
          <ac:spMkLst>
            <pc:docMk/>
            <pc:sldMk cId="1079772917" sldId="272"/>
            <ac:spMk id="3" creationId="{FDE23080-948C-69EE-20A5-48448E8055ED}"/>
          </ac:spMkLst>
        </pc:spChg>
        <pc:spChg chg="add mod">
          <ac:chgData name="Boloz, Patrik" userId="S::patrikboloz@nmhu.edu::4a5f27e5-970c-49cb-a96d-452ff94b951a" providerId="AD" clId="Web-{9957985F-3EE2-2566-81A2-2492A1FB1409}" dt="2023-02-16T23:23:49.595" v="384"/>
          <ac:spMkLst>
            <pc:docMk/>
            <pc:sldMk cId="1079772917" sldId="272"/>
            <ac:spMk id="6" creationId="{64D4DDDD-3F64-0E08-A74D-4AC5E7047523}"/>
          </ac:spMkLst>
        </pc:spChg>
        <pc:spChg chg="add del">
          <ac:chgData name="Boloz, Patrik" userId="S::patrikboloz@nmhu.edu::4a5f27e5-970c-49cb-a96d-452ff94b951a" providerId="AD" clId="Web-{9957985F-3EE2-2566-81A2-2492A1FB1409}" dt="2023-02-16T23:23:49.595" v="384"/>
          <ac:spMkLst>
            <pc:docMk/>
            <pc:sldMk cId="1079772917" sldId="272"/>
            <ac:spMk id="9" creationId="{333F0879-3DA0-4CB8-B35E-A0AD42558191}"/>
          </ac:spMkLst>
        </pc:spChg>
        <pc:spChg chg="add del">
          <ac:chgData name="Boloz, Patrik" userId="S::patrikboloz@nmhu.edu::4a5f27e5-970c-49cb-a96d-452ff94b951a" providerId="AD" clId="Web-{9957985F-3EE2-2566-81A2-2492A1FB1409}" dt="2023-02-16T23:23:49.595" v="384"/>
          <ac:spMkLst>
            <pc:docMk/>
            <pc:sldMk cId="1079772917" sldId="272"/>
            <ac:spMk id="11" creationId="{324D2183-F388-476E-92A9-D6639D698580}"/>
          </ac:spMkLst>
        </pc:spChg>
        <pc:spChg chg="add del">
          <ac:chgData name="Boloz, Patrik" userId="S::patrikboloz@nmhu.edu::4a5f27e5-970c-49cb-a96d-452ff94b951a" providerId="AD" clId="Web-{9957985F-3EE2-2566-81A2-2492A1FB1409}" dt="2023-02-16T23:23:49.595" v="384"/>
          <ac:spMkLst>
            <pc:docMk/>
            <pc:sldMk cId="1079772917" sldId="272"/>
            <ac:spMk id="13" creationId="{243462E7-1698-4B21-BE89-AEFAC7C2FEFA}"/>
          </ac:spMkLst>
        </pc:spChg>
        <pc:spChg chg="add del">
          <ac:chgData name="Boloz, Patrik" userId="S::patrikboloz@nmhu.edu::4a5f27e5-970c-49cb-a96d-452ff94b951a" providerId="AD" clId="Web-{9957985F-3EE2-2566-81A2-2492A1FB1409}" dt="2023-02-16T23:23:49.595" v="384"/>
          <ac:spMkLst>
            <pc:docMk/>
            <pc:sldMk cId="1079772917" sldId="272"/>
            <ac:spMk id="15" creationId="{6C22FCAC-D7EC-4A52-B153-FF761E2235B3}"/>
          </ac:spMkLst>
        </pc:spChg>
        <pc:spChg chg="add del">
          <ac:chgData name="Boloz, Patrik" userId="S::patrikboloz@nmhu.edu::4a5f27e5-970c-49cb-a96d-452ff94b951a" providerId="AD" clId="Web-{9957985F-3EE2-2566-81A2-2492A1FB1409}" dt="2023-02-16T23:23:33.985" v="381"/>
          <ac:spMkLst>
            <pc:docMk/>
            <pc:sldMk cId="1079772917" sldId="272"/>
            <ac:spMk id="20" creationId="{A440FBE6-72B7-43D4-A8EB-FDBC35FE56C6}"/>
          </ac:spMkLst>
        </pc:spChg>
        <pc:spChg chg="add">
          <ac:chgData name="Boloz, Patrik" userId="S::patrikboloz@nmhu.edu::4a5f27e5-970c-49cb-a96d-452ff94b951a" providerId="AD" clId="Web-{9957985F-3EE2-2566-81A2-2492A1FB1409}" dt="2023-02-16T23:23:49.595" v="384"/>
          <ac:spMkLst>
            <pc:docMk/>
            <pc:sldMk cId="1079772917" sldId="272"/>
            <ac:spMk id="24" creationId="{243462E7-1698-4B21-BE89-AEFAC7C2FEFA}"/>
          </ac:spMkLst>
        </pc:spChg>
        <pc:spChg chg="add">
          <ac:chgData name="Boloz, Patrik" userId="S::patrikboloz@nmhu.edu::4a5f27e5-970c-49cb-a96d-452ff94b951a" providerId="AD" clId="Web-{9957985F-3EE2-2566-81A2-2492A1FB1409}" dt="2023-02-16T23:23:49.595" v="384"/>
          <ac:spMkLst>
            <pc:docMk/>
            <pc:sldMk cId="1079772917" sldId="272"/>
            <ac:spMk id="26" creationId="{6C22FCAC-D7EC-4A52-B153-FF761E2235B3}"/>
          </ac:spMkLst>
        </pc:spChg>
        <pc:spChg chg="add del">
          <ac:chgData name="Boloz, Patrik" userId="S::patrikboloz@nmhu.edu::4a5f27e5-970c-49cb-a96d-452ff94b951a" providerId="AD" clId="Web-{9957985F-3EE2-2566-81A2-2492A1FB1409}" dt="2023-02-16T23:23:49.579" v="383"/>
          <ac:spMkLst>
            <pc:docMk/>
            <pc:sldMk cId="1079772917" sldId="272"/>
            <ac:spMk id="31" creationId="{11C7711F-3983-4AB1-AFDE-96F7C06514D3}"/>
          </ac:spMkLst>
        </pc:spChg>
        <pc:spChg chg="add del">
          <ac:chgData name="Boloz, Patrik" userId="S::patrikboloz@nmhu.edu::4a5f27e5-970c-49cb-a96d-452ff94b951a" providerId="AD" clId="Web-{9957985F-3EE2-2566-81A2-2492A1FB1409}" dt="2023-02-16T23:23:49.579" v="383"/>
          <ac:spMkLst>
            <pc:docMk/>
            <pc:sldMk cId="1079772917" sldId="272"/>
            <ac:spMk id="33" creationId="{B3085476-B49E-49ED-87D2-1165E69D2605}"/>
          </ac:spMkLst>
        </pc:spChg>
        <pc:spChg chg="add">
          <ac:chgData name="Boloz, Patrik" userId="S::patrikboloz@nmhu.edu::4a5f27e5-970c-49cb-a96d-452ff94b951a" providerId="AD" clId="Web-{9957985F-3EE2-2566-81A2-2492A1FB1409}" dt="2023-02-16T23:23:49.595" v="384"/>
          <ac:spMkLst>
            <pc:docMk/>
            <pc:sldMk cId="1079772917" sldId="272"/>
            <ac:spMk id="35" creationId="{333F0879-3DA0-4CB8-B35E-A0AD42558191}"/>
          </ac:spMkLst>
        </pc:spChg>
        <pc:spChg chg="add">
          <ac:chgData name="Boloz, Patrik" userId="S::patrikboloz@nmhu.edu::4a5f27e5-970c-49cb-a96d-452ff94b951a" providerId="AD" clId="Web-{9957985F-3EE2-2566-81A2-2492A1FB1409}" dt="2023-02-16T23:23:49.595" v="384"/>
          <ac:spMkLst>
            <pc:docMk/>
            <pc:sldMk cId="1079772917" sldId="272"/>
            <ac:spMk id="36" creationId="{324D2183-F388-476E-92A9-D6639D698580}"/>
          </ac:spMkLst>
        </pc:spChg>
        <pc:grpChg chg="add del">
          <ac:chgData name="Boloz, Patrik" userId="S::patrikboloz@nmhu.edu::4a5f27e5-970c-49cb-a96d-452ff94b951a" providerId="AD" clId="Web-{9957985F-3EE2-2566-81A2-2492A1FB1409}" dt="2023-02-16T23:23:33.985" v="381"/>
          <ac:grpSpMkLst>
            <pc:docMk/>
            <pc:sldMk cId="1079772917" sldId="272"/>
            <ac:grpSpMk id="22" creationId="{647B8492-BC4D-4046-B35A-C38E03494068}"/>
          </ac:grpSpMkLst>
        </pc:grpChg>
        <pc:grpChg chg="add del">
          <ac:chgData name="Boloz, Patrik" userId="S::patrikboloz@nmhu.edu::4a5f27e5-970c-49cb-a96d-452ff94b951a" providerId="AD" clId="Web-{9957985F-3EE2-2566-81A2-2492A1FB1409}" dt="2023-02-16T23:23:49.579" v="383"/>
          <ac:grpSpMkLst>
            <pc:docMk/>
            <pc:sldMk cId="1079772917" sldId="272"/>
            <ac:grpSpMk id="32" creationId="{89BC9D38-9241-4F71-9B45-73827299E4C5}"/>
          </ac:grpSpMkLst>
        </pc:grpChg>
        <pc:picChg chg="add mod ord">
          <ac:chgData name="Boloz, Patrik" userId="S::patrikboloz@nmhu.edu::4a5f27e5-970c-49cb-a96d-452ff94b951a" providerId="AD" clId="Web-{9957985F-3EE2-2566-81A2-2492A1FB1409}" dt="2023-02-16T23:24:06.939" v="387" actId="1076"/>
          <ac:picMkLst>
            <pc:docMk/>
            <pc:sldMk cId="1079772917" sldId="272"/>
            <ac:picMk id="4" creationId="{7833DD6E-A4FE-A44E-39EC-192AE1742BE6}"/>
          </ac:picMkLst>
        </pc:picChg>
        <pc:cxnChg chg="add del">
          <ac:chgData name="Boloz, Patrik" userId="S::patrikboloz@nmhu.edu::4a5f27e5-970c-49cb-a96d-452ff94b951a" providerId="AD" clId="Web-{9957985F-3EE2-2566-81A2-2492A1FB1409}" dt="2023-02-16T23:23:33.985" v="381"/>
          <ac:cxnSpMkLst>
            <pc:docMk/>
            <pc:sldMk cId="1079772917" sldId="272"/>
            <ac:cxnSpMk id="28" creationId="{16652DC1-CA18-4263-AC06-BAB0B05EC783}"/>
          </ac:cxnSpMkLst>
        </pc:cxnChg>
        <pc:cxnChg chg="add del">
          <ac:chgData name="Boloz, Patrik" userId="S::patrikboloz@nmhu.edu::4a5f27e5-970c-49cb-a96d-452ff94b951a" providerId="AD" clId="Web-{9957985F-3EE2-2566-81A2-2492A1FB1409}" dt="2023-02-16T23:23:49.579" v="383"/>
          <ac:cxnSpMkLst>
            <pc:docMk/>
            <pc:sldMk cId="1079772917" sldId="272"/>
            <ac:cxnSpMk id="30" creationId="{59BA5C68-DFCC-4101-8403-F96781CDDD7A}"/>
          </ac:cxnSpMkLst>
        </pc:cxnChg>
      </pc:sldChg>
      <pc:sldChg chg="addSp delSp modSp new">
        <pc:chgData name="Boloz, Patrik" userId="S::patrikboloz@nmhu.edu::4a5f27e5-970c-49cb-a96d-452ff94b951a" providerId="AD" clId="Web-{9957985F-3EE2-2566-81A2-2492A1FB1409}" dt="2023-02-16T23:25:37.989" v="446" actId="1076"/>
        <pc:sldMkLst>
          <pc:docMk/>
          <pc:sldMk cId="1242757613" sldId="273"/>
        </pc:sldMkLst>
        <pc:spChg chg="mod">
          <ac:chgData name="Boloz, Patrik" userId="S::patrikboloz@nmhu.edu::4a5f27e5-970c-49cb-a96d-452ff94b951a" providerId="AD" clId="Web-{9957985F-3EE2-2566-81A2-2492A1FB1409}" dt="2023-02-16T23:24:24.096" v="406" actId="20577"/>
          <ac:spMkLst>
            <pc:docMk/>
            <pc:sldMk cId="1242757613" sldId="273"/>
            <ac:spMk id="2" creationId="{CEDD67FE-43CD-5FD5-378A-5D5A22971BA2}"/>
          </ac:spMkLst>
        </pc:spChg>
        <pc:spChg chg="mod">
          <ac:chgData name="Boloz, Patrik" userId="S::patrikboloz@nmhu.edu::4a5f27e5-970c-49cb-a96d-452ff94b951a" providerId="AD" clId="Web-{9957985F-3EE2-2566-81A2-2492A1FB1409}" dt="2023-02-16T23:25:36.489" v="445" actId="20577"/>
          <ac:spMkLst>
            <pc:docMk/>
            <pc:sldMk cId="1242757613" sldId="273"/>
            <ac:spMk id="3" creationId="{1B785408-D06E-5694-6A96-5926C77154FB}"/>
          </ac:spMkLst>
        </pc:spChg>
        <pc:picChg chg="add mod">
          <ac:chgData name="Boloz, Patrik" userId="S::patrikboloz@nmhu.edu::4a5f27e5-970c-49cb-a96d-452ff94b951a" providerId="AD" clId="Web-{9957985F-3EE2-2566-81A2-2492A1FB1409}" dt="2023-02-16T23:25:37.989" v="446" actId="1076"/>
          <ac:picMkLst>
            <pc:docMk/>
            <pc:sldMk cId="1242757613" sldId="273"/>
            <ac:picMk id="4" creationId="{2902E3FC-D3E7-EB8F-411E-B72ED9FB8DD3}"/>
          </ac:picMkLst>
        </pc:picChg>
        <pc:picChg chg="add del mod">
          <ac:chgData name="Boloz, Patrik" userId="S::patrikboloz@nmhu.edu::4a5f27e5-970c-49cb-a96d-452ff94b951a" providerId="AD" clId="Web-{9957985F-3EE2-2566-81A2-2492A1FB1409}" dt="2023-02-16T23:25:19.582" v="440"/>
          <ac:picMkLst>
            <pc:docMk/>
            <pc:sldMk cId="1242757613" sldId="273"/>
            <ac:picMk id="5" creationId="{B8ED1140-9B62-2191-40C0-215996F158AE}"/>
          </ac:picMkLst>
        </pc:picChg>
        <pc:picChg chg="add del mod">
          <ac:chgData name="Boloz, Patrik" userId="S::patrikboloz@nmhu.edu::4a5f27e5-970c-49cb-a96d-452ff94b951a" providerId="AD" clId="Web-{9957985F-3EE2-2566-81A2-2492A1FB1409}" dt="2023-02-16T23:25:13.925" v="439"/>
          <ac:picMkLst>
            <pc:docMk/>
            <pc:sldMk cId="1242757613" sldId="273"/>
            <ac:picMk id="6" creationId="{37440D98-8327-6A33-267D-A0FEE01E147D}"/>
          </ac:picMkLst>
        </pc:picChg>
      </pc:sldChg>
      <pc:sldChg chg="addSp modSp new">
        <pc:chgData name="Boloz, Patrik" userId="S::patrikboloz@nmhu.edu::4a5f27e5-970c-49cb-a96d-452ff94b951a" providerId="AD" clId="Web-{9957985F-3EE2-2566-81A2-2492A1FB1409}" dt="2023-02-16T23:26:22.302" v="459" actId="20577"/>
        <pc:sldMkLst>
          <pc:docMk/>
          <pc:sldMk cId="2267500579" sldId="274"/>
        </pc:sldMkLst>
        <pc:spChg chg="mod">
          <ac:chgData name="Boloz, Patrik" userId="S::patrikboloz@nmhu.edu::4a5f27e5-970c-49cb-a96d-452ff94b951a" providerId="AD" clId="Web-{9957985F-3EE2-2566-81A2-2492A1FB1409}" dt="2023-02-16T23:26:22.302" v="459" actId="20577"/>
          <ac:spMkLst>
            <pc:docMk/>
            <pc:sldMk cId="2267500579" sldId="274"/>
            <ac:spMk id="2" creationId="{5D456F13-2184-99B7-3DBD-1DD3F90724E4}"/>
          </ac:spMkLst>
        </pc:spChg>
        <pc:spChg chg="mod">
          <ac:chgData name="Boloz, Patrik" userId="S::patrikboloz@nmhu.edu::4a5f27e5-970c-49cb-a96d-452ff94b951a" providerId="AD" clId="Web-{9957985F-3EE2-2566-81A2-2492A1FB1409}" dt="2023-02-16T23:25:58.880" v="449" actId="20577"/>
          <ac:spMkLst>
            <pc:docMk/>
            <pc:sldMk cId="2267500579" sldId="274"/>
            <ac:spMk id="3" creationId="{0DFC6819-627D-3BA9-34C4-AC4F0F9BF6B4}"/>
          </ac:spMkLst>
        </pc:spChg>
        <pc:picChg chg="add mod">
          <ac:chgData name="Boloz, Patrik" userId="S::patrikboloz@nmhu.edu::4a5f27e5-970c-49cb-a96d-452ff94b951a" providerId="AD" clId="Web-{9957985F-3EE2-2566-81A2-2492A1FB1409}" dt="2023-02-16T23:26:11.630" v="457" actId="1076"/>
          <ac:picMkLst>
            <pc:docMk/>
            <pc:sldMk cId="2267500579" sldId="274"/>
            <ac:picMk id="4" creationId="{97D5D461-53E6-DE38-9698-05FB865C10F2}"/>
          </ac:picMkLst>
        </pc:picChg>
      </pc:sldChg>
      <pc:sldChg chg="addSp modSp new">
        <pc:chgData name="Boloz, Patrik" userId="S::patrikboloz@nmhu.edu::4a5f27e5-970c-49cb-a96d-452ff94b951a" providerId="AD" clId="Web-{9957985F-3EE2-2566-81A2-2492A1FB1409}" dt="2023-02-16T23:27:15.476" v="475" actId="14100"/>
        <pc:sldMkLst>
          <pc:docMk/>
          <pc:sldMk cId="2316056164" sldId="275"/>
        </pc:sldMkLst>
        <pc:spChg chg="mod">
          <ac:chgData name="Boloz, Patrik" userId="S::patrikboloz@nmhu.edu::4a5f27e5-970c-49cb-a96d-452ff94b951a" providerId="AD" clId="Web-{9957985F-3EE2-2566-81A2-2492A1FB1409}" dt="2023-02-16T23:26:40.803" v="462" actId="20577"/>
          <ac:spMkLst>
            <pc:docMk/>
            <pc:sldMk cId="2316056164" sldId="275"/>
            <ac:spMk id="2" creationId="{1BA84D64-8A88-E5F9-C40E-C2DAF6A308ED}"/>
          </ac:spMkLst>
        </pc:spChg>
        <pc:spChg chg="mod">
          <ac:chgData name="Boloz, Patrik" userId="S::patrikboloz@nmhu.edu::4a5f27e5-970c-49cb-a96d-452ff94b951a" providerId="AD" clId="Web-{9957985F-3EE2-2566-81A2-2492A1FB1409}" dt="2023-02-16T23:27:05.335" v="473" actId="20577"/>
          <ac:spMkLst>
            <pc:docMk/>
            <pc:sldMk cId="2316056164" sldId="275"/>
            <ac:spMk id="3" creationId="{F49B98F8-D0B8-A976-2CAD-BE38EFD2F5A1}"/>
          </ac:spMkLst>
        </pc:spChg>
        <pc:picChg chg="add mod">
          <ac:chgData name="Boloz, Patrik" userId="S::patrikboloz@nmhu.edu::4a5f27e5-970c-49cb-a96d-452ff94b951a" providerId="AD" clId="Web-{9957985F-3EE2-2566-81A2-2492A1FB1409}" dt="2023-02-16T23:27:15.476" v="475" actId="14100"/>
          <ac:picMkLst>
            <pc:docMk/>
            <pc:sldMk cId="2316056164" sldId="275"/>
            <ac:picMk id="4" creationId="{F45B51AF-8533-D91B-686F-305DFE4287FA}"/>
          </ac:picMkLst>
        </pc:picChg>
      </pc:sldChg>
      <pc:sldChg chg="addSp modSp new">
        <pc:chgData name="Boloz, Patrik" userId="S::patrikboloz@nmhu.edu::4a5f27e5-970c-49cb-a96d-452ff94b951a" providerId="AD" clId="Web-{9957985F-3EE2-2566-81A2-2492A1FB1409}" dt="2023-02-16T23:28:25.900" v="489" actId="20577"/>
        <pc:sldMkLst>
          <pc:docMk/>
          <pc:sldMk cId="1475729019" sldId="276"/>
        </pc:sldMkLst>
        <pc:spChg chg="mod">
          <ac:chgData name="Boloz, Patrik" userId="S::patrikboloz@nmhu.edu::4a5f27e5-970c-49cb-a96d-452ff94b951a" providerId="AD" clId="Web-{9957985F-3EE2-2566-81A2-2492A1FB1409}" dt="2023-02-16T23:28:25.900" v="489" actId="20577"/>
          <ac:spMkLst>
            <pc:docMk/>
            <pc:sldMk cId="1475729019" sldId="276"/>
            <ac:spMk id="2" creationId="{ABCBE2AC-6F41-C899-9484-7F03A2ED37A3}"/>
          </ac:spMkLst>
        </pc:spChg>
        <pc:spChg chg="mod">
          <ac:chgData name="Boloz, Patrik" userId="S::patrikboloz@nmhu.edu::4a5f27e5-970c-49cb-a96d-452ff94b951a" providerId="AD" clId="Web-{9957985F-3EE2-2566-81A2-2492A1FB1409}" dt="2023-02-16T23:28:02.587" v="485" actId="20577"/>
          <ac:spMkLst>
            <pc:docMk/>
            <pc:sldMk cId="1475729019" sldId="276"/>
            <ac:spMk id="3" creationId="{73327051-BC32-7299-280E-9461EB58D6A8}"/>
          </ac:spMkLst>
        </pc:spChg>
        <pc:picChg chg="add mod">
          <ac:chgData name="Boloz, Patrik" userId="S::patrikboloz@nmhu.edu::4a5f27e5-970c-49cb-a96d-452ff94b951a" providerId="AD" clId="Web-{9957985F-3EE2-2566-81A2-2492A1FB1409}" dt="2023-02-16T23:28:03.665" v="486" actId="1076"/>
          <ac:picMkLst>
            <pc:docMk/>
            <pc:sldMk cId="1475729019" sldId="276"/>
            <ac:picMk id="4" creationId="{25CD8FAF-5C7B-CA52-59F3-D9EA968B7675}"/>
          </ac:picMkLst>
        </pc:picChg>
      </pc:sldChg>
      <pc:sldChg chg="modSp new">
        <pc:chgData name="Boloz, Patrik" userId="S::patrikboloz@nmhu.edu::4a5f27e5-970c-49cb-a96d-452ff94b951a" providerId="AD" clId="Web-{9957985F-3EE2-2566-81A2-2492A1FB1409}" dt="2023-02-16T23:29:11.151" v="511" actId="20577"/>
        <pc:sldMkLst>
          <pc:docMk/>
          <pc:sldMk cId="201322355" sldId="277"/>
        </pc:sldMkLst>
        <pc:spChg chg="mod">
          <ac:chgData name="Boloz, Patrik" userId="S::patrikboloz@nmhu.edu::4a5f27e5-970c-49cb-a96d-452ff94b951a" providerId="AD" clId="Web-{9957985F-3EE2-2566-81A2-2492A1FB1409}" dt="2023-02-16T23:28:46.354" v="509" actId="20577"/>
          <ac:spMkLst>
            <pc:docMk/>
            <pc:sldMk cId="201322355" sldId="277"/>
            <ac:spMk id="2" creationId="{BB843179-98EA-A056-F1B1-066CDDE98BA7}"/>
          </ac:spMkLst>
        </pc:spChg>
        <pc:spChg chg="mod">
          <ac:chgData name="Boloz, Patrik" userId="S::patrikboloz@nmhu.edu::4a5f27e5-970c-49cb-a96d-452ff94b951a" providerId="AD" clId="Web-{9957985F-3EE2-2566-81A2-2492A1FB1409}" dt="2023-02-16T23:29:11.151" v="511" actId="20577"/>
          <ac:spMkLst>
            <pc:docMk/>
            <pc:sldMk cId="201322355" sldId="277"/>
            <ac:spMk id="3" creationId="{6C5ED847-D878-DA48-E685-78DFB3FEFDF2}"/>
          </ac:spMkLst>
        </pc:spChg>
      </pc:sldChg>
      <pc:sldChg chg="modSp new">
        <pc:chgData name="Boloz, Patrik" userId="S::patrikboloz@nmhu.edu::4a5f27e5-970c-49cb-a96d-452ff94b951a" providerId="AD" clId="Web-{9957985F-3EE2-2566-81A2-2492A1FB1409}" dt="2023-02-16T23:30:29.294" v="553" actId="20577"/>
        <pc:sldMkLst>
          <pc:docMk/>
          <pc:sldMk cId="2566620059" sldId="278"/>
        </pc:sldMkLst>
        <pc:spChg chg="mod">
          <ac:chgData name="Boloz, Patrik" userId="S::patrikboloz@nmhu.edu::4a5f27e5-970c-49cb-a96d-452ff94b951a" providerId="AD" clId="Web-{9957985F-3EE2-2566-81A2-2492A1FB1409}" dt="2023-02-16T23:29:31.011" v="530" actId="20577"/>
          <ac:spMkLst>
            <pc:docMk/>
            <pc:sldMk cId="2566620059" sldId="278"/>
            <ac:spMk id="2" creationId="{F6D5812D-FDAE-0792-C655-029AEABA18EB}"/>
          </ac:spMkLst>
        </pc:spChg>
        <pc:spChg chg="mod">
          <ac:chgData name="Boloz, Patrik" userId="S::patrikboloz@nmhu.edu::4a5f27e5-970c-49cb-a96d-452ff94b951a" providerId="AD" clId="Web-{9957985F-3EE2-2566-81A2-2492A1FB1409}" dt="2023-02-16T23:30:29.294" v="553" actId="20577"/>
          <ac:spMkLst>
            <pc:docMk/>
            <pc:sldMk cId="2566620059" sldId="278"/>
            <ac:spMk id="3" creationId="{811F2FA9-443C-67E0-3DAA-A2117CC8A441}"/>
          </ac:spMkLst>
        </pc:spChg>
      </pc:sldChg>
      <pc:sldChg chg="addSp modSp new">
        <pc:chgData name="Boloz, Patrik" userId="S::patrikboloz@nmhu.edu::4a5f27e5-970c-49cb-a96d-452ff94b951a" providerId="AD" clId="Web-{9957985F-3EE2-2566-81A2-2492A1FB1409}" dt="2023-02-16T23:31:11.233" v="574" actId="1076"/>
        <pc:sldMkLst>
          <pc:docMk/>
          <pc:sldMk cId="619838402" sldId="279"/>
        </pc:sldMkLst>
        <pc:spChg chg="mod">
          <ac:chgData name="Boloz, Patrik" userId="S::patrikboloz@nmhu.edu::4a5f27e5-970c-49cb-a96d-452ff94b951a" providerId="AD" clId="Web-{9957985F-3EE2-2566-81A2-2492A1FB1409}" dt="2023-02-16T23:30:51.201" v="564" actId="20577"/>
          <ac:spMkLst>
            <pc:docMk/>
            <pc:sldMk cId="619838402" sldId="279"/>
            <ac:spMk id="2" creationId="{98657521-DE57-C3BC-6A79-D7E6D3D12D3B}"/>
          </ac:spMkLst>
        </pc:spChg>
        <pc:spChg chg="mod">
          <ac:chgData name="Boloz, Patrik" userId="S::patrikboloz@nmhu.edu::4a5f27e5-970c-49cb-a96d-452ff94b951a" providerId="AD" clId="Web-{9957985F-3EE2-2566-81A2-2492A1FB1409}" dt="2023-02-16T23:31:07.092" v="571" actId="20577"/>
          <ac:spMkLst>
            <pc:docMk/>
            <pc:sldMk cId="619838402" sldId="279"/>
            <ac:spMk id="3" creationId="{69BE7E72-A7F2-72B5-30E2-90685685D5AB}"/>
          </ac:spMkLst>
        </pc:spChg>
        <pc:picChg chg="add mod">
          <ac:chgData name="Boloz, Patrik" userId="S::patrikboloz@nmhu.edu::4a5f27e5-970c-49cb-a96d-452ff94b951a" providerId="AD" clId="Web-{9957985F-3EE2-2566-81A2-2492A1FB1409}" dt="2023-02-16T23:31:11.233" v="574" actId="1076"/>
          <ac:picMkLst>
            <pc:docMk/>
            <pc:sldMk cId="619838402" sldId="279"/>
            <ac:picMk id="4" creationId="{5B8C6F88-7C19-A32C-35EB-A1E2C34A2B7E}"/>
          </ac:picMkLst>
        </pc:picChg>
      </pc:sldChg>
      <pc:sldChg chg="addSp modSp new">
        <pc:chgData name="Boloz, Patrik" userId="S::patrikboloz@nmhu.edu::4a5f27e5-970c-49cb-a96d-452ff94b951a" providerId="AD" clId="Web-{9957985F-3EE2-2566-81A2-2492A1FB1409}" dt="2023-02-16T23:32:17" v="602" actId="1076"/>
        <pc:sldMkLst>
          <pc:docMk/>
          <pc:sldMk cId="846191203" sldId="280"/>
        </pc:sldMkLst>
        <pc:spChg chg="mod">
          <ac:chgData name="Boloz, Patrik" userId="S::patrikboloz@nmhu.edu::4a5f27e5-970c-49cb-a96d-452ff94b951a" providerId="AD" clId="Web-{9957985F-3EE2-2566-81A2-2492A1FB1409}" dt="2023-02-16T23:31:20.733" v="576" actId="20577"/>
          <ac:spMkLst>
            <pc:docMk/>
            <pc:sldMk cId="846191203" sldId="280"/>
            <ac:spMk id="2" creationId="{D5EA7F58-26E2-D763-3DD8-92712C9F23B0}"/>
          </ac:spMkLst>
        </pc:spChg>
        <pc:spChg chg="mod">
          <ac:chgData name="Boloz, Patrik" userId="S::patrikboloz@nmhu.edu::4a5f27e5-970c-49cb-a96d-452ff94b951a" providerId="AD" clId="Web-{9957985F-3EE2-2566-81A2-2492A1FB1409}" dt="2023-02-16T23:32:15.032" v="601" actId="20577"/>
          <ac:spMkLst>
            <pc:docMk/>
            <pc:sldMk cId="846191203" sldId="280"/>
            <ac:spMk id="3" creationId="{06CE0FC5-BC38-0ADB-26D4-A75A7F3D2613}"/>
          </ac:spMkLst>
        </pc:spChg>
        <pc:picChg chg="add mod">
          <ac:chgData name="Boloz, Patrik" userId="S::patrikboloz@nmhu.edu::4a5f27e5-970c-49cb-a96d-452ff94b951a" providerId="AD" clId="Web-{9957985F-3EE2-2566-81A2-2492A1FB1409}" dt="2023-02-16T23:32:17" v="602" actId="1076"/>
          <ac:picMkLst>
            <pc:docMk/>
            <pc:sldMk cId="846191203" sldId="280"/>
            <ac:picMk id="4" creationId="{2111F2AA-3572-0928-D5D9-D8DCDABEF2AC}"/>
          </ac:picMkLst>
        </pc:picChg>
      </pc:sldChg>
      <pc:sldMasterChg chg="add addSldLayout">
        <pc:chgData name="Boloz, Patrik" userId="S::patrikboloz@nmhu.edu::4a5f27e5-970c-49cb-a96d-452ff94b951a" providerId="AD" clId="Web-{9957985F-3EE2-2566-81A2-2492A1FB1409}" dt="2023-02-16T23:05:22.906" v="0"/>
        <pc:sldMasterMkLst>
          <pc:docMk/>
          <pc:sldMasterMk cId="633399576" sldId="2147483826"/>
        </pc:sldMasterMkLst>
        <pc:sldLayoutChg chg="add">
          <pc:chgData name="Boloz, Patrik" userId="S::patrikboloz@nmhu.edu::4a5f27e5-970c-49cb-a96d-452ff94b951a" providerId="AD" clId="Web-{9957985F-3EE2-2566-81A2-2492A1FB1409}" dt="2023-02-16T23:05:22.906" v="0"/>
          <pc:sldLayoutMkLst>
            <pc:docMk/>
            <pc:sldMasterMk cId="633399576" sldId="2147483826"/>
            <pc:sldLayoutMk cId="1212535830" sldId="2147483827"/>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3328744135" sldId="2147483828"/>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1802095769" sldId="2147483829"/>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475026381" sldId="2147483830"/>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3610200311" sldId="2147483831"/>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1842171799" sldId="2147483832"/>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3452238516" sldId="2147483833"/>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2504461105" sldId="2147483834"/>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2488488986" sldId="2147483835"/>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4043903877" sldId="2147483836"/>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1734817181" sldId="2147483837"/>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816986626" sldId="2147483838"/>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2117989829" sldId="2147483839"/>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428722240" sldId="2147483840"/>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3393680961" sldId="2147483841"/>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3688392229" sldId="2147483842"/>
          </pc:sldLayoutMkLst>
        </pc:sldLayoutChg>
        <pc:sldLayoutChg chg="add">
          <pc:chgData name="Boloz, Patrik" userId="S::patrikboloz@nmhu.edu::4a5f27e5-970c-49cb-a96d-452ff94b951a" providerId="AD" clId="Web-{9957985F-3EE2-2566-81A2-2492A1FB1409}" dt="2023-02-16T23:05:22.906" v="0"/>
          <pc:sldLayoutMkLst>
            <pc:docMk/>
            <pc:sldMasterMk cId="633399576" sldId="2147483826"/>
            <pc:sldLayoutMk cId="2742242551" sldId="2147483843"/>
          </pc:sldLayoutMkLst>
        </pc:sldLayoutChg>
      </pc:sldMasterChg>
    </pc:docChg>
  </pc:docChgLst>
  <pc:docChgLst>
    <pc:chgData name="Boloz, Patrik" userId="S::patrikboloz@nmhu.edu::4a5f27e5-970c-49cb-a96d-452ff94b951a" providerId="AD" clId="Web-{EC0782FC-C452-7E98-5D23-3203478D4BC5}"/>
    <pc:docChg chg="modSld sldOrd">
      <pc:chgData name="Boloz, Patrik" userId="S::patrikboloz@nmhu.edu::4a5f27e5-970c-49cb-a96d-452ff94b951a" providerId="AD" clId="Web-{EC0782FC-C452-7E98-5D23-3203478D4BC5}" dt="2023-02-20T23:35:05.064" v="20"/>
      <pc:docMkLst>
        <pc:docMk/>
      </pc:docMkLst>
      <pc:sldChg chg="modSp">
        <pc:chgData name="Boloz, Patrik" userId="S::patrikboloz@nmhu.edu::4a5f27e5-970c-49cb-a96d-452ff94b951a" providerId="AD" clId="Web-{EC0782FC-C452-7E98-5D23-3203478D4BC5}" dt="2023-02-20T22:54:54.865" v="17" actId="20577"/>
        <pc:sldMkLst>
          <pc:docMk/>
          <pc:sldMk cId="133959692" sldId="257"/>
        </pc:sldMkLst>
        <pc:spChg chg="mod">
          <ac:chgData name="Boloz, Patrik" userId="S::patrikboloz@nmhu.edu::4a5f27e5-970c-49cb-a96d-452ff94b951a" providerId="AD" clId="Web-{EC0782FC-C452-7E98-5D23-3203478D4BC5}" dt="2023-02-20T22:54:54.865" v="17" actId="20577"/>
          <ac:spMkLst>
            <pc:docMk/>
            <pc:sldMk cId="133959692" sldId="257"/>
            <ac:spMk id="3" creationId="{92E6E773-21A1-3481-27E6-0CCBC9138C53}"/>
          </ac:spMkLst>
        </pc:spChg>
      </pc:sldChg>
      <pc:sldChg chg="ord">
        <pc:chgData name="Boloz, Patrik" userId="S::patrikboloz@nmhu.edu::4a5f27e5-970c-49cb-a96d-452ff94b951a" providerId="AD" clId="Web-{EC0782FC-C452-7E98-5D23-3203478D4BC5}" dt="2023-02-20T23:35:05.064" v="20"/>
        <pc:sldMkLst>
          <pc:docMk/>
          <pc:sldMk cId="619838402" sldId="279"/>
        </pc:sldMkLst>
      </pc:sldChg>
      <pc:sldChg chg="ord">
        <pc:chgData name="Boloz, Patrik" userId="S::patrikboloz@nmhu.edu::4a5f27e5-970c-49cb-a96d-452ff94b951a" providerId="AD" clId="Web-{EC0782FC-C452-7E98-5D23-3203478D4BC5}" dt="2023-02-20T23:34:46.907" v="18"/>
        <pc:sldMkLst>
          <pc:docMk/>
          <pc:sldMk cId="846191203"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9– The Standard Class string</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95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696A-C04A-20B3-4F3D-5DB0C25BA9FA}"/>
              </a:ext>
            </a:extLst>
          </p:cNvPr>
          <p:cNvSpPr>
            <a:spLocks noGrp="1"/>
          </p:cNvSpPr>
          <p:nvPr>
            <p:ph type="title"/>
          </p:nvPr>
        </p:nvSpPr>
        <p:spPr/>
        <p:txBody>
          <a:bodyPr/>
          <a:lstStyle/>
          <a:p>
            <a:r>
              <a:rPr lang="en-US" dirty="0">
                <a:ea typeface="+mj-lt"/>
                <a:cs typeface="+mj-lt"/>
              </a:rPr>
              <a:t>Results of Comparisons</a:t>
            </a:r>
            <a:endParaRPr lang="en-US" dirty="0"/>
          </a:p>
        </p:txBody>
      </p:sp>
      <p:sp>
        <p:nvSpPr>
          <p:cNvPr id="3" name="Content Placeholder 2">
            <a:extLst>
              <a:ext uri="{FF2B5EF4-FFF2-40B4-BE49-F238E27FC236}">
                <a16:creationId xmlns:a16="http://schemas.microsoft.com/office/drawing/2014/main" id="{6544A1B3-3848-C091-7509-638E8A488E83}"/>
              </a:ext>
            </a:extLst>
          </p:cNvPr>
          <p:cNvSpPr>
            <a:spLocks noGrp="1"/>
          </p:cNvSpPr>
          <p:nvPr>
            <p:ph idx="1"/>
          </p:nvPr>
        </p:nvSpPr>
        <p:spPr>
          <a:xfrm>
            <a:off x="1295401" y="2556932"/>
            <a:ext cx="9601196" cy="3684278"/>
          </a:xfrm>
        </p:spPr>
        <p:txBody>
          <a:bodyPr>
            <a:normAutofit fontScale="85000" lnSpcReduction="20000"/>
          </a:bodyPr>
          <a:lstStyle/>
          <a:p>
            <a:r>
              <a:rPr lang="en-US" dirty="0">
                <a:ea typeface="+mn-lt"/>
                <a:cs typeface="+mn-lt"/>
              </a:rPr>
              <a:t>Strings are compared lexicographically, that is </a:t>
            </a:r>
            <a:r>
              <a:rPr lang="en-US" b="1" dirty="0">
                <a:ea typeface="+mn-lt"/>
                <a:cs typeface="+mn-lt"/>
              </a:rPr>
              <a:t>character by character</a:t>
            </a:r>
            <a:r>
              <a:rPr lang="en-US" dirty="0">
                <a:ea typeface="+mn-lt"/>
                <a:cs typeface="+mn-lt"/>
              </a:rPr>
              <a:t>, beginning at the first character. To decide whether a single character is smaller, greater, or identical to another character, the character codes of the character set are compared. Thus, if you are using the ASCII character set, the letter 'A' (ASCII code 65) is smaller than the letter 'a' (ASCII code 97). </a:t>
            </a:r>
          </a:p>
          <a:p>
            <a:pPr>
              <a:buSzPct val="114999"/>
            </a:pPr>
            <a:r>
              <a:rPr lang="en-US" dirty="0">
                <a:ea typeface="+mn-lt"/>
                <a:cs typeface="+mn-lt"/>
              </a:rPr>
              <a:t>A comparison results in a bool type value. Given two strings s1 and s2: </a:t>
            </a:r>
            <a:endParaRPr lang="en-US">
              <a:ea typeface="+mn-lt"/>
              <a:cs typeface="+mn-lt"/>
            </a:endParaRPr>
          </a:p>
          <a:p>
            <a:pPr lvl="1">
              <a:buSzPct val="114999"/>
            </a:pPr>
            <a:r>
              <a:rPr lang="en-US" dirty="0">
                <a:ea typeface="+mn-lt"/>
                <a:cs typeface="+mn-lt"/>
              </a:rPr>
              <a:t>s1 == s2 is true only if both strings are identical; this requires that both strings are exactly the same length. </a:t>
            </a:r>
            <a:endParaRPr lang="en-US">
              <a:ea typeface="+mn-lt"/>
              <a:cs typeface="+mn-lt"/>
            </a:endParaRPr>
          </a:p>
          <a:p>
            <a:pPr lvl="1">
              <a:buSzPct val="114999"/>
            </a:pPr>
            <a:r>
              <a:rPr lang="en-US" dirty="0">
                <a:ea typeface="+mn-lt"/>
                <a:cs typeface="+mn-lt"/>
              </a:rPr>
              <a:t>s1 &lt; s2 is true only if the first character in s1 that differs from the corresponding character in s2 is smaller than the corresponding character in s2, or if s2 is simply an extension of s1. </a:t>
            </a:r>
            <a:endParaRPr lang="en-US">
              <a:ea typeface="+mn-lt"/>
              <a:cs typeface="+mn-lt"/>
            </a:endParaRPr>
          </a:p>
          <a:p>
            <a:pPr>
              <a:buSzPct val="114999"/>
            </a:pPr>
            <a:r>
              <a:rPr lang="en-US" dirty="0">
                <a:ea typeface="+mn-lt"/>
                <a:cs typeface="+mn-lt"/>
              </a:rPr>
              <a:t>All other comparative operations can be deduced from the above rules. For example, the expression s1 &gt; s2 is true only if s2 &lt; s1 is also true.</a:t>
            </a:r>
            <a:endParaRPr lang="en-US"/>
          </a:p>
        </p:txBody>
      </p:sp>
    </p:spTree>
    <p:extLst>
      <p:ext uri="{BB962C8B-B14F-4D97-AF65-F5344CB8AC3E}">
        <p14:creationId xmlns:p14="http://schemas.microsoft.com/office/powerpoint/2010/main" val="73497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68F0-6B1F-349B-8359-310AF23FAE7F}"/>
              </a:ext>
            </a:extLst>
          </p:cNvPr>
          <p:cNvSpPr>
            <a:spLocks noGrp="1"/>
          </p:cNvSpPr>
          <p:nvPr>
            <p:ph type="title"/>
          </p:nvPr>
        </p:nvSpPr>
        <p:spPr/>
        <p:txBody>
          <a:bodyPr/>
          <a:lstStyle/>
          <a:p>
            <a:r>
              <a:rPr lang="en-US" dirty="0"/>
              <a:t>Results of Comparisons</a:t>
            </a:r>
            <a:endParaRPr lang="en-US" dirty="0">
              <a:ea typeface="+mj-lt"/>
              <a:cs typeface="+mj-lt"/>
            </a:endParaRPr>
          </a:p>
        </p:txBody>
      </p:sp>
      <p:sp>
        <p:nvSpPr>
          <p:cNvPr id="3" name="Content Placeholder 2">
            <a:extLst>
              <a:ext uri="{FF2B5EF4-FFF2-40B4-BE49-F238E27FC236}">
                <a16:creationId xmlns:a16="http://schemas.microsoft.com/office/drawing/2014/main" id="{15377ADD-8A8E-441B-7595-03C47C3BDD95}"/>
              </a:ext>
            </a:extLst>
          </p:cNvPr>
          <p:cNvSpPr>
            <a:spLocks noGrp="1"/>
          </p:cNvSpPr>
          <p:nvPr>
            <p:ph idx="1"/>
          </p:nvPr>
        </p:nvSpPr>
        <p:spPr>
          <a:xfrm>
            <a:off x="1295401" y="2556932"/>
            <a:ext cx="9601196" cy="3637305"/>
          </a:xfrm>
        </p:spPr>
        <p:txBody>
          <a:bodyPr>
            <a:normAutofit fontScale="70000" lnSpcReduction="20000"/>
          </a:bodyPr>
          <a:lstStyle/>
          <a:p>
            <a:r>
              <a:rPr lang="en-US" dirty="0">
                <a:ea typeface="+mn-lt"/>
                <a:cs typeface="+mn-lt"/>
              </a:rPr>
              <a:t>In an expression comparing strings, one operand can again be a string constant or a single character.</a:t>
            </a:r>
          </a:p>
          <a:p>
            <a:pPr>
              <a:buSzPct val="114999"/>
            </a:pPr>
            <a:endParaRPr lang="en-US" dirty="0"/>
          </a:p>
          <a:p>
            <a:pPr>
              <a:buSzPct val="114999"/>
            </a:pPr>
            <a:endParaRPr lang="en-US" dirty="0"/>
          </a:p>
          <a:p>
            <a:pPr>
              <a:buSzPct val="114999"/>
            </a:pPr>
            <a:r>
              <a:rPr lang="en-US" dirty="0">
                <a:ea typeface="+mn-lt"/>
                <a:cs typeface="+mn-lt"/>
              </a:rPr>
              <a:t>This example compares the string key with the single character 'y'. This is an alternative method of expressing the comparison key == "y". String comparisons can also be combined to form more complex expressions</a:t>
            </a:r>
          </a:p>
          <a:p>
            <a:pPr>
              <a:buSzPct val="114999"/>
            </a:pPr>
            <a:endParaRPr lang="en-US" dirty="0"/>
          </a:p>
          <a:p>
            <a:pPr>
              <a:buSzPct val="114999"/>
            </a:pPr>
            <a:endParaRPr lang="en-US" dirty="0">
              <a:ea typeface="+mn-lt"/>
              <a:cs typeface="+mn-lt"/>
            </a:endParaRPr>
          </a:p>
          <a:p>
            <a:pPr>
              <a:buSzPct val="114999"/>
            </a:pPr>
            <a:r>
              <a:rPr lang="en-US" dirty="0">
                <a:ea typeface="+mn-lt"/>
                <a:cs typeface="+mn-lt"/>
              </a:rPr>
              <a:t>The controlling expression is valid if the string key contains only the letter 'Y' or 'y'. Due to the higher precedence of the comparative operator versus the || operator, no parentheses are required in this example</a:t>
            </a:r>
          </a:p>
        </p:txBody>
      </p:sp>
      <p:pic>
        <p:nvPicPr>
          <p:cNvPr id="4" name="Picture 4" descr="A picture containing text&#10;&#10;Description automatically generated">
            <a:extLst>
              <a:ext uri="{FF2B5EF4-FFF2-40B4-BE49-F238E27FC236}">
                <a16:creationId xmlns:a16="http://schemas.microsoft.com/office/drawing/2014/main" id="{B27D9675-F39B-9366-E708-D2522266CC3B}"/>
              </a:ext>
            </a:extLst>
          </p:cNvPr>
          <p:cNvPicPr>
            <a:picLocks noChangeAspect="1"/>
          </p:cNvPicPr>
          <p:nvPr/>
        </p:nvPicPr>
        <p:blipFill>
          <a:blip r:embed="rId2"/>
          <a:stretch>
            <a:fillRect/>
          </a:stretch>
        </p:blipFill>
        <p:spPr>
          <a:xfrm>
            <a:off x="3727537" y="2950685"/>
            <a:ext cx="4507282" cy="476465"/>
          </a:xfrm>
          <a:prstGeom prst="rect">
            <a:avLst/>
          </a:prstGeom>
        </p:spPr>
      </p:pic>
      <p:pic>
        <p:nvPicPr>
          <p:cNvPr id="5" name="Picture 5">
            <a:extLst>
              <a:ext uri="{FF2B5EF4-FFF2-40B4-BE49-F238E27FC236}">
                <a16:creationId xmlns:a16="http://schemas.microsoft.com/office/drawing/2014/main" id="{FE0B870E-DC22-01C7-CA63-8BC418AD848C}"/>
              </a:ext>
            </a:extLst>
          </p:cNvPr>
          <p:cNvPicPr>
            <a:picLocks noChangeAspect="1"/>
          </p:cNvPicPr>
          <p:nvPr/>
        </p:nvPicPr>
        <p:blipFill>
          <a:blip r:embed="rId3"/>
          <a:stretch>
            <a:fillRect/>
          </a:stretch>
        </p:blipFill>
        <p:spPr>
          <a:xfrm>
            <a:off x="3727537" y="4131233"/>
            <a:ext cx="4846528" cy="704082"/>
          </a:xfrm>
          <a:prstGeom prst="rect">
            <a:avLst/>
          </a:prstGeom>
        </p:spPr>
      </p:pic>
    </p:spTree>
    <p:extLst>
      <p:ext uri="{BB962C8B-B14F-4D97-AF65-F5344CB8AC3E}">
        <p14:creationId xmlns:p14="http://schemas.microsoft.com/office/powerpoint/2010/main" val="345216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759859-27C0-821C-0A93-B35E27DF166A}"/>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Inserting and Erasing in strings</a:t>
            </a:r>
          </a:p>
        </p:txBody>
      </p:sp>
      <p:sp>
        <p:nvSpPr>
          <p:cNvPr id="8" name="Content Placeholder 7">
            <a:extLst>
              <a:ext uri="{FF2B5EF4-FFF2-40B4-BE49-F238E27FC236}">
                <a16:creationId xmlns:a16="http://schemas.microsoft.com/office/drawing/2014/main" id="{36F1643D-0D88-0BAF-2F82-2DF067FBFE76}"/>
              </a:ext>
            </a:extLst>
          </p:cNvPr>
          <p:cNvSpPr>
            <a:spLocks noGrp="1"/>
          </p:cNvSpPr>
          <p:nvPr>
            <p:ph idx="1"/>
          </p:nvPr>
        </p:nvSpPr>
        <p:spPr>
          <a:xfrm>
            <a:off x="929141" y="2430471"/>
            <a:ext cx="2835464" cy="3552039"/>
          </a:xfrm>
        </p:spPr>
        <p:txBody>
          <a:bodyPr>
            <a:normAutofit lnSpcReduction="10000"/>
          </a:bodyPr>
          <a:lstStyle/>
          <a:p>
            <a:r>
              <a:rPr lang="en-US" sz="1800" dirty="0">
                <a:ea typeface="+mn-lt"/>
                <a:cs typeface="+mn-lt"/>
              </a:rPr>
              <a:t>The string class contains numerous methods for performing string manipulations. A method exists for each operation, such as inserting, erasing, searching, and replacing. </a:t>
            </a:r>
          </a:p>
          <a:p>
            <a:pPr>
              <a:buSzPct val="114999"/>
            </a:pPr>
            <a:r>
              <a:rPr lang="en-US" sz="1800" dirty="0">
                <a:ea typeface="+mn-lt"/>
                <a:cs typeface="+mn-lt"/>
              </a:rPr>
              <a:t>These methods generally allow passing a string constant instead of a second string. A single character can also be used wherever appropriate</a:t>
            </a:r>
            <a:endParaRPr lang="en-US" sz="1800" dirty="0">
              <a:solidFill>
                <a:srgbClr val="262626"/>
              </a:solidFill>
            </a:endParaRP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iagram&#10;&#10;Description automatically generated">
            <a:extLst>
              <a:ext uri="{FF2B5EF4-FFF2-40B4-BE49-F238E27FC236}">
                <a16:creationId xmlns:a16="http://schemas.microsoft.com/office/drawing/2014/main" id="{5FF6A1F5-86FD-57E0-9C6C-7F5344C3D7FD}"/>
              </a:ext>
            </a:extLst>
          </p:cNvPr>
          <p:cNvPicPr>
            <a:picLocks noChangeAspect="1"/>
          </p:cNvPicPr>
          <p:nvPr/>
        </p:nvPicPr>
        <p:blipFill>
          <a:blip r:embed="rId3"/>
          <a:stretch>
            <a:fillRect/>
          </a:stretch>
        </p:blipFill>
        <p:spPr>
          <a:xfrm>
            <a:off x="6047275" y="609602"/>
            <a:ext cx="4875310" cy="5587749"/>
          </a:xfrm>
          <a:prstGeom prst="rect">
            <a:avLst/>
          </a:prstGeom>
        </p:spPr>
      </p:pic>
    </p:spTree>
    <p:extLst>
      <p:ext uri="{BB962C8B-B14F-4D97-AF65-F5344CB8AC3E}">
        <p14:creationId xmlns:p14="http://schemas.microsoft.com/office/powerpoint/2010/main" val="239211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0438-E8F7-FA5B-63D9-255AB260BBF6}"/>
              </a:ext>
            </a:extLst>
          </p:cNvPr>
          <p:cNvSpPr>
            <a:spLocks noGrp="1"/>
          </p:cNvSpPr>
          <p:nvPr>
            <p:ph type="title"/>
          </p:nvPr>
        </p:nvSpPr>
        <p:spPr/>
        <p:txBody>
          <a:bodyPr/>
          <a:lstStyle/>
          <a:p>
            <a:r>
              <a:rPr lang="en-US" dirty="0"/>
              <a:t>Insertion</a:t>
            </a:r>
          </a:p>
        </p:txBody>
      </p:sp>
      <p:sp>
        <p:nvSpPr>
          <p:cNvPr id="3" name="Content Placeholder 2">
            <a:extLst>
              <a:ext uri="{FF2B5EF4-FFF2-40B4-BE49-F238E27FC236}">
                <a16:creationId xmlns:a16="http://schemas.microsoft.com/office/drawing/2014/main" id="{F002C717-E300-CB84-8799-989B01AC4011}"/>
              </a:ext>
            </a:extLst>
          </p:cNvPr>
          <p:cNvSpPr>
            <a:spLocks noGrp="1"/>
          </p:cNvSpPr>
          <p:nvPr>
            <p:ph idx="1"/>
          </p:nvPr>
        </p:nvSpPr>
        <p:spPr/>
        <p:txBody>
          <a:bodyPr>
            <a:normAutofit fontScale="85000" lnSpcReduction="10000"/>
          </a:bodyPr>
          <a:lstStyle/>
          <a:p>
            <a:r>
              <a:rPr lang="en-US" dirty="0">
                <a:ea typeface="+mn-lt"/>
                <a:cs typeface="+mn-lt"/>
              </a:rPr>
              <a:t>The method insert() inserts a string at a certain position of another string. The position is passed as the first argument and defines the character before which to insert the string. The first character in a string occupies position 0, the second character position 1, and so on.</a:t>
            </a:r>
            <a:endParaRPr lang="en-US">
              <a:ea typeface="+mn-lt"/>
              <a:cs typeface="+mn-lt"/>
            </a:endParaRPr>
          </a:p>
          <a:p>
            <a:pPr>
              <a:buSzPct val="114999"/>
            </a:pPr>
            <a:endParaRPr lang="en-US" dirty="0"/>
          </a:p>
          <a:p>
            <a:pPr>
              <a:buSzPct val="114999"/>
            </a:pPr>
            <a:endParaRPr lang="en-US" dirty="0">
              <a:ea typeface="+mn-lt"/>
              <a:cs typeface="+mn-lt"/>
            </a:endParaRPr>
          </a:p>
          <a:p>
            <a:pPr>
              <a:buSzPct val="114999"/>
            </a:pPr>
            <a:r>
              <a:rPr lang="en-US" dirty="0">
                <a:ea typeface="+mn-lt"/>
                <a:cs typeface="+mn-lt"/>
              </a:rPr>
              <a:t>The string "Ashley " is inserted into the string s1 at position 5, that is in front of the 'S' character in "Summer". Following this, the string "Miss Ashley Summer" is assigned to s1. If you need to insert only part of a string into another string, you can pass two additional arguments to the insert() method, the starting position and the length of the string.</a:t>
            </a:r>
          </a:p>
        </p:txBody>
      </p:sp>
      <p:pic>
        <p:nvPicPr>
          <p:cNvPr id="4" name="Picture 4" descr="A picture containing text, orange&#10;&#10;Description automatically generated">
            <a:extLst>
              <a:ext uri="{FF2B5EF4-FFF2-40B4-BE49-F238E27FC236}">
                <a16:creationId xmlns:a16="http://schemas.microsoft.com/office/drawing/2014/main" id="{58E7A087-CE2D-A74E-A6C6-CED413FF249D}"/>
              </a:ext>
            </a:extLst>
          </p:cNvPr>
          <p:cNvPicPr>
            <a:picLocks noChangeAspect="1"/>
          </p:cNvPicPr>
          <p:nvPr/>
        </p:nvPicPr>
        <p:blipFill>
          <a:blip r:embed="rId2"/>
          <a:stretch>
            <a:fillRect/>
          </a:stretch>
        </p:blipFill>
        <p:spPr>
          <a:xfrm>
            <a:off x="3764071" y="3566391"/>
            <a:ext cx="4105405" cy="685544"/>
          </a:xfrm>
          <a:prstGeom prst="rect">
            <a:avLst/>
          </a:prstGeom>
        </p:spPr>
      </p:pic>
    </p:spTree>
    <p:extLst>
      <p:ext uri="{BB962C8B-B14F-4D97-AF65-F5344CB8AC3E}">
        <p14:creationId xmlns:p14="http://schemas.microsoft.com/office/powerpoint/2010/main" val="80934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ED9D-7993-5116-0E1E-000FA0AE2A9F}"/>
              </a:ext>
            </a:extLst>
          </p:cNvPr>
          <p:cNvSpPr>
            <a:spLocks noGrp="1"/>
          </p:cNvSpPr>
          <p:nvPr>
            <p:ph type="title"/>
          </p:nvPr>
        </p:nvSpPr>
        <p:spPr/>
        <p:txBody>
          <a:bodyPr/>
          <a:lstStyle/>
          <a:p>
            <a:r>
              <a:rPr lang="en-US" dirty="0">
                <a:ea typeface="+mj-lt"/>
                <a:cs typeface="+mj-lt"/>
              </a:rPr>
              <a:t>Insertion</a:t>
            </a:r>
          </a:p>
        </p:txBody>
      </p:sp>
      <p:sp>
        <p:nvSpPr>
          <p:cNvPr id="3" name="Content Placeholder 2">
            <a:extLst>
              <a:ext uri="{FF2B5EF4-FFF2-40B4-BE49-F238E27FC236}">
                <a16:creationId xmlns:a16="http://schemas.microsoft.com/office/drawing/2014/main" id="{BAC74BDF-590C-CD3E-8FCC-1F6F2DADE887}"/>
              </a:ext>
            </a:extLst>
          </p:cNvPr>
          <p:cNvSpPr>
            <a:spLocks noGrp="1"/>
          </p:cNvSpPr>
          <p:nvPr>
            <p:ph idx="1"/>
          </p:nvPr>
        </p:nvSpPr>
        <p:spPr/>
        <p:txBody>
          <a:bodyPr/>
          <a:lstStyle/>
          <a:p>
            <a:r>
              <a:rPr lang="en-US" dirty="0"/>
              <a:t>This example inserts the first 12 characters from the string s2 at position 13 in string s1. String s1 then contains the string “Ashley is a sweetheart".</a:t>
            </a:r>
            <a:endParaRPr lang="en-US" dirty="0">
              <a:ea typeface="+mn-lt"/>
              <a:cs typeface="+mn-lt"/>
            </a:endParaRPr>
          </a:p>
          <a:p>
            <a:pPr>
              <a:buSzPct val="114999"/>
            </a:pPr>
            <a:endParaRPr lang="en-US" dirty="0"/>
          </a:p>
        </p:txBody>
      </p:sp>
      <p:pic>
        <p:nvPicPr>
          <p:cNvPr id="4" name="Picture 4" descr="Text&#10;&#10;Description automatically generated">
            <a:extLst>
              <a:ext uri="{FF2B5EF4-FFF2-40B4-BE49-F238E27FC236}">
                <a16:creationId xmlns:a16="http://schemas.microsoft.com/office/drawing/2014/main" id="{1B7ED193-95DE-DC84-21F1-5F243B27647F}"/>
              </a:ext>
            </a:extLst>
          </p:cNvPr>
          <p:cNvPicPr>
            <a:picLocks noChangeAspect="1"/>
          </p:cNvPicPr>
          <p:nvPr/>
        </p:nvPicPr>
        <p:blipFill>
          <a:blip r:embed="rId2"/>
          <a:stretch>
            <a:fillRect/>
          </a:stretch>
        </p:blipFill>
        <p:spPr>
          <a:xfrm>
            <a:off x="2871591" y="3828626"/>
            <a:ext cx="6151323" cy="1220570"/>
          </a:xfrm>
          <a:prstGeom prst="rect">
            <a:avLst/>
          </a:prstGeom>
        </p:spPr>
      </p:pic>
    </p:spTree>
    <p:extLst>
      <p:ext uri="{BB962C8B-B14F-4D97-AF65-F5344CB8AC3E}">
        <p14:creationId xmlns:p14="http://schemas.microsoft.com/office/powerpoint/2010/main" val="1781296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F259-1185-49A0-1963-233048946BE8}"/>
              </a:ext>
            </a:extLst>
          </p:cNvPr>
          <p:cNvSpPr>
            <a:spLocks noGrp="1"/>
          </p:cNvSpPr>
          <p:nvPr>
            <p:ph type="title"/>
          </p:nvPr>
        </p:nvSpPr>
        <p:spPr/>
        <p:txBody>
          <a:bodyPr/>
          <a:lstStyle/>
          <a:p>
            <a:r>
              <a:rPr lang="en-US" dirty="0">
                <a:ea typeface="+mj-lt"/>
                <a:cs typeface="+mj-lt"/>
              </a:rPr>
              <a:t>Erasing</a:t>
            </a:r>
            <a:endParaRPr lang="en-US" dirty="0"/>
          </a:p>
        </p:txBody>
      </p:sp>
      <p:sp>
        <p:nvSpPr>
          <p:cNvPr id="3" name="Content Placeholder 2">
            <a:extLst>
              <a:ext uri="{FF2B5EF4-FFF2-40B4-BE49-F238E27FC236}">
                <a16:creationId xmlns:a16="http://schemas.microsoft.com/office/drawing/2014/main" id="{61B03845-5C52-455E-7502-0CBF5080EB28}"/>
              </a:ext>
            </a:extLst>
          </p:cNvPr>
          <p:cNvSpPr>
            <a:spLocks noGrp="1"/>
          </p:cNvSpPr>
          <p:nvPr>
            <p:ph idx="1"/>
          </p:nvPr>
        </p:nvSpPr>
        <p:spPr/>
        <p:txBody>
          <a:bodyPr>
            <a:normAutofit fontScale="85000" lnSpcReduction="20000"/>
          </a:bodyPr>
          <a:lstStyle/>
          <a:p>
            <a:r>
              <a:rPr lang="en-US" dirty="0">
                <a:ea typeface="+mn-lt"/>
                <a:cs typeface="+mn-lt"/>
              </a:rPr>
              <a:t>You can use the erase() method to delete a given number of characters from a string. The starting position is supplied as the first argument and the number of characters to be erased is the second argument.</a:t>
            </a:r>
          </a:p>
          <a:p>
            <a:pPr>
              <a:buSzPct val="114999"/>
            </a:pPr>
            <a:endParaRPr lang="en-US" dirty="0"/>
          </a:p>
          <a:p>
            <a:pPr>
              <a:buSzPct val="114999"/>
            </a:pPr>
            <a:endParaRPr lang="en-US" dirty="0"/>
          </a:p>
          <a:p>
            <a:pPr>
              <a:buSzPct val="114999"/>
            </a:pPr>
            <a:endParaRPr lang="en-US" dirty="0"/>
          </a:p>
          <a:p>
            <a:pPr>
              <a:buSzPct val="114999"/>
            </a:pPr>
            <a:r>
              <a:rPr lang="en-US" dirty="0">
                <a:ea typeface="+mn-lt"/>
                <a:cs typeface="+mn-lt"/>
              </a:rPr>
              <a:t>This statement deletes 7 characters from string s starting at position 4. The erase() method can also be called without specifying a length and will then delete all the characters in the string up to the end of the string. You can also call erase() without any arguments to delete all the characters in a string</a:t>
            </a: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p:txBody>
      </p:sp>
      <p:pic>
        <p:nvPicPr>
          <p:cNvPr id="4" name="Picture 4" descr="A picture containing text&#10;&#10;Description automatically generated">
            <a:extLst>
              <a:ext uri="{FF2B5EF4-FFF2-40B4-BE49-F238E27FC236}">
                <a16:creationId xmlns:a16="http://schemas.microsoft.com/office/drawing/2014/main" id="{EF61B063-2EA2-E59B-E2F0-9541EB989F3E}"/>
              </a:ext>
            </a:extLst>
          </p:cNvPr>
          <p:cNvPicPr>
            <a:picLocks noChangeAspect="1"/>
          </p:cNvPicPr>
          <p:nvPr/>
        </p:nvPicPr>
        <p:blipFill>
          <a:blip r:embed="rId2"/>
          <a:stretch>
            <a:fillRect/>
          </a:stretch>
        </p:blipFill>
        <p:spPr>
          <a:xfrm>
            <a:off x="2448838" y="3545395"/>
            <a:ext cx="6908103" cy="837141"/>
          </a:xfrm>
          <a:prstGeom prst="rect">
            <a:avLst/>
          </a:prstGeom>
        </p:spPr>
      </p:pic>
    </p:spTree>
    <p:extLst>
      <p:ext uri="{BB962C8B-B14F-4D97-AF65-F5344CB8AC3E}">
        <p14:creationId xmlns:p14="http://schemas.microsoft.com/office/powerpoint/2010/main" val="142276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6" name="Rectangle 2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231689-3296-76C6-5E12-F1BDBFC00B02}"/>
              </a:ext>
            </a:extLst>
          </p:cNvPr>
          <p:cNvSpPr>
            <a:spLocks noGrp="1"/>
          </p:cNvSpPr>
          <p:nvPr>
            <p:ph type="title"/>
          </p:nvPr>
        </p:nvSpPr>
        <p:spPr>
          <a:xfrm>
            <a:off x="929140" y="972766"/>
            <a:ext cx="2835464" cy="1254868"/>
          </a:xfrm>
        </p:spPr>
        <p:txBody>
          <a:bodyPr anchor="b">
            <a:normAutofit/>
          </a:bodyPr>
          <a:lstStyle/>
          <a:p>
            <a:pPr>
              <a:lnSpc>
                <a:spcPct val="90000"/>
              </a:lnSpc>
            </a:pPr>
            <a:r>
              <a:rPr lang="en-US" sz="2800">
                <a:solidFill>
                  <a:srgbClr val="262626"/>
                </a:solidFill>
              </a:rPr>
              <a:t>Searching and Replacing in strings</a:t>
            </a:r>
          </a:p>
        </p:txBody>
      </p:sp>
      <p:sp>
        <p:nvSpPr>
          <p:cNvPr id="6" name="Content Placeholder 5">
            <a:extLst>
              <a:ext uri="{FF2B5EF4-FFF2-40B4-BE49-F238E27FC236}">
                <a16:creationId xmlns:a16="http://schemas.microsoft.com/office/drawing/2014/main" id="{64D4DDDD-3F64-0E08-A74D-4AC5E7047523}"/>
              </a:ext>
            </a:extLst>
          </p:cNvPr>
          <p:cNvSpPr>
            <a:spLocks noGrp="1"/>
          </p:cNvSpPr>
          <p:nvPr>
            <p:ph idx="1"/>
          </p:nvPr>
        </p:nvSpPr>
        <p:spPr>
          <a:xfrm>
            <a:off x="929141" y="2430471"/>
            <a:ext cx="2835464" cy="3552039"/>
          </a:xfrm>
        </p:spPr>
        <p:txBody>
          <a:bodyPr>
            <a:normAutofit/>
          </a:bodyPr>
          <a:lstStyle/>
          <a:p>
            <a:endParaRPr lang="en-US" sz="1800">
              <a:solidFill>
                <a:srgbClr val="262626"/>
              </a:solidFill>
            </a:endParaRPr>
          </a:p>
        </p:txBody>
      </p:sp>
      <p:sp useBgFill="1">
        <p:nvSpPr>
          <p:cNvPr id="26" name="Rectangle 2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7833DD6E-A4FE-A44E-39EC-192AE1742BE6}"/>
              </a:ext>
            </a:extLst>
          </p:cNvPr>
          <p:cNvPicPr>
            <a:picLocks noChangeAspect="1"/>
          </p:cNvPicPr>
          <p:nvPr/>
        </p:nvPicPr>
        <p:blipFill>
          <a:blip r:embed="rId3"/>
          <a:stretch>
            <a:fillRect/>
          </a:stretch>
        </p:blipFill>
        <p:spPr>
          <a:xfrm>
            <a:off x="5719318" y="150314"/>
            <a:ext cx="5118910" cy="6480228"/>
          </a:xfrm>
          <a:prstGeom prst="rect">
            <a:avLst/>
          </a:prstGeom>
        </p:spPr>
      </p:pic>
    </p:spTree>
    <p:extLst>
      <p:ext uri="{BB962C8B-B14F-4D97-AF65-F5344CB8AC3E}">
        <p14:creationId xmlns:p14="http://schemas.microsoft.com/office/powerpoint/2010/main" val="107977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67FE-43CD-5FD5-378A-5D5A22971BA2}"/>
              </a:ext>
            </a:extLst>
          </p:cNvPr>
          <p:cNvSpPr>
            <a:spLocks noGrp="1"/>
          </p:cNvSpPr>
          <p:nvPr>
            <p:ph type="title"/>
          </p:nvPr>
        </p:nvSpPr>
        <p:spPr/>
        <p:txBody>
          <a:bodyPr/>
          <a:lstStyle/>
          <a:p>
            <a:r>
              <a:rPr lang="en-US" dirty="0"/>
              <a:t>Searching</a:t>
            </a:r>
          </a:p>
        </p:txBody>
      </p:sp>
      <p:sp>
        <p:nvSpPr>
          <p:cNvPr id="3" name="Content Placeholder 2">
            <a:extLst>
              <a:ext uri="{FF2B5EF4-FFF2-40B4-BE49-F238E27FC236}">
                <a16:creationId xmlns:a16="http://schemas.microsoft.com/office/drawing/2014/main" id="{1B785408-D06E-5694-6A96-5926C77154FB}"/>
              </a:ext>
            </a:extLst>
          </p:cNvPr>
          <p:cNvSpPr>
            <a:spLocks noGrp="1"/>
          </p:cNvSpPr>
          <p:nvPr>
            <p:ph idx="1"/>
          </p:nvPr>
        </p:nvSpPr>
        <p:spPr/>
        <p:txBody>
          <a:bodyPr>
            <a:normAutofit fontScale="92500" lnSpcReduction="20000"/>
          </a:bodyPr>
          <a:lstStyle/>
          <a:p>
            <a:r>
              <a:rPr lang="en-US" dirty="0">
                <a:ea typeface="+mn-lt"/>
                <a:cs typeface="+mn-lt"/>
              </a:rPr>
              <a:t>You can search strings to find the first or last instance of a substring. If the string contains the required substring, the position of the substring found by the search is returned. If not, a pseudo-position </a:t>
            </a:r>
            <a:r>
              <a:rPr lang="en-US" dirty="0" err="1">
                <a:ea typeface="+mn-lt"/>
                <a:cs typeface="+mn-lt"/>
              </a:rPr>
              <a:t>npos</a:t>
            </a:r>
            <a:r>
              <a:rPr lang="en-US" dirty="0">
                <a:ea typeface="+mn-lt"/>
                <a:cs typeface="+mn-lt"/>
              </a:rPr>
              <a:t>, or –1, is returned. Since the </a:t>
            </a:r>
            <a:r>
              <a:rPr lang="en-US" dirty="0" err="1">
                <a:ea typeface="+mn-lt"/>
                <a:cs typeface="+mn-lt"/>
              </a:rPr>
              <a:t>npos</a:t>
            </a:r>
            <a:r>
              <a:rPr lang="en-US" dirty="0">
                <a:ea typeface="+mn-lt"/>
                <a:cs typeface="+mn-lt"/>
              </a:rPr>
              <a:t> constant is defined in the string class, you can reference it as string::</a:t>
            </a:r>
            <a:r>
              <a:rPr lang="en-US" dirty="0" err="1">
                <a:ea typeface="+mn-lt"/>
                <a:cs typeface="+mn-lt"/>
              </a:rPr>
              <a:t>npos</a:t>
            </a:r>
            <a:r>
              <a:rPr lang="en-US" dirty="0">
                <a:ea typeface="+mn-lt"/>
                <a:cs typeface="+mn-lt"/>
              </a:rPr>
              <a:t>. </a:t>
            </a:r>
          </a:p>
          <a:p>
            <a:pPr>
              <a:buSzPct val="114999"/>
            </a:pPr>
            <a:r>
              <a:rPr lang="en-US" dirty="0">
                <a:ea typeface="+mn-lt"/>
                <a:cs typeface="+mn-lt"/>
              </a:rPr>
              <a:t>The find() method returns the position at which a substring was first found in the string. The method requires the substring to be located as an argument.</a:t>
            </a:r>
          </a:p>
          <a:p>
            <a:pPr>
              <a:buSzPct val="114999"/>
            </a:pPr>
            <a:endParaRPr lang="en-US" dirty="0"/>
          </a:p>
          <a:p>
            <a:pPr>
              <a:buSzPct val="114999"/>
            </a:pPr>
            <a:endParaRPr lang="en-US" dirty="0"/>
          </a:p>
          <a:p>
            <a:pPr>
              <a:buSzPct val="114999"/>
            </a:pPr>
            <a:r>
              <a:rPr lang="en-US" dirty="0">
                <a:ea typeface="+mn-lt"/>
                <a:cs typeface="+mn-lt"/>
              </a:rPr>
              <a:t>The variable first has a value of 11 in this example</a:t>
            </a:r>
            <a:endParaRPr lang="en-US" dirty="0"/>
          </a:p>
          <a:p>
            <a:pPr>
              <a:buSzPct val="114999"/>
            </a:pPr>
            <a:endParaRPr lang="en-US" dirty="0"/>
          </a:p>
          <a:p>
            <a:pPr>
              <a:buSzPct val="114999"/>
            </a:pPr>
            <a:endParaRPr lang="en-US" dirty="0"/>
          </a:p>
          <a:p>
            <a:pPr>
              <a:buSzPct val="114999"/>
            </a:pPr>
            <a:endParaRPr lang="en-US" dirty="0"/>
          </a:p>
        </p:txBody>
      </p:sp>
      <p:pic>
        <p:nvPicPr>
          <p:cNvPr id="4" name="Picture 4">
            <a:extLst>
              <a:ext uri="{FF2B5EF4-FFF2-40B4-BE49-F238E27FC236}">
                <a16:creationId xmlns:a16="http://schemas.microsoft.com/office/drawing/2014/main" id="{2902E3FC-D3E7-EB8F-411E-B72ED9FB8DD3}"/>
              </a:ext>
            </a:extLst>
          </p:cNvPr>
          <p:cNvPicPr>
            <a:picLocks noChangeAspect="1"/>
          </p:cNvPicPr>
          <p:nvPr/>
        </p:nvPicPr>
        <p:blipFill>
          <a:blip r:embed="rId2"/>
          <a:stretch>
            <a:fillRect/>
          </a:stretch>
        </p:blipFill>
        <p:spPr>
          <a:xfrm>
            <a:off x="3257811" y="4453870"/>
            <a:ext cx="6313117" cy="690328"/>
          </a:xfrm>
          <a:prstGeom prst="rect">
            <a:avLst/>
          </a:prstGeom>
        </p:spPr>
      </p:pic>
    </p:spTree>
    <p:extLst>
      <p:ext uri="{BB962C8B-B14F-4D97-AF65-F5344CB8AC3E}">
        <p14:creationId xmlns:p14="http://schemas.microsoft.com/office/powerpoint/2010/main" val="124275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6F13-2184-99B7-3DBD-1DD3F90724E4}"/>
              </a:ext>
            </a:extLst>
          </p:cNvPr>
          <p:cNvSpPr>
            <a:spLocks noGrp="1"/>
          </p:cNvSpPr>
          <p:nvPr>
            <p:ph type="title"/>
          </p:nvPr>
        </p:nvSpPr>
        <p:spPr/>
        <p:txBody>
          <a:bodyPr/>
          <a:lstStyle/>
          <a:p>
            <a:r>
              <a:rPr lang="en-US" dirty="0">
                <a:ea typeface="+mj-lt"/>
                <a:cs typeface="+mj-lt"/>
              </a:rPr>
              <a:t>Searching</a:t>
            </a:r>
          </a:p>
        </p:txBody>
      </p:sp>
      <p:sp>
        <p:nvSpPr>
          <p:cNvPr id="3" name="Content Placeholder 2">
            <a:extLst>
              <a:ext uri="{FF2B5EF4-FFF2-40B4-BE49-F238E27FC236}">
                <a16:creationId xmlns:a16="http://schemas.microsoft.com/office/drawing/2014/main" id="{0DFC6819-627D-3BA9-34C4-AC4F0F9BF6B4}"/>
              </a:ext>
            </a:extLst>
          </p:cNvPr>
          <p:cNvSpPr>
            <a:spLocks noGrp="1"/>
          </p:cNvSpPr>
          <p:nvPr>
            <p:ph idx="1"/>
          </p:nvPr>
        </p:nvSpPr>
        <p:spPr/>
        <p:txBody>
          <a:bodyPr/>
          <a:lstStyle/>
          <a:p>
            <a:r>
              <a:rPr lang="en-US" dirty="0">
                <a:ea typeface="+mn-lt"/>
                <a:cs typeface="+mn-lt"/>
              </a:rPr>
              <a:t>You can use the “right find” method </a:t>
            </a:r>
            <a:r>
              <a:rPr lang="en-US" dirty="0" err="1">
                <a:ea typeface="+mn-lt"/>
                <a:cs typeface="+mn-lt"/>
              </a:rPr>
              <a:t>rfind</a:t>
            </a:r>
            <a:r>
              <a:rPr lang="en-US" dirty="0">
                <a:ea typeface="+mn-lt"/>
                <a:cs typeface="+mn-lt"/>
              </a:rPr>
              <a:t>() to locate the last occurrence of a substring in a string. This initializes the variable last with a value of 21 in our example.</a:t>
            </a:r>
            <a:endParaRPr lang="en-US" dirty="0"/>
          </a:p>
        </p:txBody>
      </p:sp>
      <p:pic>
        <p:nvPicPr>
          <p:cNvPr id="4" name="Picture 4" descr="A picture containing logo&#10;&#10;Description automatically generated">
            <a:extLst>
              <a:ext uri="{FF2B5EF4-FFF2-40B4-BE49-F238E27FC236}">
                <a16:creationId xmlns:a16="http://schemas.microsoft.com/office/drawing/2014/main" id="{97D5D461-53E6-DE38-9698-05FB865C10F2}"/>
              </a:ext>
            </a:extLst>
          </p:cNvPr>
          <p:cNvPicPr>
            <a:picLocks noChangeAspect="1"/>
          </p:cNvPicPr>
          <p:nvPr/>
        </p:nvPicPr>
        <p:blipFill>
          <a:blip r:embed="rId2"/>
          <a:stretch>
            <a:fillRect/>
          </a:stretch>
        </p:blipFill>
        <p:spPr>
          <a:xfrm>
            <a:off x="2287044" y="4103605"/>
            <a:ext cx="7450898" cy="931571"/>
          </a:xfrm>
          <a:prstGeom prst="rect">
            <a:avLst/>
          </a:prstGeom>
        </p:spPr>
      </p:pic>
    </p:spTree>
    <p:extLst>
      <p:ext uri="{BB962C8B-B14F-4D97-AF65-F5344CB8AC3E}">
        <p14:creationId xmlns:p14="http://schemas.microsoft.com/office/powerpoint/2010/main" val="226750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4D64-8A88-E5F9-C40E-C2DAF6A308ED}"/>
              </a:ext>
            </a:extLst>
          </p:cNvPr>
          <p:cNvSpPr>
            <a:spLocks noGrp="1"/>
          </p:cNvSpPr>
          <p:nvPr>
            <p:ph type="title"/>
          </p:nvPr>
        </p:nvSpPr>
        <p:spPr/>
        <p:txBody>
          <a:bodyPr/>
          <a:lstStyle/>
          <a:p>
            <a:r>
              <a:rPr lang="en-US" dirty="0">
                <a:ea typeface="+mj-lt"/>
                <a:cs typeface="+mj-lt"/>
              </a:rPr>
              <a:t>Replacing</a:t>
            </a:r>
            <a:endParaRPr lang="en-US" dirty="0"/>
          </a:p>
        </p:txBody>
      </p:sp>
      <p:sp>
        <p:nvSpPr>
          <p:cNvPr id="3" name="Content Placeholder 2">
            <a:extLst>
              <a:ext uri="{FF2B5EF4-FFF2-40B4-BE49-F238E27FC236}">
                <a16:creationId xmlns:a16="http://schemas.microsoft.com/office/drawing/2014/main" id="{F49B98F8-D0B8-A976-2CAD-BE38EFD2F5A1}"/>
              </a:ext>
            </a:extLst>
          </p:cNvPr>
          <p:cNvSpPr>
            <a:spLocks noGrp="1"/>
          </p:cNvSpPr>
          <p:nvPr>
            <p:ph idx="1"/>
          </p:nvPr>
        </p:nvSpPr>
        <p:spPr/>
        <p:txBody>
          <a:bodyPr>
            <a:normAutofit fontScale="85000" lnSpcReduction="20000"/>
          </a:bodyPr>
          <a:lstStyle/>
          <a:p>
            <a:r>
              <a:rPr lang="en-US" dirty="0">
                <a:ea typeface="+mn-lt"/>
                <a:cs typeface="+mn-lt"/>
              </a:rPr>
              <a:t>When replacing in strings, a string overwrites a substring. The string lengths need not be identical. You can use the replace() method to perform this operation. The first two arguments supply the starting position and the length of the substring to be replaced. The third argument contains the replacement string</a:t>
            </a: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example uses the string s2 to replace 4 characters, "they", starting at position 6 in s1. After this operation s1 contains the string "There Bob and Bill go again!".</a:t>
            </a:r>
          </a:p>
        </p:txBody>
      </p:sp>
      <p:pic>
        <p:nvPicPr>
          <p:cNvPr id="4" name="Picture 4" descr="Text, letter&#10;&#10;Description automatically generated">
            <a:extLst>
              <a:ext uri="{FF2B5EF4-FFF2-40B4-BE49-F238E27FC236}">
                <a16:creationId xmlns:a16="http://schemas.microsoft.com/office/drawing/2014/main" id="{F45B51AF-8533-D91B-686F-305DFE4287FA}"/>
              </a:ext>
            </a:extLst>
          </p:cNvPr>
          <p:cNvPicPr>
            <a:picLocks noChangeAspect="1"/>
          </p:cNvPicPr>
          <p:nvPr/>
        </p:nvPicPr>
        <p:blipFill>
          <a:blip r:embed="rId2"/>
          <a:stretch>
            <a:fillRect/>
          </a:stretch>
        </p:blipFill>
        <p:spPr>
          <a:xfrm>
            <a:off x="3510717" y="3635779"/>
            <a:ext cx="5920411" cy="1396975"/>
          </a:xfrm>
          <a:prstGeom prst="rect">
            <a:avLst/>
          </a:prstGeom>
        </p:spPr>
      </p:pic>
    </p:spTree>
    <p:extLst>
      <p:ext uri="{BB962C8B-B14F-4D97-AF65-F5344CB8AC3E}">
        <p14:creationId xmlns:p14="http://schemas.microsoft.com/office/powerpoint/2010/main" val="231605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3" name="Picture 22">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A6AABF8-2016-84C5-C0C3-6B1F1BE1A786}"/>
              </a:ext>
            </a:extLst>
          </p:cNvPr>
          <p:cNvSpPr>
            <a:spLocks noGrp="1"/>
          </p:cNvSpPr>
          <p:nvPr>
            <p:ph type="title"/>
          </p:nvPr>
        </p:nvSpPr>
        <p:spPr>
          <a:xfrm>
            <a:off x="1092643" y="1092200"/>
            <a:ext cx="2928751" cy="4498860"/>
          </a:xfrm>
        </p:spPr>
        <p:txBody>
          <a:bodyPr>
            <a:normAutofit/>
          </a:bodyPr>
          <a:lstStyle/>
          <a:p>
            <a:r>
              <a:rPr lang="en-US">
                <a:solidFill>
                  <a:srgbClr val="262626"/>
                </a:solidFill>
              </a:rPr>
              <a:t>Defining and assigning strings</a:t>
            </a:r>
          </a:p>
        </p:txBody>
      </p:sp>
      <p:sp>
        <p:nvSpPr>
          <p:cNvPr id="3" name="Content Placeholder 2">
            <a:extLst>
              <a:ext uri="{FF2B5EF4-FFF2-40B4-BE49-F238E27FC236}">
                <a16:creationId xmlns:a16="http://schemas.microsoft.com/office/drawing/2014/main" id="{0D9EEA4B-7F14-D185-0104-156AD842C595}"/>
              </a:ext>
            </a:extLst>
          </p:cNvPr>
          <p:cNvSpPr>
            <a:spLocks noGrp="1"/>
          </p:cNvSpPr>
          <p:nvPr>
            <p:ph idx="1"/>
          </p:nvPr>
        </p:nvSpPr>
        <p:spPr>
          <a:xfrm>
            <a:off x="4554194" y="1092200"/>
            <a:ext cx="6546426" cy="2948858"/>
          </a:xfrm>
        </p:spPr>
        <p:txBody>
          <a:bodyPr>
            <a:normAutofit/>
          </a:bodyPr>
          <a:lstStyle/>
          <a:p>
            <a:pPr>
              <a:lnSpc>
                <a:spcPct val="90000"/>
              </a:lnSpc>
            </a:pPr>
            <a:r>
              <a:rPr lang="en-US" sz="1700" dirty="0">
                <a:solidFill>
                  <a:srgbClr val="262626"/>
                </a:solidFill>
                <a:ea typeface="+mn-lt"/>
                <a:cs typeface="+mn-lt"/>
              </a:rPr>
              <a:t>C++ uses the standard class string to represent and manipulate strings allowing for comfortable and safe string handling. During string operations the required memory space is automatically reserved or modified. The programmer does not need to concern himself or herself with internal memory allocation. </a:t>
            </a:r>
          </a:p>
          <a:p>
            <a:pPr>
              <a:lnSpc>
                <a:spcPct val="90000"/>
              </a:lnSpc>
              <a:buSzPct val="114999"/>
            </a:pPr>
            <a:r>
              <a:rPr lang="en-US" sz="1700" dirty="0">
                <a:solidFill>
                  <a:srgbClr val="262626"/>
                </a:solidFill>
                <a:ea typeface="+mn-lt"/>
                <a:cs typeface="+mn-lt"/>
              </a:rPr>
              <a:t>The string class is defined in the string header file and was mentioned in Chapter 3 as an example for the use of classes. Several operators are overloaded for strings, that is, they were also defined for the string class. This allows for easy copying, concatenation, and comparison. Additionally, various methods for string manipulation such as insertion, erasing, searching, and replacing are available.</a:t>
            </a:r>
            <a:endParaRPr lang="en-US" sz="1700" dirty="0">
              <a:solidFill>
                <a:srgbClr val="262626"/>
              </a:solidFill>
            </a:endParaRPr>
          </a:p>
        </p:txBody>
      </p:sp>
      <p:pic>
        <p:nvPicPr>
          <p:cNvPr id="4" name="Picture 4" descr="Table&#10;&#10;Description automatically generated">
            <a:extLst>
              <a:ext uri="{FF2B5EF4-FFF2-40B4-BE49-F238E27FC236}">
                <a16:creationId xmlns:a16="http://schemas.microsoft.com/office/drawing/2014/main" id="{38AFB0FA-D0DF-4401-E7FB-D7E9A1D85022}"/>
              </a:ext>
            </a:extLst>
          </p:cNvPr>
          <p:cNvPicPr>
            <a:picLocks noChangeAspect="1"/>
          </p:cNvPicPr>
          <p:nvPr/>
        </p:nvPicPr>
        <p:blipFill>
          <a:blip r:embed="rId5"/>
          <a:stretch>
            <a:fillRect/>
          </a:stretch>
        </p:blipFill>
        <p:spPr>
          <a:xfrm>
            <a:off x="5212756" y="4154150"/>
            <a:ext cx="5229378" cy="2224182"/>
          </a:xfrm>
          <a:prstGeom prst="rect">
            <a:avLst/>
          </a:prstGeom>
          <a:ln w="57150" cmpd="thickThin">
            <a:solidFill>
              <a:srgbClr val="7F7F7F"/>
            </a:solidFill>
            <a:miter lim="800000"/>
          </a:ln>
        </p:spPr>
      </p:pic>
    </p:spTree>
    <p:extLst>
      <p:ext uri="{BB962C8B-B14F-4D97-AF65-F5344CB8AC3E}">
        <p14:creationId xmlns:p14="http://schemas.microsoft.com/office/powerpoint/2010/main" val="1671975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E2AC-6F41-C899-9484-7F03A2ED37A3}"/>
              </a:ext>
            </a:extLst>
          </p:cNvPr>
          <p:cNvSpPr>
            <a:spLocks noGrp="1"/>
          </p:cNvSpPr>
          <p:nvPr>
            <p:ph type="title"/>
          </p:nvPr>
        </p:nvSpPr>
        <p:spPr/>
        <p:txBody>
          <a:bodyPr/>
          <a:lstStyle/>
          <a:p>
            <a:r>
              <a:rPr lang="en-US" dirty="0"/>
              <a:t>Replacing</a:t>
            </a:r>
            <a:endParaRPr lang="en-US" dirty="0">
              <a:ea typeface="+mj-lt"/>
              <a:cs typeface="+mj-lt"/>
            </a:endParaRPr>
          </a:p>
        </p:txBody>
      </p:sp>
      <p:sp>
        <p:nvSpPr>
          <p:cNvPr id="3" name="Content Placeholder 2">
            <a:extLst>
              <a:ext uri="{FF2B5EF4-FFF2-40B4-BE49-F238E27FC236}">
                <a16:creationId xmlns:a16="http://schemas.microsoft.com/office/drawing/2014/main" id="{73327051-BC32-7299-280E-9461EB58D6A8}"/>
              </a:ext>
            </a:extLst>
          </p:cNvPr>
          <p:cNvSpPr>
            <a:spLocks noGrp="1"/>
          </p:cNvSpPr>
          <p:nvPr>
            <p:ph idx="1"/>
          </p:nvPr>
        </p:nvSpPr>
        <p:spPr/>
        <p:txBody>
          <a:bodyPr/>
          <a:lstStyle/>
          <a:p>
            <a:r>
              <a:rPr lang="en-US" dirty="0">
                <a:ea typeface="+mn-lt"/>
                <a:cs typeface="+mn-lt"/>
              </a:rPr>
              <a:t>If you only need to insert part of a string, you can use the fourth argument to define the starting position and the fifth to define the length of the substring.</a:t>
            </a:r>
          </a:p>
          <a:p>
            <a:pPr>
              <a:buSzPct val="114999"/>
            </a:pPr>
            <a:endParaRPr lang="en-US" dirty="0"/>
          </a:p>
          <a:p>
            <a:pPr>
              <a:buSzPct val="114999"/>
            </a:pPr>
            <a:endParaRPr lang="en-US" dirty="0"/>
          </a:p>
          <a:p>
            <a:pPr>
              <a:buSzPct val="114999"/>
            </a:pPr>
            <a:r>
              <a:rPr lang="en-US" dirty="0">
                <a:ea typeface="+mn-lt"/>
                <a:cs typeface="+mn-lt"/>
              </a:rPr>
              <a:t>The string s1 is changed to "Here comes my love!". </a:t>
            </a:r>
            <a:endParaRPr lang="en-US" dirty="0"/>
          </a:p>
        </p:txBody>
      </p:sp>
      <p:pic>
        <p:nvPicPr>
          <p:cNvPr id="4" name="Picture 4" descr="Text&#10;&#10;Description automatically generated">
            <a:extLst>
              <a:ext uri="{FF2B5EF4-FFF2-40B4-BE49-F238E27FC236}">
                <a16:creationId xmlns:a16="http://schemas.microsoft.com/office/drawing/2014/main" id="{25CD8FAF-5C7B-CA52-59F3-D9EA968B7675}"/>
              </a:ext>
            </a:extLst>
          </p:cNvPr>
          <p:cNvPicPr>
            <a:picLocks noChangeAspect="1"/>
          </p:cNvPicPr>
          <p:nvPr/>
        </p:nvPicPr>
        <p:blipFill>
          <a:blip r:embed="rId2"/>
          <a:stretch>
            <a:fillRect/>
          </a:stretch>
        </p:blipFill>
        <p:spPr>
          <a:xfrm>
            <a:off x="3575957" y="3551486"/>
            <a:ext cx="5829300" cy="1044983"/>
          </a:xfrm>
          <a:prstGeom prst="rect">
            <a:avLst/>
          </a:prstGeom>
        </p:spPr>
      </p:pic>
    </p:spTree>
    <p:extLst>
      <p:ext uri="{BB962C8B-B14F-4D97-AF65-F5344CB8AC3E}">
        <p14:creationId xmlns:p14="http://schemas.microsoft.com/office/powerpoint/2010/main" val="1475729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3179-98EA-A056-F1B1-066CDDE98BA7}"/>
              </a:ext>
            </a:extLst>
          </p:cNvPr>
          <p:cNvSpPr>
            <a:spLocks noGrp="1"/>
          </p:cNvSpPr>
          <p:nvPr>
            <p:ph type="title"/>
          </p:nvPr>
        </p:nvSpPr>
        <p:spPr/>
        <p:txBody>
          <a:bodyPr/>
          <a:lstStyle/>
          <a:p>
            <a:r>
              <a:rPr lang="en-US" dirty="0"/>
              <a:t>Accessing characters in strings</a:t>
            </a:r>
          </a:p>
        </p:txBody>
      </p:sp>
      <p:sp>
        <p:nvSpPr>
          <p:cNvPr id="3" name="Content Placeholder 2">
            <a:extLst>
              <a:ext uri="{FF2B5EF4-FFF2-40B4-BE49-F238E27FC236}">
                <a16:creationId xmlns:a16="http://schemas.microsoft.com/office/drawing/2014/main" id="{6C5ED847-D878-DA48-E685-78DFB3FEFDF2}"/>
              </a:ext>
            </a:extLst>
          </p:cNvPr>
          <p:cNvSpPr>
            <a:spLocks noGrp="1"/>
          </p:cNvSpPr>
          <p:nvPr>
            <p:ph idx="1"/>
          </p:nvPr>
        </p:nvSpPr>
        <p:spPr/>
        <p:txBody>
          <a:bodyPr/>
          <a:lstStyle/>
          <a:p>
            <a:r>
              <a:rPr lang="en-US" dirty="0">
                <a:ea typeface="+mn-lt"/>
                <a:cs typeface="+mn-lt"/>
              </a:rPr>
              <a:t>When manipulating strings it is often important to access the individual characters that form the string. C++ has the operator [] and the method at() for this purpose. An individual character is always identified by its index, also referred to as subscript, that is, its position in the string. The first character will always have an index value of 0, the second an index of 1, and so on.</a:t>
            </a:r>
            <a:endParaRPr lang="en-US" dirty="0"/>
          </a:p>
        </p:txBody>
      </p:sp>
    </p:spTree>
    <p:extLst>
      <p:ext uri="{BB962C8B-B14F-4D97-AF65-F5344CB8AC3E}">
        <p14:creationId xmlns:p14="http://schemas.microsoft.com/office/powerpoint/2010/main" val="201322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812D-FDAE-0792-C655-029AEABA18EB}"/>
              </a:ext>
            </a:extLst>
          </p:cNvPr>
          <p:cNvSpPr>
            <a:spLocks noGrp="1"/>
          </p:cNvSpPr>
          <p:nvPr>
            <p:ph type="title"/>
          </p:nvPr>
        </p:nvSpPr>
        <p:spPr/>
        <p:txBody>
          <a:bodyPr/>
          <a:lstStyle/>
          <a:p>
            <a:r>
              <a:rPr lang="en-US" dirty="0"/>
              <a:t>Subscript operator</a:t>
            </a:r>
          </a:p>
        </p:txBody>
      </p:sp>
      <p:sp>
        <p:nvSpPr>
          <p:cNvPr id="3" name="Content Placeholder 2">
            <a:extLst>
              <a:ext uri="{FF2B5EF4-FFF2-40B4-BE49-F238E27FC236}">
                <a16:creationId xmlns:a16="http://schemas.microsoft.com/office/drawing/2014/main" id="{811F2FA9-443C-67E0-3DAA-A2117CC8A441}"/>
              </a:ext>
            </a:extLst>
          </p:cNvPr>
          <p:cNvSpPr>
            <a:spLocks noGrp="1"/>
          </p:cNvSpPr>
          <p:nvPr>
            <p:ph idx="1"/>
          </p:nvPr>
        </p:nvSpPr>
        <p:spPr/>
        <p:txBody>
          <a:bodyPr>
            <a:normAutofit fontScale="85000" lnSpcReduction="20000"/>
          </a:bodyPr>
          <a:lstStyle/>
          <a:p>
            <a:r>
              <a:rPr lang="en-US" dirty="0">
                <a:ea typeface="+mn-lt"/>
                <a:cs typeface="+mn-lt"/>
              </a:rPr>
              <a:t>The easiest way to access a single character in the string is to use the subscript operator []. If you define a string as follows, </a:t>
            </a:r>
            <a:br>
              <a:rPr lang="en-US" dirty="0">
                <a:ea typeface="+mn-lt"/>
                <a:cs typeface="+mn-lt"/>
              </a:rPr>
            </a:br>
            <a:r>
              <a:rPr lang="en-US" dirty="0">
                <a:ea typeface="+mn-lt"/>
                <a:cs typeface="+mn-lt"/>
              </a:rPr>
              <a:t>Example: string s = "Let"; </a:t>
            </a:r>
            <a:br>
              <a:rPr lang="en-US" dirty="0">
                <a:ea typeface="+mn-lt"/>
                <a:cs typeface="+mn-lt"/>
              </a:rPr>
            </a:br>
            <a:r>
              <a:rPr lang="en-US" dirty="0">
                <a:ea typeface="+mn-lt"/>
                <a:cs typeface="+mn-lt"/>
              </a:rPr>
              <a:t>the individual characters in the string are: </a:t>
            </a:r>
            <a:br>
              <a:rPr lang="en-US" dirty="0"/>
            </a:br>
            <a:r>
              <a:rPr lang="en-US" dirty="0">
                <a:ea typeface="+mn-lt"/>
                <a:cs typeface="+mn-lt"/>
              </a:rPr>
              <a:t>s[0] == 'L', s[1] == 'e', s[2] == 't' </a:t>
            </a:r>
          </a:p>
          <a:p>
            <a:pPr>
              <a:buSzPct val="114999"/>
            </a:pPr>
            <a:r>
              <a:rPr lang="en-US" dirty="0">
                <a:ea typeface="+mn-lt"/>
                <a:cs typeface="+mn-lt"/>
              </a:rPr>
              <a:t>The last character in a string always has an index of </a:t>
            </a:r>
            <a:r>
              <a:rPr lang="en-US" dirty="0" err="1">
                <a:ea typeface="+mn-lt"/>
                <a:cs typeface="+mn-lt"/>
              </a:rPr>
              <a:t>s.length</a:t>
            </a:r>
            <a:r>
              <a:rPr lang="en-US" dirty="0">
                <a:ea typeface="+mn-lt"/>
                <a:cs typeface="+mn-lt"/>
              </a:rPr>
              <a:t>() – 1. You can use the subscript operator to read any character in a string and also to overwrite a character, provided the string was not defined as a constant. </a:t>
            </a:r>
            <a:endParaRPr lang="en-US">
              <a:ea typeface="+mn-lt"/>
              <a:cs typeface="+mn-lt"/>
            </a:endParaRPr>
          </a:p>
          <a:p>
            <a:pPr>
              <a:buSzPct val="114999"/>
            </a:pPr>
            <a:r>
              <a:rPr lang="en-US" dirty="0">
                <a:ea typeface="+mn-lt"/>
                <a:cs typeface="+mn-lt"/>
              </a:rPr>
              <a:t>Example: char c = s[0]; </a:t>
            </a:r>
            <a:br>
              <a:rPr lang="en-US" dirty="0">
                <a:ea typeface="+mn-lt"/>
                <a:cs typeface="+mn-lt"/>
              </a:rPr>
            </a:br>
            <a:r>
              <a:rPr lang="en-US" dirty="0">
                <a:ea typeface="+mn-lt"/>
                <a:cs typeface="+mn-lt"/>
              </a:rPr>
              <a:t>This statement copies the first character from s to the variable c. In contrast </a:t>
            </a:r>
            <a:br>
              <a:rPr lang="en-US" dirty="0">
                <a:ea typeface="+mn-lt"/>
                <a:cs typeface="+mn-lt"/>
              </a:rPr>
            </a:br>
            <a:r>
              <a:rPr lang="en-US" dirty="0">
                <a:ea typeface="+mn-lt"/>
                <a:cs typeface="+mn-lt"/>
              </a:rPr>
              <a:t>Example: s[</a:t>
            </a:r>
            <a:r>
              <a:rPr lang="en-US" dirty="0" err="1">
                <a:ea typeface="+mn-lt"/>
                <a:cs typeface="+mn-lt"/>
              </a:rPr>
              <a:t>s.length</a:t>
            </a:r>
            <a:r>
              <a:rPr lang="en-US" dirty="0">
                <a:ea typeface="+mn-lt"/>
                <a:cs typeface="+mn-lt"/>
              </a:rPr>
              <a:t>() –1] = 'g'; </a:t>
            </a:r>
            <a:br>
              <a:rPr lang="en-US" dirty="0">
                <a:ea typeface="+mn-lt"/>
                <a:cs typeface="+mn-lt"/>
              </a:rPr>
            </a:br>
            <a:r>
              <a:rPr lang="en-US" dirty="0">
                <a:ea typeface="+mn-lt"/>
                <a:cs typeface="+mn-lt"/>
              </a:rPr>
              <a:t>overwrites the last character in the string s. Following this, s will contain the string "Leg".</a:t>
            </a:r>
            <a:endParaRPr lang="en-US"/>
          </a:p>
        </p:txBody>
      </p:sp>
    </p:spTree>
    <p:extLst>
      <p:ext uri="{BB962C8B-B14F-4D97-AF65-F5344CB8AC3E}">
        <p14:creationId xmlns:p14="http://schemas.microsoft.com/office/powerpoint/2010/main" val="2566620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7521-DE57-C3BC-6A79-D7E6D3D12D3B}"/>
              </a:ext>
            </a:extLst>
          </p:cNvPr>
          <p:cNvSpPr>
            <a:spLocks noGrp="1"/>
          </p:cNvSpPr>
          <p:nvPr>
            <p:ph type="title"/>
          </p:nvPr>
        </p:nvSpPr>
        <p:spPr/>
        <p:txBody>
          <a:bodyPr/>
          <a:lstStyle/>
          <a:p>
            <a:r>
              <a:rPr lang="en-US" dirty="0"/>
              <a:t>Invalid indices</a:t>
            </a:r>
          </a:p>
        </p:txBody>
      </p:sp>
      <p:sp>
        <p:nvSpPr>
          <p:cNvPr id="3" name="Content Placeholder 2">
            <a:extLst>
              <a:ext uri="{FF2B5EF4-FFF2-40B4-BE49-F238E27FC236}">
                <a16:creationId xmlns:a16="http://schemas.microsoft.com/office/drawing/2014/main" id="{69BE7E72-A7F2-72B5-30E2-90685685D5AB}"/>
              </a:ext>
            </a:extLst>
          </p:cNvPr>
          <p:cNvSpPr>
            <a:spLocks noGrp="1"/>
          </p:cNvSpPr>
          <p:nvPr>
            <p:ph idx="1"/>
          </p:nvPr>
        </p:nvSpPr>
        <p:spPr/>
        <p:txBody>
          <a:bodyPr/>
          <a:lstStyle/>
          <a:p>
            <a:r>
              <a:rPr lang="en-US" dirty="0">
                <a:ea typeface="+mn-lt"/>
                <a:cs typeface="+mn-lt"/>
              </a:rPr>
              <a:t>Any integral expression can be used as an index. However, no error message occurs if the boundaries of a valid index are overstepped. </a:t>
            </a:r>
            <a:endParaRPr lang="en-US">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Your program’s reaction to an invalid index is undefined; this requires careful attention by the programmer! You can call the at() method if you need to perform range checks.</a:t>
            </a:r>
            <a:endParaRPr lang="en-US"/>
          </a:p>
        </p:txBody>
      </p:sp>
      <p:pic>
        <p:nvPicPr>
          <p:cNvPr id="4" name="Picture 4">
            <a:extLst>
              <a:ext uri="{FF2B5EF4-FFF2-40B4-BE49-F238E27FC236}">
                <a16:creationId xmlns:a16="http://schemas.microsoft.com/office/drawing/2014/main" id="{5B8C6F88-7C19-A32C-35EB-A1E2C34A2B7E}"/>
              </a:ext>
            </a:extLst>
          </p:cNvPr>
          <p:cNvPicPr>
            <a:picLocks noChangeAspect="1"/>
          </p:cNvPicPr>
          <p:nvPr/>
        </p:nvPicPr>
        <p:blipFill>
          <a:blip r:embed="rId2"/>
          <a:stretch>
            <a:fillRect/>
          </a:stretch>
        </p:blipFill>
        <p:spPr>
          <a:xfrm>
            <a:off x="2710543" y="3514911"/>
            <a:ext cx="6776357" cy="704478"/>
          </a:xfrm>
          <a:prstGeom prst="rect">
            <a:avLst/>
          </a:prstGeom>
        </p:spPr>
      </p:pic>
    </p:spTree>
    <p:extLst>
      <p:ext uri="{BB962C8B-B14F-4D97-AF65-F5344CB8AC3E}">
        <p14:creationId xmlns:p14="http://schemas.microsoft.com/office/powerpoint/2010/main" val="619838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7F58-26E2-D763-3DD8-92712C9F23B0}"/>
              </a:ext>
            </a:extLst>
          </p:cNvPr>
          <p:cNvSpPr>
            <a:spLocks noGrp="1"/>
          </p:cNvSpPr>
          <p:nvPr>
            <p:ph type="title"/>
          </p:nvPr>
        </p:nvSpPr>
        <p:spPr/>
        <p:txBody>
          <a:bodyPr/>
          <a:lstStyle/>
          <a:p>
            <a:r>
              <a:rPr lang="en-US" dirty="0">
                <a:ea typeface="+mj-lt"/>
                <a:cs typeface="+mj-lt"/>
              </a:rPr>
              <a:t>The at() method</a:t>
            </a:r>
            <a:endParaRPr lang="en-US" dirty="0"/>
          </a:p>
        </p:txBody>
      </p:sp>
      <p:sp>
        <p:nvSpPr>
          <p:cNvPr id="3" name="Content Placeholder 2">
            <a:extLst>
              <a:ext uri="{FF2B5EF4-FFF2-40B4-BE49-F238E27FC236}">
                <a16:creationId xmlns:a16="http://schemas.microsoft.com/office/drawing/2014/main" id="{06CE0FC5-BC38-0ADB-26D4-A75A7F3D2613}"/>
              </a:ext>
            </a:extLst>
          </p:cNvPr>
          <p:cNvSpPr>
            <a:spLocks noGrp="1"/>
          </p:cNvSpPr>
          <p:nvPr>
            <p:ph idx="1"/>
          </p:nvPr>
        </p:nvSpPr>
        <p:spPr/>
        <p:txBody>
          <a:bodyPr>
            <a:normAutofit fontScale="85000" lnSpcReduction="10000"/>
          </a:bodyPr>
          <a:lstStyle/>
          <a:p>
            <a:r>
              <a:rPr lang="en-US" dirty="0">
                <a:ea typeface="+mn-lt"/>
                <a:cs typeface="+mn-lt"/>
              </a:rPr>
              <a:t>You can also use the at()method to access a single character</a:t>
            </a:r>
          </a:p>
          <a:p>
            <a:pPr>
              <a:buSzPct val="114999"/>
            </a:pPr>
            <a:endParaRPr lang="en-US" dirty="0"/>
          </a:p>
          <a:p>
            <a:pPr>
              <a:buSzPct val="114999"/>
            </a:pPr>
            <a:endParaRPr lang="en-US" dirty="0"/>
          </a:p>
          <a:p>
            <a:pPr>
              <a:buSzPct val="114999"/>
            </a:pPr>
            <a:r>
              <a:rPr lang="en-US" dirty="0">
                <a:ea typeface="+mn-lt"/>
                <a:cs typeface="+mn-lt"/>
              </a:rPr>
              <a:t>In contrast to the subscript operator, the at() method performs range checking. If an invalid index is found an exception occurs and the program will normally be terminated at this point. However, you can specify how a program should react to an exception</a:t>
            </a:r>
          </a:p>
          <a:p>
            <a:pPr>
              <a:buSzPct val="114999"/>
            </a:pPr>
            <a:r>
              <a:rPr lang="en-US" b="1" dirty="0">
                <a:solidFill>
                  <a:srgbClr val="FF0000"/>
                </a:solidFill>
              </a:rPr>
              <a:t>EXAMPLE: </a:t>
            </a:r>
            <a:r>
              <a:rPr lang="en-US" b="1" dirty="0">
                <a:solidFill>
                  <a:srgbClr val="FF0000"/>
                </a:solidFill>
                <a:ea typeface="+mn-lt"/>
                <a:cs typeface="+mn-lt"/>
              </a:rPr>
              <a:t>The program counts words and white space characters. (A word is the maximum sequence of characters containing no white space characters.)</a:t>
            </a:r>
            <a:endParaRPr lang="en-US" b="1" dirty="0">
              <a:solidFill>
                <a:srgbClr val="FF0000"/>
              </a:solidFill>
            </a:endParaRPr>
          </a:p>
        </p:txBody>
      </p:sp>
      <p:pic>
        <p:nvPicPr>
          <p:cNvPr id="4" name="Picture 4" descr="A picture containing chart&#10;&#10;Description automatically generated">
            <a:extLst>
              <a:ext uri="{FF2B5EF4-FFF2-40B4-BE49-F238E27FC236}">
                <a16:creationId xmlns:a16="http://schemas.microsoft.com/office/drawing/2014/main" id="{2111F2AA-3572-0928-D5D9-D8DCDABEF2AC}"/>
              </a:ext>
            </a:extLst>
          </p:cNvPr>
          <p:cNvPicPr>
            <a:picLocks noChangeAspect="1"/>
          </p:cNvPicPr>
          <p:nvPr/>
        </p:nvPicPr>
        <p:blipFill>
          <a:blip r:embed="rId2"/>
          <a:stretch>
            <a:fillRect/>
          </a:stretch>
        </p:blipFill>
        <p:spPr>
          <a:xfrm>
            <a:off x="2275114" y="3062326"/>
            <a:ext cx="7375071" cy="531963"/>
          </a:xfrm>
          <a:prstGeom prst="rect">
            <a:avLst/>
          </a:prstGeom>
        </p:spPr>
      </p:pic>
    </p:spTree>
    <p:extLst>
      <p:ext uri="{BB962C8B-B14F-4D97-AF65-F5344CB8AC3E}">
        <p14:creationId xmlns:p14="http://schemas.microsoft.com/office/powerpoint/2010/main" val="84619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9AE2A25-FB99-7243-B1B7-9D406C43BA01}"/>
              </a:ext>
            </a:extLst>
          </p:cNvPr>
          <p:cNvSpPr>
            <a:spLocks noGrp="1"/>
          </p:cNvSpPr>
          <p:nvPr>
            <p:ph type="title"/>
          </p:nvPr>
        </p:nvSpPr>
        <p:spPr>
          <a:xfrm>
            <a:off x="1092643" y="1092200"/>
            <a:ext cx="2928751" cy="4498860"/>
          </a:xfrm>
        </p:spPr>
        <p:txBody>
          <a:bodyPr>
            <a:normAutofit/>
          </a:bodyPr>
          <a:lstStyle/>
          <a:p>
            <a:r>
              <a:rPr lang="en-US">
                <a:solidFill>
                  <a:srgbClr val="262626"/>
                </a:solidFill>
                <a:ea typeface="+mj-lt"/>
                <a:cs typeface="+mj-lt"/>
              </a:rPr>
              <a:t>Initializing Strings</a:t>
            </a:r>
            <a:endParaRPr lang="en-US">
              <a:solidFill>
                <a:srgbClr val="262626"/>
              </a:solidFill>
            </a:endParaRPr>
          </a:p>
        </p:txBody>
      </p:sp>
      <p:sp>
        <p:nvSpPr>
          <p:cNvPr id="3" name="Content Placeholder 2">
            <a:extLst>
              <a:ext uri="{FF2B5EF4-FFF2-40B4-BE49-F238E27FC236}">
                <a16:creationId xmlns:a16="http://schemas.microsoft.com/office/drawing/2014/main" id="{EEED1A42-E6F5-5673-204D-6EF912BE6903}"/>
              </a:ext>
            </a:extLst>
          </p:cNvPr>
          <p:cNvSpPr>
            <a:spLocks noGrp="1"/>
          </p:cNvSpPr>
          <p:nvPr>
            <p:ph idx="1"/>
          </p:nvPr>
        </p:nvSpPr>
        <p:spPr>
          <a:xfrm>
            <a:off x="4554194" y="1092200"/>
            <a:ext cx="6656028" cy="3820460"/>
          </a:xfrm>
        </p:spPr>
        <p:txBody>
          <a:bodyPr>
            <a:normAutofit/>
          </a:bodyPr>
          <a:lstStyle/>
          <a:p>
            <a:pPr>
              <a:lnSpc>
                <a:spcPct val="90000"/>
              </a:lnSpc>
            </a:pPr>
            <a:r>
              <a:rPr lang="en-US" sz="2000" dirty="0">
                <a:solidFill>
                  <a:srgbClr val="262626"/>
                </a:solidFill>
                <a:ea typeface="+mn-lt"/>
                <a:cs typeface="+mn-lt"/>
              </a:rPr>
              <a:t>A string, that is, an object belonging to the string class, can be initialized when you define it using </a:t>
            </a:r>
          </a:p>
          <a:p>
            <a:pPr lvl="1">
              <a:lnSpc>
                <a:spcPct val="90000"/>
              </a:lnSpc>
              <a:buSzPct val="114999"/>
            </a:pPr>
            <a:r>
              <a:rPr lang="en-US" dirty="0">
                <a:solidFill>
                  <a:srgbClr val="262626"/>
                </a:solidFill>
                <a:ea typeface="+mn-lt"/>
                <a:cs typeface="+mn-lt"/>
              </a:rPr>
              <a:t> a predefined string constant </a:t>
            </a:r>
          </a:p>
          <a:p>
            <a:pPr lvl="1">
              <a:lnSpc>
                <a:spcPct val="90000"/>
              </a:lnSpc>
              <a:buSzPct val="114999"/>
            </a:pPr>
            <a:r>
              <a:rPr lang="en-US" dirty="0">
                <a:solidFill>
                  <a:srgbClr val="262626"/>
                </a:solidFill>
                <a:ea typeface="+mn-lt"/>
                <a:cs typeface="+mn-lt"/>
              </a:rPr>
              <a:t> a certain number of characters </a:t>
            </a:r>
          </a:p>
          <a:p>
            <a:pPr lvl="1">
              <a:lnSpc>
                <a:spcPct val="90000"/>
              </a:lnSpc>
              <a:buSzPct val="114999"/>
            </a:pPr>
            <a:r>
              <a:rPr lang="en-US" dirty="0">
                <a:solidFill>
                  <a:srgbClr val="262626"/>
                </a:solidFill>
                <a:ea typeface="+mn-lt"/>
                <a:cs typeface="+mn-lt"/>
              </a:rPr>
              <a:t> a predefined string or part of a string. </a:t>
            </a:r>
          </a:p>
          <a:p>
            <a:pPr>
              <a:lnSpc>
                <a:spcPct val="90000"/>
              </a:lnSpc>
              <a:buSzPct val="114999"/>
            </a:pPr>
            <a:r>
              <a:rPr lang="en-US" sz="2000" dirty="0">
                <a:solidFill>
                  <a:srgbClr val="262626"/>
                </a:solidFill>
                <a:ea typeface="+mn-lt"/>
                <a:cs typeface="+mn-lt"/>
              </a:rPr>
              <a:t>If a string is not initialized explicitly, an empty string with a length of 0 is created. The length of a string, that is, the current number of characters in the string, is stored internally and can be accessed using the length() method or its equivalent size().</a:t>
            </a:r>
            <a:endParaRPr lang="en-US" sz="1800" dirty="0">
              <a:solidFill>
                <a:srgbClr val="262626"/>
              </a:solidFill>
            </a:endParaRPr>
          </a:p>
        </p:txBody>
      </p:sp>
      <p:pic>
        <p:nvPicPr>
          <p:cNvPr id="4" name="Picture 4" descr="Graphical user interface, text&#10;&#10;Description automatically generated">
            <a:extLst>
              <a:ext uri="{FF2B5EF4-FFF2-40B4-BE49-F238E27FC236}">
                <a16:creationId xmlns:a16="http://schemas.microsoft.com/office/drawing/2014/main" id="{BF374CF6-BA88-49A9-55E3-ABCDA65A80E4}"/>
              </a:ext>
            </a:extLst>
          </p:cNvPr>
          <p:cNvPicPr>
            <a:picLocks noChangeAspect="1"/>
          </p:cNvPicPr>
          <p:nvPr/>
        </p:nvPicPr>
        <p:blipFill>
          <a:blip r:embed="rId5"/>
          <a:stretch>
            <a:fillRect/>
          </a:stretch>
        </p:blipFill>
        <p:spPr>
          <a:xfrm>
            <a:off x="4648140" y="4749479"/>
            <a:ext cx="6562162" cy="918701"/>
          </a:xfrm>
          <a:prstGeom prst="rect">
            <a:avLst/>
          </a:prstGeom>
          <a:ln w="57150" cmpd="thickThin">
            <a:solidFill>
              <a:srgbClr val="7F7F7F"/>
            </a:solidFill>
            <a:miter lim="800000"/>
          </a:ln>
        </p:spPr>
      </p:pic>
    </p:spTree>
    <p:extLst>
      <p:ext uri="{BB962C8B-B14F-4D97-AF65-F5344CB8AC3E}">
        <p14:creationId xmlns:p14="http://schemas.microsoft.com/office/powerpoint/2010/main" val="54661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30A0-CB5A-C8E3-5C9E-71BCD297E5A1}"/>
              </a:ext>
            </a:extLst>
          </p:cNvPr>
          <p:cNvSpPr>
            <a:spLocks noGrp="1"/>
          </p:cNvSpPr>
          <p:nvPr>
            <p:ph type="title"/>
          </p:nvPr>
        </p:nvSpPr>
        <p:spPr/>
        <p:txBody>
          <a:bodyPr/>
          <a:lstStyle/>
          <a:p>
            <a:r>
              <a:rPr lang="en-US" dirty="0">
                <a:ea typeface="+mj-lt"/>
                <a:cs typeface="+mj-lt"/>
              </a:rPr>
              <a:t>String Assignments</a:t>
            </a:r>
            <a:endParaRPr lang="en-US" dirty="0"/>
          </a:p>
        </p:txBody>
      </p:sp>
      <p:sp>
        <p:nvSpPr>
          <p:cNvPr id="3" name="Content Placeholder 2">
            <a:extLst>
              <a:ext uri="{FF2B5EF4-FFF2-40B4-BE49-F238E27FC236}">
                <a16:creationId xmlns:a16="http://schemas.microsoft.com/office/drawing/2014/main" id="{6355CC27-12C4-E966-F395-C45916CD8CFF}"/>
              </a:ext>
            </a:extLst>
          </p:cNvPr>
          <p:cNvSpPr>
            <a:spLocks noGrp="1"/>
          </p:cNvSpPr>
          <p:nvPr>
            <p:ph idx="1"/>
          </p:nvPr>
        </p:nvSpPr>
        <p:spPr/>
        <p:txBody>
          <a:bodyPr/>
          <a:lstStyle/>
          <a:p>
            <a:r>
              <a:rPr lang="en-US" dirty="0">
                <a:ea typeface="+mn-lt"/>
                <a:cs typeface="+mn-lt"/>
              </a:rPr>
              <a:t>When you assign a value to a string, the current contents are replaced by a new character sequence. You can assign the following to a string object: </a:t>
            </a:r>
          </a:p>
          <a:p>
            <a:pPr lvl="1">
              <a:buSzPct val="114999"/>
            </a:pPr>
            <a:r>
              <a:rPr lang="en-US" dirty="0">
                <a:ea typeface="+mn-lt"/>
                <a:cs typeface="+mn-lt"/>
              </a:rPr>
              <a:t>another string </a:t>
            </a:r>
          </a:p>
          <a:p>
            <a:pPr lvl="1">
              <a:buSzPct val="114999"/>
            </a:pPr>
            <a:r>
              <a:rPr lang="en-US" dirty="0">
                <a:ea typeface="+mn-lt"/>
                <a:cs typeface="+mn-lt"/>
              </a:rPr>
              <a:t>a string constant </a:t>
            </a:r>
          </a:p>
          <a:p>
            <a:pPr lvl="1">
              <a:buSzPct val="114999"/>
            </a:pPr>
            <a:r>
              <a:rPr lang="en-US" dirty="0">
                <a:ea typeface="+mn-lt"/>
                <a:cs typeface="+mn-lt"/>
              </a:rPr>
              <a:t>a single character. </a:t>
            </a:r>
          </a:p>
          <a:p>
            <a:pPr>
              <a:buSzPct val="114999"/>
            </a:pPr>
            <a:r>
              <a:rPr lang="en-US" dirty="0">
                <a:ea typeface="+mn-lt"/>
                <a:cs typeface="+mn-lt"/>
              </a:rPr>
              <a:t>The memory space required is adjusted automatically.</a:t>
            </a:r>
            <a:endParaRPr lang="en-US"/>
          </a:p>
        </p:txBody>
      </p:sp>
    </p:spTree>
    <p:extLst>
      <p:ext uri="{BB962C8B-B14F-4D97-AF65-F5344CB8AC3E}">
        <p14:creationId xmlns:p14="http://schemas.microsoft.com/office/powerpoint/2010/main" val="218053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A9FA-F6B2-3592-B272-B8D83BAC6E64}"/>
              </a:ext>
            </a:extLst>
          </p:cNvPr>
          <p:cNvSpPr>
            <a:spLocks noGrp="1"/>
          </p:cNvSpPr>
          <p:nvPr>
            <p:ph type="title"/>
          </p:nvPr>
        </p:nvSpPr>
        <p:spPr/>
        <p:txBody>
          <a:bodyPr/>
          <a:lstStyle/>
          <a:p>
            <a:r>
              <a:rPr lang="en-US" dirty="0">
                <a:ea typeface="+mj-lt"/>
                <a:cs typeface="+mj-lt"/>
              </a:rPr>
              <a:t>Concatenating strings</a:t>
            </a:r>
            <a:endParaRPr lang="en-US" dirty="0"/>
          </a:p>
        </p:txBody>
      </p:sp>
      <p:sp>
        <p:nvSpPr>
          <p:cNvPr id="3" name="Content Placeholder 2">
            <a:extLst>
              <a:ext uri="{FF2B5EF4-FFF2-40B4-BE49-F238E27FC236}">
                <a16:creationId xmlns:a16="http://schemas.microsoft.com/office/drawing/2014/main" id="{694A989A-7B26-28A3-C3D5-48B85541CCD8}"/>
              </a:ext>
            </a:extLst>
          </p:cNvPr>
          <p:cNvSpPr>
            <a:spLocks noGrp="1"/>
          </p:cNvSpPr>
          <p:nvPr>
            <p:ph idx="1"/>
          </p:nvPr>
        </p:nvSpPr>
        <p:spPr/>
        <p:txBody>
          <a:bodyPr/>
          <a:lstStyle/>
          <a:p>
            <a:r>
              <a:rPr lang="en-US" dirty="0">
                <a:ea typeface="+mn-lt"/>
                <a:cs typeface="+mn-lt"/>
              </a:rPr>
              <a:t>Within the string class the operators + and += are defined for concatenating, and the operators ==, !=, &lt;, &lt;=, &gt;, and &gt;= are defined for comparing strings. Although these operators are being applied to strings, the well-known rules apply: the + has precedence over the comparative operators, and these in turn have higher precedence than the assignment operators = and +=.</a:t>
            </a:r>
            <a:endParaRPr lang="en-US" dirty="0"/>
          </a:p>
        </p:txBody>
      </p:sp>
    </p:spTree>
    <p:extLst>
      <p:ext uri="{BB962C8B-B14F-4D97-AF65-F5344CB8AC3E}">
        <p14:creationId xmlns:p14="http://schemas.microsoft.com/office/powerpoint/2010/main" val="399849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22C1-1F53-A626-4B7F-DDE85CB88816}"/>
              </a:ext>
            </a:extLst>
          </p:cNvPr>
          <p:cNvSpPr>
            <a:spLocks noGrp="1"/>
          </p:cNvSpPr>
          <p:nvPr>
            <p:ph type="title"/>
          </p:nvPr>
        </p:nvSpPr>
        <p:spPr/>
        <p:txBody>
          <a:bodyPr/>
          <a:lstStyle/>
          <a:p>
            <a:r>
              <a:rPr lang="en-US" dirty="0">
                <a:ea typeface="+mj-lt"/>
                <a:cs typeface="+mj-lt"/>
              </a:rPr>
              <a:t>Using + to Concatenate Strings</a:t>
            </a:r>
            <a:endParaRPr lang="en-US" dirty="0"/>
          </a:p>
        </p:txBody>
      </p:sp>
      <p:sp>
        <p:nvSpPr>
          <p:cNvPr id="3" name="Content Placeholder 2">
            <a:extLst>
              <a:ext uri="{FF2B5EF4-FFF2-40B4-BE49-F238E27FC236}">
                <a16:creationId xmlns:a16="http://schemas.microsoft.com/office/drawing/2014/main" id="{55C1B5B2-8F6F-6A2B-7DFD-22EE627F197F}"/>
              </a:ext>
            </a:extLst>
          </p:cNvPr>
          <p:cNvSpPr>
            <a:spLocks noGrp="1"/>
          </p:cNvSpPr>
          <p:nvPr>
            <p:ph idx="1"/>
          </p:nvPr>
        </p:nvSpPr>
        <p:spPr/>
        <p:txBody>
          <a:bodyPr>
            <a:normAutofit fontScale="85000" lnSpcReduction="10000"/>
          </a:bodyPr>
          <a:lstStyle/>
          <a:p>
            <a:r>
              <a:rPr lang="en-US" dirty="0">
                <a:ea typeface="+mn-lt"/>
                <a:cs typeface="+mn-lt"/>
              </a:rPr>
              <a:t>You can use the + operator to concatenate strings, that is, to join those strings together.</a:t>
            </a:r>
          </a:p>
          <a:p>
            <a:pPr>
              <a:buSzPct val="114999"/>
            </a:pPr>
            <a:endParaRPr lang="en-US" dirty="0"/>
          </a:p>
          <a:p>
            <a:pPr>
              <a:buSzPct val="114999"/>
            </a:pPr>
            <a:endParaRPr lang="en-US" dirty="0"/>
          </a:p>
          <a:p>
            <a:pPr>
              <a:buSzPct val="114999"/>
            </a:pPr>
            <a:endParaRPr lang="en-US" dirty="0"/>
          </a:p>
          <a:p>
            <a:pPr>
              <a:buSzPct val="114999"/>
            </a:pPr>
            <a:r>
              <a:rPr lang="en-US" dirty="0">
                <a:ea typeface="+mn-lt"/>
                <a:cs typeface="+mn-lt"/>
              </a:rPr>
              <a:t>This example concatenates the strings s1 and s2. The result, "sunflower" is then assigned to sum. </a:t>
            </a:r>
          </a:p>
          <a:p>
            <a:pPr>
              <a:buSzPct val="114999"/>
            </a:pPr>
            <a:r>
              <a:rPr lang="en-US" dirty="0">
                <a:ea typeface="+mn-lt"/>
                <a:cs typeface="+mn-lt"/>
              </a:rPr>
              <a:t>Two strings concatenated using the + operator will form an expression of the string type. This expression can in turn be used as an operand in a more complex expression.</a:t>
            </a:r>
            <a:endParaRPr lang="en-US" dirty="0"/>
          </a:p>
        </p:txBody>
      </p:sp>
      <p:pic>
        <p:nvPicPr>
          <p:cNvPr id="4" name="Picture 4" descr="A picture containing shape&#10;&#10;Description automatically generated">
            <a:extLst>
              <a:ext uri="{FF2B5EF4-FFF2-40B4-BE49-F238E27FC236}">
                <a16:creationId xmlns:a16="http://schemas.microsoft.com/office/drawing/2014/main" id="{34BBD140-1BD5-683E-F91F-597F0F8B1FEB}"/>
              </a:ext>
            </a:extLst>
          </p:cNvPr>
          <p:cNvPicPr>
            <a:picLocks noChangeAspect="1"/>
          </p:cNvPicPr>
          <p:nvPr/>
        </p:nvPicPr>
        <p:blipFill>
          <a:blip r:embed="rId2"/>
          <a:stretch>
            <a:fillRect/>
          </a:stretch>
        </p:blipFill>
        <p:spPr>
          <a:xfrm>
            <a:off x="2433181" y="3181130"/>
            <a:ext cx="7189939" cy="688848"/>
          </a:xfrm>
          <a:prstGeom prst="rect">
            <a:avLst/>
          </a:prstGeom>
        </p:spPr>
      </p:pic>
    </p:spTree>
    <p:extLst>
      <p:ext uri="{BB962C8B-B14F-4D97-AF65-F5344CB8AC3E}">
        <p14:creationId xmlns:p14="http://schemas.microsoft.com/office/powerpoint/2010/main" val="154145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0A6E-1E73-3DD9-BE68-09C737A428A4}"/>
              </a:ext>
            </a:extLst>
          </p:cNvPr>
          <p:cNvSpPr>
            <a:spLocks noGrp="1"/>
          </p:cNvSpPr>
          <p:nvPr>
            <p:ph type="title"/>
          </p:nvPr>
        </p:nvSpPr>
        <p:spPr/>
        <p:txBody>
          <a:bodyPr/>
          <a:lstStyle/>
          <a:p>
            <a:r>
              <a:rPr lang="en-US" dirty="0"/>
              <a:t>Using + to Concatenate Strings</a:t>
            </a:r>
            <a:endParaRPr lang="en-US" dirty="0">
              <a:ea typeface="+mj-lt"/>
              <a:cs typeface="+mj-lt"/>
            </a:endParaRPr>
          </a:p>
        </p:txBody>
      </p:sp>
      <p:sp>
        <p:nvSpPr>
          <p:cNvPr id="3" name="Content Placeholder 2">
            <a:extLst>
              <a:ext uri="{FF2B5EF4-FFF2-40B4-BE49-F238E27FC236}">
                <a16:creationId xmlns:a16="http://schemas.microsoft.com/office/drawing/2014/main" id="{AFEEA56A-D4F3-0FDD-FAFE-C2A1DAC1F0CE}"/>
              </a:ext>
            </a:extLst>
          </p:cNvPr>
          <p:cNvSpPr>
            <a:spLocks noGrp="1"/>
          </p:cNvSpPr>
          <p:nvPr>
            <p:ph idx="1"/>
          </p:nvPr>
        </p:nvSpPr>
        <p:spPr/>
        <p:txBody>
          <a:bodyPr/>
          <a:lstStyle/>
          <a:p>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Since the + operator has precedence over the &lt;&lt; operator, the strings are concatenated before the “sum” is output. Concatenation takes place from left to right. String constants and single characters are also valid as operands in expressions containing strings:</a:t>
            </a:r>
            <a:endParaRPr lang="en-US">
              <a:ea typeface="+mn-lt"/>
              <a:cs typeface="+mn-lt"/>
            </a:endParaRPr>
          </a:p>
          <a:p>
            <a:pPr>
              <a:buSzPct val="114999"/>
            </a:pPr>
            <a:endParaRPr lang="en-US" dirty="0"/>
          </a:p>
          <a:p>
            <a:pPr>
              <a:buSzPct val="114999"/>
            </a:pPr>
            <a:endParaRPr lang="en-US" dirty="0"/>
          </a:p>
          <a:p>
            <a:pPr>
              <a:buSzPct val="114999"/>
            </a:pPr>
            <a:endParaRPr lang="en-US" dirty="0"/>
          </a:p>
          <a:p>
            <a:pPr>
              <a:buSzPct val="114999"/>
            </a:pPr>
            <a:endParaRPr lang="en-US" dirty="0"/>
          </a:p>
        </p:txBody>
      </p:sp>
      <p:pic>
        <p:nvPicPr>
          <p:cNvPr id="4" name="Picture 4" descr="A picture containing text&#10;&#10;Description automatically generated">
            <a:extLst>
              <a:ext uri="{FF2B5EF4-FFF2-40B4-BE49-F238E27FC236}">
                <a16:creationId xmlns:a16="http://schemas.microsoft.com/office/drawing/2014/main" id="{67C4B5A5-6B1F-8A05-83D9-AF386BE21C33}"/>
              </a:ext>
            </a:extLst>
          </p:cNvPr>
          <p:cNvPicPr>
            <a:picLocks noChangeAspect="1"/>
          </p:cNvPicPr>
          <p:nvPr/>
        </p:nvPicPr>
        <p:blipFill>
          <a:blip r:embed="rId2"/>
          <a:stretch>
            <a:fillRect/>
          </a:stretch>
        </p:blipFill>
        <p:spPr>
          <a:xfrm>
            <a:off x="2281825" y="2784600"/>
            <a:ext cx="7764049" cy="714688"/>
          </a:xfrm>
          <a:prstGeom prst="rect">
            <a:avLst/>
          </a:prstGeom>
        </p:spPr>
      </p:pic>
      <p:pic>
        <p:nvPicPr>
          <p:cNvPr id="5" name="Picture 5">
            <a:extLst>
              <a:ext uri="{FF2B5EF4-FFF2-40B4-BE49-F238E27FC236}">
                <a16:creationId xmlns:a16="http://schemas.microsoft.com/office/drawing/2014/main" id="{225A2519-F85F-CE13-FB6D-779FCBE99248}"/>
              </a:ext>
            </a:extLst>
          </p:cNvPr>
          <p:cNvPicPr>
            <a:picLocks noChangeAspect="1"/>
          </p:cNvPicPr>
          <p:nvPr/>
        </p:nvPicPr>
        <p:blipFill>
          <a:blip r:embed="rId3"/>
          <a:stretch>
            <a:fillRect/>
          </a:stretch>
        </p:blipFill>
        <p:spPr>
          <a:xfrm>
            <a:off x="3268249" y="5204372"/>
            <a:ext cx="4903939" cy="744640"/>
          </a:xfrm>
          <a:prstGeom prst="rect">
            <a:avLst/>
          </a:prstGeom>
        </p:spPr>
      </p:pic>
    </p:spTree>
    <p:extLst>
      <p:ext uri="{BB962C8B-B14F-4D97-AF65-F5344CB8AC3E}">
        <p14:creationId xmlns:p14="http://schemas.microsoft.com/office/powerpoint/2010/main" val="13809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81B7-C785-62CF-3C11-D333B4355E13}"/>
              </a:ext>
            </a:extLst>
          </p:cNvPr>
          <p:cNvSpPr>
            <a:spLocks noGrp="1"/>
          </p:cNvSpPr>
          <p:nvPr>
            <p:ph type="title"/>
          </p:nvPr>
        </p:nvSpPr>
        <p:spPr/>
        <p:txBody>
          <a:bodyPr/>
          <a:lstStyle/>
          <a:p>
            <a:r>
              <a:rPr lang="en-US" dirty="0">
                <a:ea typeface="+mj-lt"/>
                <a:cs typeface="+mj-lt"/>
              </a:rPr>
              <a:t>Using += to Concatenate Strings</a:t>
            </a:r>
            <a:endParaRPr lang="en-US" dirty="0"/>
          </a:p>
        </p:txBody>
      </p:sp>
      <p:sp>
        <p:nvSpPr>
          <p:cNvPr id="3" name="Content Placeholder 2">
            <a:extLst>
              <a:ext uri="{FF2B5EF4-FFF2-40B4-BE49-F238E27FC236}">
                <a16:creationId xmlns:a16="http://schemas.microsoft.com/office/drawing/2014/main" id="{A4A53AB5-EECC-E669-E709-5052F187CAF0}"/>
              </a:ext>
            </a:extLst>
          </p:cNvPr>
          <p:cNvSpPr>
            <a:spLocks noGrp="1"/>
          </p:cNvSpPr>
          <p:nvPr>
            <p:ph idx="1"/>
          </p:nvPr>
        </p:nvSpPr>
        <p:spPr>
          <a:xfrm>
            <a:off x="1295401" y="2556932"/>
            <a:ext cx="9601196" cy="3825196"/>
          </a:xfrm>
        </p:spPr>
        <p:txBody>
          <a:bodyPr>
            <a:normAutofit fontScale="77500" lnSpcReduction="20000"/>
          </a:bodyPr>
          <a:lstStyle/>
          <a:p>
            <a:r>
              <a:rPr lang="en-US" dirty="0">
                <a:ea typeface="+mn-lt"/>
                <a:cs typeface="+mn-lt"/>
              </a:rPr>
              <a:t>Strings can also be concatenated by first performing concatenation and then assigning the result.</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example creates a temporary object as a result of s1 + s2 and then assigns the result to s1. However, you can obtain the same result using the assignment operator += , which is far more efficient</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adds the content of the second string directly to s1. Thus, the += operator is preferable to a combination of the + and = operators. </a:t>
            </a:r>
          </a:p>
          <a:p>
            <a:pPr>
              <a:buSzPct val="114999"/>
            </a:pPr>
            <a:r>
              <a:rPr lang="en-US" b="1" dirty="0">
                <a:solidFill>
                  <a:srgbClr val="FF0000"/>
                </a:solidFill>
                <a:ea typeface="+mn-lt"/>
                <a:cs typeface="+mn-lt"/>
              </a:rPr>
              <a:t>EXAMPLE: Reads several lines of text and outputs in reverse order.</a:t>
            </a:r>
          </a:p>
        </p:txBody>
      </p:sp>
      <p:pic>
        <p:nvPicPr>
          <p:cNvPr id="4" name="Picture 4" descr="A picture containing text, antenna&#10;&#10;Description automatically generated">
            <a:extLst>
              <a:ext uri="{FF2B5EF4-FFF2-40B4-BE49-F238E27FC236}">
                <a16:creationId xmlns:a16="http://schemas.microsoft.com/office/drawing/2014/main" id="{23B627BA-963B-5610-6BFC-02425C9FD9E3}"/>
              </a:ext>
            </a:extLst>
          </p:cNvPr>
          <p:cNvPicPr>
            <a:picLocks noChangeAspect="1"/>
          </p:cNvPicPr>
          <p:nvPr/>
        </p:nvPicPr>
        <p:blipFill>
          <a:blip r:embed="rId2"/>
          <a:stretch>
            <a:fillRect/>
          </a:stretch>
        </p:blipFill>
        <p:spPr>
          <a:xfrm>
            <a:off x="3231715" y="2988210"/>
            <a:ext cx="5728569" cy="484922"/>
          </a:xfrm>
          <a:prstGeom prst="rect">
            <a:avLst/>
          </a:prstGeom>
        </p:spPr>
      </p:pic>
      <p:pic>
        <p:nvPicPr>
          <p:cNvPr id="5" name="Picture 5">
            <a:extLst>
              <a:ext uri="{FF2B5EF4-FFF2-40B4-BE49-F238E27FC236}">
                <a16:creationId xmlns:a16="http://schemas.microsoft.com/office/drawing/2014/main" id="{116EFF97-8CC5-F83B-2937-4715E74A33AB}"/>
              </a:ext>
            </a:extLst>
          </p:cNvPr>
          <p:cNvPicPr>
            <a:picLocks noChangeAspect="1"/>
          </p:cNvPicPr>
          <p:nvPr/>
        </p:nvPicPr>
        <p:blipFill>
          <a:blip r:embed="rId3"/>
          <a:stretch>
            <a:fillRect/>
          </a:stretch>
        </p:blipFill>
        <p:spPr>
          <a:xfrm>
            <a:off x="3049044" y="4302986"/>
            <a:ext cx="6380967" cy="652848"/>
          </a:xfrm>
          <a:prstGeom prst="rect">
            <a:avLst/>
          </a:prstGeom>
        </p:spPr>
      </p:pic>
    </p:spTree>
    <p:extLst>
      <p:ext uri="{BB962C8B-B14F-4D97-AF65-F5344CB8AC3E}">
        <p14:creationId xmlns:p14="http://schemas.microsoft.com/office/powerpoint/2010/main" val="228493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66E7-5D72-190D-05EF-F4A93BFE9974}"/>
              </a:ext>
            </a:extLst>
          </p:cNvPr>
          <p:cNvSpPr>
            <a:spLocks noGrp="1"/>
          </p:cNvSpPr>
          <p:nvPr>
            <p:ph type="title"/>
          </p:nvPr>
        </p:nvSpPr>
        <p:spPr/>
        <p:txBody>
          <a:bodyPr/>
          <a:lstStyle/>
          <a:p>
            <a:r>
              <a:rPr lang="en-US" dirty="0"/>
              <a:t>Comparing strings</a:t>
            </a:r>
          </a:p>
        </p:txBody>
      </p:sp>
      <p:sp>
        <p:nvSpPr>
          <p:cNvPr id="3" name="Content Placeholder 2">
            <a:extLst>
              <a:ext uri="{FF2B5EF4-FFF2-40B4-BE49-F238E27FC236}">
                <a16:creationId xmlns:a16="http://schemas.microsoft.com/office/drawing/2014/main" id="{106515AC-2B42-B751-9FE3-760AB3F7BBDF}"/>
              </a:ext>
            </a:extLst>
          </p:cNvPr>
          <p:cNvSpPr>
            <a:spLocks noGrp="1"/>
          </p:cNvSpPr>
          <p:nvPr>
            <p:ph idx="1"/>
          </p:nvPr>
        </p:nvSpPr>
        <p:spPr/>
        <p:txBody>
          <a:bodyPr>
            <a:normAutofit fontScale="92500" lnSpcReduction="20000"/>
          </a:bodyPr>
          <a:lstStyle/>
          <a:p>
            <a:r>
              <a:rPr lang="en-US" dirty="0">
                <a:ea typeface="+mn-lt"/>
                <a:cs typeface="+mn-lt"/>
              </a:rPr>
              <a:t>The comparative operators </a:t>
            </a:r>
            <a:endParaRPr lang="en-US">
              <a:ea typeface="+mn-lt"/>
              <a:cs typeface="+mn-lt"/>
            </a:endParaRPr>
          </a:p>
          <a:p>
            <a:pPr lvl="1">
              <a:buSzPct val="114999"/>
            </a:pPr>
            <a:r>
              <a:rPr lang="en-US" dirty="0">
                <a:ea typeface="+mn-lt"/>
                <a:cs typeface="+mn-lt"/>
              </a:rPr>
              <a:t>== </a:t>
            </a:r>
          </a:p>
          <a:p>
            <a:pPr lvl="1">
              <a:buSzPct val="114999"/>
            </a:pPr>
            <a:r>
              <a:rPr lang="en-US" dirty="0">
                <a:ea typeface="+mn-lt"/>
                <a:cs typeface="+mn-lt"/>
              </a:rPr>
              <a:t>!= </a:t>
            </a:r>
          </a:p>
          <a:p>
            <a:pPr lvl="1">
              <a:buSzPct val="114999"/>
            </a:pPr>
            <a:r>
              <a:rPr lang="en-US" dirty="0">
                <a:ea typeface="+mn-lt"/>
                <a:cs typeface="+mn-lt"/>
              </a:rPr>
              <a:t>&lt; </a:t>
            </a:r>
          </a:p>
          <a:p>
            <a:pPr lvl="1">
              <a:buSzPct val="114999"/>
            </a:pPr>
            <a:r>
              <a:rPr lang="en-US" dirty="0">
                <a:ea typeface="+mn-lt"/>
                <a:cs typeface="+mn-lt"/>
              </a:rPr>
              <a:t>&lt;= </a:t>
            </a:r>
          </a:p>
          <a:p>
            <a:pPr lvl="1">
              <a:buSzPct val="114999"/>
            </a:pPr>
            <a:r>
              <a:rPr lang="en-US" dirty="0">
                <a:ea typeface="+mn-lt"/>
                <a:cs typeface="+mn-lt"/>
              </a:rPr>
              <a:t>&gt; </a:t>
            </a:r>
          </a:p>
          <a:p>
            <a:pPr lvl="1">
              <a:buSzPct val="114999"/>
            </a:pPr>
            <a:r>
              <a:rPr lang="en-US" dirty="0">
                <a:ea typeface="+mn-lt"/>
                <a:cs typeface="+mn-lt"/>
              </a:rPr>
              <a:t>&gt;= </a:t>
            </a:r>
            <a:endParaRPr lang="en-US" dirty="0"/>
          </a:p>
          <a:p>
            <a:pPr>
              <a:buSzPct val="114999"/>
            </a:pPr>
            <a:r>
              <a:rPr lang="en-US" dirty="0">
                <a:ea typeface="+mn-lt"/>
                <a:cs typeface="+mn-lt"/>
              </a:rPr>
              <a:t>were overloaded in the string class to allow easy comparison of strings. This also allows you to use strings to formulate the conditions for branches and loops.</a:t>
            </a:r>
            <a:endParaRPr lang="en-US"/>
          </a:p>
        </p:txBody>
      </p:sp>
    </p:spTree>
    <p:extLst>
      <p:ext uri="{BB962C8B-B14F-4D97-AF65-F5344CB8AC3E}">
        <p14:creationId xmlns:p14="http://schemas.microsoft.com/office/powerpoint/2010/main" val="363703042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Organic</vt:lpstr>
      <vt:lpstr>A Complete Guide to Programming in C++</vt:lpstr>
      <vt:lpstr>Defining and assigning strings</vt:lpstr>
      <vt:lpstr>Initializing Strings</vt:lpstr>
      <vt:lpstr>String Assignments</vt:lpstr>
      <vt:lpstr>Concatenating strings</vt:lpstr>
      <vt:lpstr>Using + to Concatenate Strings</vt:lpstr>
      <vt:lpstr>Using + to Concatenate Strings</vt:lpstr>
      <vt:lpstr>Using += to Concatenate Strings</vt:lpstr>
      <vt:lpstr>Comparing strings</vt:lpstr>
      <vt:lpstr>Results of Comparisons</vt:lpstr>
      <vt:lpstr>Results of Comparisons</vt:lpstr>
      <vt:lpstr>Inserting and Erasing in strings</vt:lpstr>
      <vt:lpstr>Insertion</vt:lpstr>
      <vt:lpstr>Insertion</vt:lpstr>
      <vt:lpstr>Erasing</vt:lpstr>
      <vt:lpstr>Searching and Replacing in strings</vt:lpstr>
      <vt:lpstr>Searching</vt:lpstr>
      <vt:lpstr>Searching</vt:lpstr>
      <vt:lpstr>Replacing</vt:lpstr>
      <vt:lpstr>Replacing</vt:lpstr>
      <vt:lpstr>Accessing characters in strings</vt:lpstr>
      <vt:lpstr>Subscript operator</vt:lpstr>
      <vt:lpstr>Invalid indices</vt:lpstr>
      <vt:lpstr>The at()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195</cp:revision>
  <dcterms:created xsi:type="dcterms:W3CDTF">2023-02-16T23:04:52Z</dcterms:created>
  <dcterms:modified xsi:type="dcterms:W3CDTF">2023-02-20T23:35:07Z</dcterms:modified>
</cp:coreProperties>
</file>