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13043-8EED-9F1B-A1CB-45B7F469CDCC}" v="312" dt="2023-01-25T00:45:04.886"/>
    <p1510:client id="{26A49284-22CB-DF6B-AF43-A4086DB98D0C}" v="6" dt="2023-01-23T18:45:41.073"/>
    <p1510:client id="{880D9634-FD43-7B7B-B414-76A648E5CB64}" v="3" dt="2023-01-29T22:47:22.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26A49284-22CB-DF6B-AF43-A4086DB98D0C}"/>
    <pc:docChg chg="modSld">
      <pc:chgData name="Boloz, Patrik" userId="S::patrikboloz@nmhu.edu::4a5f27e5-970c-49cb-a96d-452ff94b951a" providerId="AD" clId="Web-{26A49284-22CB-DF6B-AF43-A4086DB98D0C}" dt="2023-01-23T18:45:41.073" v="5" actId="20577"/>
      <pc:docMkLst>
        <pc:docMk/>
      </pc:docMkLst>
      <pc:sldChg chg="modSp">
        <pc:chgData name="Boloz, Patrik" userId="S::patrikboloz@nmhu.edu::4a5f27e5-970c-49cb-a96d-452ff94b951a" providerId="AD" clId="Web-{26A49284-22CB-DF6B-AF43-A4086DB98D0C}" dt="2023-01-23T18:45:41.073" v="5" actId="20577"/>
        <pc:sldMkLst>
          <pc:docMk/>
          <pc:sldMk cId="4166694609" sldId="278"/>
        </pc:sldMkLst>
        <pc:spChg chg="mod">
          <ac:chgData name="Boloz, Patrik" userId="S::patrikboloz@nmhu.edu::4a5f27e5-970c-49cb-a96d-452ff94b951a" providerId="AD" clId="Web-{26A49284-22CB-DF6B-AF43-A4086DB98D0C}" dt="2023-01-23T18:45:41.073" v="5" actId="20577"/>
          <ac:spMkLst>
            <pc:docMk/>
            <pc:sldMk cId="4166694609" sldId="278"/>
            <ac:spMk id="3" creationId="{AB807443-C3EA-4E01-6D3E-DB6020F13CF3}"/>
          </ac:spMkLst>
        </pc:spChg>
      </pc:sldChg>
    </pc:docChg>
  </pc:docChgLst>
  <pc:docChgLst>
    <pc:chgData name="Boloz, Patrik" userId="S::patrikboloz@nmhu.edu::4a5f27e5-970c-49cb-a96d-452ff94b951a" providerId="AD" clId="Web-{0FC13043-8EED-9F1B-A1CB-45B7F469CDCC}"/>
    <pc:docChg chg="addSld modSld">
      <pc:chgData name="Boloz, Patrik" userId="S::patrikboloz@nmhu.edu::4a5f27e5-970c-49cb-a96d-452ff94b951a" providerId="AD" clId="Web-{0FC13043-8EED-9F1B-A1CB-45B7F469CDCC}" dt="2023-01-25T00:45:07.089" v="301"/>
      <pc:docMkLst>
        <pc:docMk/>
      </pc:docMkLst>
      <pc:sldChg chg="modSp new">
        <pc:chgData name="Boloz, Patrik" userId="S::patrikboloz@nmhu.edu::4a5f27e5-970c-49cb-a96d-452ff94b951a" providerId="AD" clId="Web-{0FC13043-8EED-9F1B-A1CB-45B7F469CDCC}" dt="2023-01-25T00:22:16.504" v="22" actId="20577"/>
        <pc:sldMkLst>
          <pc:docMk/>
          <pc:sldMk cId="885218340" sldId="284"/>
        </pc:sldMkLst>
        <pc:spChg chg="mod">
          <ac:chgData name="Boloz, Patrik" userId="S::patrikboloz@nmhu.edu::4a5f27e5-970c-49cb-a96d-452ff94b951a" providerId="AD" clId="Web-{0FC13043-8EED-9F1B-A1CB-45B7F469CDCC}" dt="2023-01-25T00:22:16.504" v="22" actId="20577"/>
          <ac:spMkLst>
            <pc:docMk/>
            <pc:sldMk cId="885218340" sldId="284"/>
            <ac:spMk id="2" creationId="{3D00F1B8-0D9D-107D-830C-507642BD0EC3}"/>
          </ac:spMkLst>
        </pc:spChg>
        <pc:spChg chg="mod">
          <ac:chgData name="Boloz, Patrik" userId="S::patrikboloz@nmhu.edu::4a5f27e5-970c-49cb-a96d-452ff94b951a" providerId="AD" clId="Web-{0FC13043-8EED-9F1B-A1CB-45B7F469CDCC}" dt="2023-01-25T00:20:57.282" v="5" actId="20577"/>
          <ac:spMkLst>
            <pc:docMk/>
            <pc:sldMk cId="885218340" sldId="284"/>
            <ac:spMk id="3" creationId="{D1574E73-3ECE-02B9-57EC-0174A0D4D5B4}"/>
          </ac:spMkLst>
        </pc:spChg>
      </pc:sldChg>
      <pc:sldChg chg="addSp delSp modSp new mod setBg">
        <pc:chgData name="Boloz, Patrik" userId="S::patrikboloz@nmhu.edu::4a5f27e5-970c-49cb-a96d-452ff94b951a" providerId="AD" clId="Web-{0FC13043-8EED-9F1B-A1CB-45B7F469CDCC}" dt="2023-01-25T00:22:10.129" v="19" actId="20577"/>
        <pc:sldMkLst>
          <pc:docMk/>
          <pc:sldMk cId="621153768" sldId="285"/>
        </pc:sldMkLst>
        <pc:spChg chg="mod">
          <ac:chgData name="Boloz, Patrik" userId="S::patrikboloz@nmhu.edu::4a5f27e5-970c-49cb-a96d-452ff94b951a" providerId="AD" clId="Web-{0FC13043-8EED-9F1B-A1CB-45B7F469CDCC}" dt="2023-01-25T00:22:10.129" v="19" actId="20577"/>
          <ac:spMkLst>
            <pc:docMk/>
            <pc:sldMk cId="621153768" sldId="285"/>
            <ac:spMk id="2" creationId="{1588D110-D356-F03B-55F6-CC99658F9917}"/>
          </ac:spMkLst>
        </pc:spChg>
        <pc:spChg chg="add del mod">
          <ac:chgData name="Boloz, Patrik" userId="S::patrikboloz@nmhu.edu::4a5f27e5-970c-49cb-a96d-452ff94b951a" providerId="AD" clId="Web-{0FC13043-8EED-9F1B-A1CB-45B7F469CDCC}" dt="2023-01-25T00:21:37.487" v="12"/>
          <ac:spMkLst>
            <pc:docMk/>
            <pc:sldMk cId="621153768" sldId="285"/>
            <ac:spMk id="3" creationId="{8CCE0DDF-1EEA-BC72-C62C-1413DD240472}"/>
          </ac:spMkLst>
        </pc:spChg>
        <pc:picChg chg="add del mod ord">
          <ac:chgData name="Boloz, Patrik" userId="S::patrikboloz@nmhu.edu::4a5f27e5-970c-49cb-a96d-452ff94b951a" providerId="AD" clId="Web-{0FC13043-8EED-9F1B-A1CB-45B7F469CDCC}" dt="2023-01-25T00:21:18.939" v="8"/>
          <ac:picMkLst>
            <pc:docMk/>
            <pc:sldMk cId="621153768" sldId="285"/>
            <ac:picMk id="4" creationId="{B10986C6-C82C-26AC-BA67-44A3C8EB0D4D}"/>
          </ac:picMkLst>
        </pc:picChg>
        <pc:picChg chg="add mod">
          <ac:chgData name="Boloz, Patrik" userId="S::patrikboloz@nmhu.edu::4a5f27e5-970c-49cb-a96d-452ff94b951a" providerId="AD" clId="Web-{0FC13043-8EED-9F1B-A1CB-45B7F469CDCC}" dt="2023-01-25T00:21:37.487" v="12"/>
          <ac:picMkLst>
            <pc:docMk/>
            <pc:sldMk cId="621153768" sldId="285"/>
            <ac:picMk id="5" creationId="{30B6869D-548A-05A0-8BFD-611399132AED}"/>
          </ac:picMkLst>
        </pc:picChg>
      </pc:sldChg>
      <pc:sldChg chg="modSp new">
        <pc:chgData name="Boloz, Patrik" userId="S::patrikboloz@nmhu.edu::4a5f27e5-970c-49cb-a96d-452ff94b951a" providerId="AD" clId="Web-{0FC13043-8EED-9F1B-A1CB-45B7F469CDCC}" dt="2023-01-25T00:23:08.100" v="31" actId="20577"/>
        <pc:sldMkLst>
          <pc:docMk/>
          <pc:sldMk cId="2326799870" sldId="286"/>
        </pc:sldMkLst>
        <pc:spChg chg="mod">
          <ac:chgData name="Boloz, Patrik" userId="S::patrikboloz@nmhu.edu::4a5f27e5-970c-49cb-a96d-452ff94b951a" providerId="AD" clId="Web-{0FC13043-8EED-9F1B-A1CB-45B7F469CDCC}" dt="2023-01-25T00:22:38.130" v="27" actId="20577"/>
          <ac:spMkLst>
            <pc:docMk/>
            <pc:sldMk cId="2326799870" sldId="286"/>
            <ac:spMk id="2" creationId="{C0F8A35D-3A2B-3504-234A-7B8FC7C04B94}"/>
          </ac:spMkLst>
        </pc:spChg>
        <pc:spChg chg="mod">
          <ac:chgData name="Boloz, Patrik" userId="S::patrikboloz@nmhu.edu::4a5f27e5-970c-49cb-a96d-452ff94b951a" providerId="AD" clId="Web-{0FC13043-8EED-9F1B-A1CB-45B7F469CDCC}" dt="2023-01-25T00:23:08.100" v="31" actId="20577"/>
          <ac:spMkLst>
            <pc:docMk/>
            <pc:sldMk cId="2326799870" sldId="286"/>
            <ac:spMk id="3" creationId="{07E7A7E4-9C08-FE25-0BF0-E14182E8FA8B}"/>
          </ac:spMkLst>
        </pc:spChg>
      </pc:sldChg>
      <pc:sldChg chg="addSp delSp modSp new mod setBg">
        <pc:chgData name="Boloz, Patrik" userId="S::patrikboloz@nmhu.edu::4a5f27e5-970c-49cb-a96d-452ff94b951a" providerId="AD" clId="Web-{0FC13043-8EED-9F1B-A1CB-45B7F469CDCC}" dt="2023-01-25T00:23:39.351" v="49"/>
        <pc:sldMkLst>
          <pc:docMk/>
          <pc:sldMk cId="2306682585" sldId="287"/>
        </pc:sldMkLst>
        <pc:spChg chg="mod">
          <ac:chgData name="Boloz, Patrik" userId="S::patrikboloz@nmhu.edu::4a5f27e5-970c-49cb-a96d-452ff94b951a" providerId="AD" clId="Web-{0FC13043-8EED-9F1B-A1CB-45B7F469CDCC}" dt="2023-01-25T00:23:39.351" v="49"/>
          <ac:spMkLst>
            <pc:docMk/>
            <pc:sldMk cId="2306682585" sldId="287"/>
            <ac:spMk id="2" creationId="{582FF0CC-7E51-E0A4-99B0-E42AE8982099}"/>
          </ac:spMkLst>
        </pc:spChg>
        <pc:spChg chg="del">
          <ac:chgData name="Boloz, Patrik" userId="S::patrikboloz@nmhu.edu::4a5f27e5-970c-49cb-a96d-452ff94b951a" providerId="AD" clId="Web-{0FC13043-8EED-9F1B-A1CB-45B7F469CDCC}" dt="2023-01-25T00:23:23.163" v="42"/>
          <ac:spMkLst>
            <pc:docMk/>
            <pc:sldMk cId="2306682585" sldId="287"/>
            <ac:spMk id="3" creationId="{36B62548-90EB-22EA-41D3-B5449FB63E91}"/>
          </ac:spMkLst>
        </pc:spChg>
        <pc:spChg chg="add del">
          <ac:chgData name="Boloz, Patrik" userId="S::patrikboloz@nmhu.edu::4a5f27e5-970c-49cb-a96d-452ff94b951a" providerId="AD" clId="Web-{0FC13043-8EED-9F1B-A1CB-45B7F469CDCC}" dt="2023-01-25T00:23:36.179" v="48"/>
          <ac:spMkLst>
            <pc:docMk/>
            <pc:sldMk cId="2306682585" sldId="287"/>
            <ac:spMk id="8" creationId="{8773926D-488F-8292-F339-C20D9C3406C2}"/>
          </ac:spMkLst>
        </pc:spChg>
        <pc:spChg chg="add del">
          <ac:chgData name="Boloz, Patrik" userId="S::patrikboloz@nmhu.edu::4a5f27e5-970c-49cb-a96d-452ff94b951a" providerId="AD" clId="Web-{0FC13043-8EED-9F1B-A1CB-45B7F469CDCC}" dt="2023-01-25T00:23:28.288" v="44"/>
          <ac:spMkLst>
            <pc:docMk/>
            <pc:sldMk cId="2306682585" sldId="287"/>
            <ac:spMk id="9" creationId="{DB691D59-8F51-4DD8-AD41-D568D29B08F8}"/>
          </ac:spMkLst>
        </pc:spChg>
        <pc:spChg chg="add del">
          <ac:chgData name="Boloz, Patrik" userId="S::patrikboloz@nmhu.edu::4a5f27e5-970c-49cb-a96d-452ff94b951a" providerId="AD" clId="Web-{0FC13043-8EED-9F1B-A1CB-45B7F469CDCC}" dt="2023-01-25T00:23:28.288" v="44"/>
          <ac:spMkLst>
            <pc:docMk/>
            <pc:sldMk cId="2306682585" sldId="287"/>
            <ac:spMk id="11" creationId="{204AEF18-0627-48F3-9B3D-F7E8F050B1D4}"/>
          </ac:spMkLst>
        </pc:spChg>
        <pc:spChg chg="add del">
          <ac:chgData name="Boloz, Patrik" userId="S::patrikboloz@nmhu.edu::4a5f27e5-970c-49cb-a96d-452ff94b951a" providerId="AD" clId="Web-{0FC13043-8EED-9F1B-A1CB-45B7F469CDCC}" dt="2023-01-25T00:23:28.288" v="44"/>
          <ac:spMkLst>
            <pc:docMk/>
            <pc:sldMk cId="2306682585" sldId="287"/>
            <ac:spMk id="13" creationId="{CEAEE08A-C572-438F-9753-B0D527A515A7}"/>
          </ac:spMkLst>
        </pc:spChg>
        <pc:spChg chg="add del">
          <ac:chgData name="Boloz, Patrik" userId="S::patrikboloz@nmhu.edu::4a5f27e5-970c-49cb-a96d-452ff94b951a" providerId="AD" clId="Web-{0FC13043-8EED-9F1B-A1CB-45B7F469CDCC}" dt="2023-01-25T00:23:28.288" v="44"/>
          <ac:spMkLst>
            <pc:docMk/>
            <pc:sldMk cId="2306682585" sldId="287"/>
            <ac:spMk id="15" creationId="{DB93146F-62ED-4C59-844C-0935D0FB5031}"/>
          </ac:spMkLst>
        </pc:spChg>
        <pc:spChg chg="add del">
          <ac:chgData name="Boloz, Patrik" userId="S::patrikboloz@nmhu.edu::4a5f27e5-970c-49cb-a96d-452ff94b951a" providerId="AD" clId="Web-{0FC13043-8EED-9F1B-A1CB-45B7F469CDCC}" dt="2023-01-25T00:23:28.288" v="44"/>
          <ac:spMkLst>
            <pc:docMk/>
            <pc:sldMk cId="2306682585" sldId="287"/>
            <ac:spMk id="17" creationId="{F9CD4BEB-C391-4F7E-9838-95411A832349}"/>
          </ac:spMkLst>
        </pc:spChg>
        <pc:spChg chg="add del">
          <ac:chgData name="Boloz, Patrik" userId="S::patrikboloz@nmhu.edu::4a5f27e5-970c-49cb-a96d-452ff94b951a" providerId="AD" clId="Web-{0FC13043-8EED-9F1B-A1CB-45B7F469CDCC}" dt="2023-01-25T00:23:33.444" v="46"/>
          <ac:spMkLst>
            <pc:docMk/>
            <pc:sldMk cId="2306682585" sldId="287"/>
            <ac:spMk id="19" creationId="{6D225CEC-19E5-40D0-B1CE-4E884C9C17D2}"/>
          </ac:spMkLst>
        </pc:spChg>
        <pc:spChg chg="add del">
          <ac:chgData name="Boloz, Patrik" userId="S::patrikboloz@nmhu.edu::4a5f27e5-970c-49cb-a96d-452ff94b951a" providerId="AD" clId="Web-{0FC13043-8EED-9F1B-A1CB-45B7F469CDCC}" dt="2023-01-25T00:23:33.444" v="46"/>
          <ac:spMkLst>
            <pc:docMk/>
            <pc:sldMk cId="2306682585" sldId="287"/>
            <ac:spMk id="20" creationId="{2928117C-9446-4E7F-AE62-95E0F6DB5B27}"/>
          </ac:spMkLst>
        </pc:spChg>
        <pc:spChg chg="add del">
          <ac:chgData name="Boloz, Patrik" userId="S::patrikboloz@nmhu.edu::4a5f27e5-970c-49cb-a96d-452ff94b951a" providerId="AD" clId="Web-{0FC13043-8EED-9F1B-A1CB-45B7F469CDCC}" dt="2023-01-25T00:23:33.444" v="46"/>
          <ac:spMkLst>
            <pc:docMk/>
            <pc:sldMk cId="2306682585" sldId="287"/>
            <ac:spMk id="21" creationId="{BEF873D1-568B-4D8E-AF50-0382A711402F}"/>
          </ac:spMkLst>
        </pc:spChg>
        <pc:spChg chg="add del">
          <ac:chgData name="Boloz, Patrik" userId="S::patrikboloz@nmhu.edu::4a5f27e5-970c-49cb-a96d-452ff94b951a" providerId="AD" clId="Web-{0FC13043-8EED-9F1B-A1CB-45B7F469CDCC}" dt="2023-01-25T00:23:33.444" v="46"/>
          <ac:spMkLst>
            <pc:docMk/>
            <pc:sldMk cId="2306682585" sldId="287"/>
            <ac:spMk id="22" creationId="{84D30AFB-4D71-48B0-AA00-28EE92363A5F}"/>
          </ac:spMkLst>
        </pc:spChg>
        <pc:spChg chg="add del">
          <ac:chgData name="Boloz, Patrik" userId="S::patrikboloz@nmhu.edu::4a5f27e5-970c-49cb-a96d-452ff94b951a" providerId="AD" clId="Web-{0FC13043-8EED-9F1B-A1CB-45B7F469CDCC}" dt="2023-01-25T00:23:33.444" v="46"/>
          <ac:spMkLst>
            <pc:docMk/>
            <pc:sldMk cId="2306682585" sldId="287"/>
            <ac:spMk id="23" creationId="{9E51D150-D0BE-47A3-AA5B-3F71488E554E}"/>
          </ac:spMkLst>
        </pc:spChg>
        <pc:spChg chg="add del">
          <ac:chgData name="Boloz, Patrik" userId="S::patrikboloz@nmhu.edu::4a5f27e5-970c-49cb-a96d-452ff94b951a" providerId="AD" clId="Web-{0FC13043-8EED-9F1B-A1CB-45B7F469CDCC}" dt="2023-01-25T00:23:33.444" v="46"/>
          <ac:spMkLst>
            <pc:docMk/>
            <pc:sldMk cId="2306682585" sldId="287"/>
            <ac:spMk id="24" creationId="{96A0B76F-8010-4C62-B4B6-C5FC438C059E}"/>
          </ac:spMkLst>
        </pc:spChg>
        <pc:spChg chg="add del">
          <ac:chgData name="Boloz, Patrik" userId="S::patrikboloz@nmhu.edu::4a5f27e5-970c-49cb-a96d-452ff94b951a" providerId="AD" clId="Web-{0FC13043-8EED-9F1B-A1CB-45B7F469CDCC}" dt="2023-01-25T00:23:33.444" v="46"/>
          <ac:spMkLst>
            <pc:docMk/>
            <pc:sldMk cId="2306682585" sldId="287"/>
            <ac:spMk id="25" creationId="{A3EC344B-E4D2-4F05-86FF-A2109058CFF9}"/>
          </ac:spMkLst>
        </pc:spChg>
        <pc:spChg chg="add del">
          <ac:chgData name="Boloz, Patrik" userId="S::patrikboloz@nmhu.edu::4a5f27e5-970c-49cb-a96d-452ff94b951a" providerId="AD" clId="Web-{0FC13043-8EED-9F1B-A1CB-45B7F469CDCC}" dt="2023-01-25T00:23:33.444" v="46"/>
          <ac:spMkLst>
            <pc:docMk/>
            <pc:sldMk cId="2306682585" sldId="287"/>
            <ac:spMk id="26" creationId="{9FC936C0-4624-438D-BDD0-6B296BD6409D}"/>
          </ac:spMkLst>
        </pc:spChg>
        <pc:spChg chg="add del">
          <ac:chgData name="Boloz, Patrik" userId="S::patrikboloz@nmhu.edu::4a5f27e5-970c-49cb-a96d-452ff94b951a" providerId="AD" clId="Web-{0FC13043-8EED-9F1B-A1CB-45B7F469CDCC}" dt="2023-01-25T00:23:33.444" v="46"/>
          <ac:spMkLst>
            <pc:docMk/>
            <pc:sldMk cId="2306682585" sldId="287"/>
            <ac:spMk id="27" creationId="{5535DAA1-B7FB-41AB-BA45-ECFC99D82749}"/>
          </ac:spMkLst>
        </pc:spChg>
        <pc:spChg chg="add del">
          <ac:chgData name="Boloz, Patrik" userId="S::patrikboloz@nmhu.edu::4a5f27e5-970c-49cb-a96d-452ff94b951a" providerId="AD" clId="Web-{0FC13043-8EED-9F1B-A1CB-45B7F469CDCC}" dt="2023-01-25T00:23:39.351" v="49"/>
          <ac:spMkLst>
            <pc:docMk/>
            <pc:sldMk cId="2306682585" sldId="287"/>
            <ac:spMk id="29" creationId="{9E661D03-4DD4-45E7-A047-ED722E826D59}"/>
          </ac:spMkLst>
        </pc:spChg>
        <pc:spChg chg="add">
          <ac:chgData name="Boloz, Patrik" userId="S::patrikboloz@nmhu.edu::4a5f27e5-970c-49cb-a96d-452ff94b951a" providerId="AD" clId="Web-{0FC13043-8EED-9F1B-A1CB-45B7F469CDCC}" dt="2023-01-25T00:23:39.351" v="49"/>
          <ac:spMkLst>
            <pc:docMk/>
            <pc:sldMk cId="2306682585" sldId="287"/>
            <ac:spMk id="34" creationId="{DB691D59-8F51-4DD8-AD41-D568D29B08F8}"/>
          </ac:spMkLst>
        </pc:spChg>
        <pc:spChg chg="add">
          <ac:chgData name="Boloz, Patrik" userId="S::patrikboloz@nmhu.edu::4a5f27e5-970c-49cb-a96d-452ff94b951a" providerId="AD" clId="Web-{0FC13043-8EED-9F1B-A1CB-45B7F469CDCC}" dt="2023-01-25T00:23:39.351" v="49"/>
          <ac:spMkLst>
            <pc:docMk/>
            <pc:sldMk cId="2306682585" sldId="287"/>
            <ac:spMk id="36" creationId="{204AEF18-0627-48F3-9B3D-F7E8F050B1D4}"/>
          </ac:spMkLst>
        </pc:spChg>
        <pc:spChg chg="add">
          <ac:chgData name="Boloz, Patrik" userId="S::patrikboloz@nmhu.edu::4a5f27e5-970c-49cb-a96d-452ff94b951a" providerId="AD" clId="Web-{0FC13043-8EED-9F1B-A1CB-45B7F469CDCC}" dt="2023-01-25T00:23:39.351" v="49"/>
          <ac:spMkLst>
            <pc:docMk/>
            <pc:sldMk cId="2306682585" sldId="287"/>
            <ac:spMk id="38" creationId="{CEAEE08A-C572-438F-9753-B0D527A515A7}"/>
          </ac:spMkLst>
        </pc:spChg>
        <pc:spChg chg="add">
          <ac:chgData name="Boloz, Patrik" userId="S::patrikboloz@nmhu.edu::4a5f27e5-970c-49cb-a96d-452ff94b951a" providerId="AD" clId="Web-{0FC13043-8EED-9F1B-A1CB-45B7F469CDCC}" dt="2023-01-25T00:23:39.351" v="49"/>
          <ac:spMkLst>
            <pc:docMk/>
            <pc:sldMk cId="2306682585" sldId="287"/>
            <ac:spMk id="40" creationId="{DB93146F-62ED-4C59-844C-0935D0FB5031}"/>
          </ac:spMkLst>
        </pc:spChg>
        <pc:spChg chg="add">
          <ac:chgData name="Boloz, Patrik" userId="S::patrikboloz@nmhu.edu::4a5f27e5-970c-49cb-a96d-452ff94b951a" providerId="AD" clId="Web-{0FC13043-8EED-9F1B-A1CB-45B7F469CDCC}" dt="2023-01-25T00:23:39.351" v="49"/>
          <ac:spMkLst>
            <pc:docMk/>
            <pc:sldMk cId="2306682585" sldId="287"/>
            <ac:spMk id="42" creationId="{F9CD4BEB-C391-4F7E-9838-95411A832349}"/>
          </ac:spMkLst>
        </pc:spChg>
        <pc:picChg chg="add mod ord">
          <ac:chgData name="Boloz, Patrik" userId="S::patrikboloz@nmhu.edu::4a5f27e5-970c-49cb-a96d-452ff94b951a" providerId="AD" clId="Web-{0FC13043-8EED-9F1B-A1CB-45B7F469CDCC}" dt="2023-01-25T00:23:39.351" v="49"/>
          <ac:picMkLst>
            <pc:docMk/>
            <pc:sldMk cId="2306682585" sldId="287"/>
            <ac:picMk id="4" creationId="{EFA0C795-923B-C506-BA82-BA310532A1C8}"/>
          </ac:picMkLst>
        </pc:picChg>
      </pc:sldChg>
      <pc:sldChg chg="modSp new">
        <pc:chgData name="Boloz, Patrik" userId="S::patrikboloz@nmhu.edu::4a5f27e5-970c-49cb-a96d-452ff94b951a" providerId="AD" clId="Web-{0FC13043-8EED-9F1B-A1CB-45B7F469CDCC}" dt="2023-01-25T00:25:13.651" v="68" actId="20577"/>
        <pc:sldMkLst>
          <pc:docMk/>
          <pc:sldMk cId="3163348704" sldId="288"/>
        </pc:sldMkLst>
        <pc:spChg chg="mod">
          <ac:chgData name="Boloz, Patrik" userId="S::patrikboloz@nmhu.edu::4a5f27e5-970c-49cb-a96d-452ff94b951a" providerId="AD" clId="Web-{0FC13043-8EED-9F1B-A1CB-45B7F469CDCC}" dt="2023-01-25T00:25:10.636" v="66" actId="20577"/>
          <ac:spMkLst>
            <pc:docMk/>
            <pc:sldMk cId="3163348704" sldId="288"/>
            <ac:spMk id="2" creationId="{216F85D9-82EF-5155-A576-24999646836C}"/>
          </ac:spMkLst>
        </pc:spChg>
        <pc:spChg chg="mod">
          <ac:chgData name="Boloz, Patrik" userId="S::patrikboloz@nmhu.edu::4a5f27e5-970c-49cb-a96d-452ff94b951a" providerId="AD" clId="Web-{0FC13043-8EED-9F1B-A1CB-45B7F469CDCC}" dt="2023-01-25T00:25:13.651" v="68" actId="20577"/>
          <ac:spMkLst>
            <pc:docMk/>
            <pc:sldMk cId="3163348704" sldId="288"/>
            <ac:spMk id="3" creationId="{EC54254A-F6B4-8AE4-E5ED-7EB51D319DFD}"/>
          </ac:spMkLst>
        </pc:spChg>
      </pc:sldChg>
      <pc:sldChg chg="addSp delSp modSp new mod setBg">
        <pc:chgData name="Boloz, Patrik" userId="S::patrikboloz@nmhu.edu::4a5f27e5-970c-49cb-a96d-452ff94b951a" providerId="AD" clId="Web-{0FC13043-8EED-9F1B-A1CB-45B7F469CDCC}" dt="2023-01-25T00:26:08.716" v="81" actId="20577"/>
        <pc:sldMkLst>
          <pc:docMk/>
          <pc:sldMk cId="205550050" sldId="289"/>
        </pc:sldMkLst>
        <pc:spChg chg="mod ord">
          <ac:chgData name="Boloz, Patrik" userId="S::patrikboloz@nmhu.edu::4a5f27e5-970c-49cb-a96d-452ff94b951a" providerId="AD" clId="Web-{0FC13043-8EED-9F1B-A1CB-45B7F469CDCC}" dt="2023-01-25T00:25:44.449" v="79"/>
          <ac:spMkLst>
            <pc:docMk/>
            <pc:sldMk cId="205550050" sldId="289"/>
            <ac:spMk id="2" creationId="{4412C6A9-E01D-ABF3-B6D2-F251888DE2B6}"/>
          </ac:spMkLst>
        </pc:spChg>
        <pc:spChg chg="del">
          <ac:chgData name="Boloz, Patrik" userId="S::patrikboloz@nmhu.edu::4a5f27e5-970c-49cb-a96d-452ff94b951a" providerId="AD" clId="Web-{0FC13043-8EED-9F1B-A1CB-45B7F469CDCC}" dt="2023-01-25T00:25:34.074" v="76"/>
          <ac:spMkLst>
            <pc:docMk/>
            <pc:sldMk cId="205550050" sldId="289"/>
            <ac:spMk id="3" creationId="{333F0187-6574-F89F-8616-87180A5E6024}"/>
          </ac:spMkLst>
        </pc:spChg>
        <pc:spChg chg="add mod">
          <ac:chgData name="Boloz, Patrik" userId="S::patrikboloz@nmhu.edu::4a5f27e5-970c-49cb-a96d-452ff94b951a" providerId="AD" clId="Web-{0FC13043-8EED-9F1B-A1CB-45B7F469CDCC}" dt="2023-01-25T00:26:08.716" v="81" actId="20577"/>
          <ac:spMkLst>
            <pc:docMk/>
            <pc:sldMk cId="205550050" sldId="289"/>
            <ac:spMk id="8" creationId="{781F3DF2-F13A-DAAD-8A50-8649D7817FCB}"/>
          </ac:spMkLst>
        </pc:spChg>
        <pc:spChg chg="add del">
          <ac:chgData name="Boloz, Patrik" userId="S::patrikboloz@nmhu.edu::4a5f27e5-970c-49cb-a96d-452ff94b951a" providerId="AD" clId="Web-{0FC13043-8EED-9F1B-A1CB-45B7F469CDCC}" dt="2023-01-25T00:25:44.434" v="78"/>
          <ac:spMkLst>
            <pc:docMk/>
            <pc:sldMk cId="205550050" sldId="289"/>
            <ac:spMk id="9" creationId="{DB691D59-8F51-4DD8-AD41-D568D29B08F8}"/>
          </ac:spMkLst>
        </pc:spChg>
        <pc:spChg chg="add del">
          <ac:chgData name="Boloz, Patrik" userId="S::patrikboloz@nmhu.edu::4a5f27e5-970c-49cb-a96d-452ff94b951a" providerId="AD" clId="Web-{0FC13043-8EED-9F1B-A1CB-45B7F469CDCC}" dt="2023-01-25T00:25:44.434" v="78"/>
          <ac:spMkLst>
            <pc:docMk/>
            <pc:sldMk cId="205550050" sldId="289"/>
            <ac:spMk id="11" creationId="{204AEF18-0627-48F3-9B3D-F7E8F050B1D4}"/>
          </ac:spMkLst>
        </pc:spChg>
        <pc:spChg chg="add del">
          <ac:chgData name="Boloz, Patrik" userId="S::patrikboloz@nmhu.edu::4a5f27e5-970c-49cb-a96d-452ff94b951a" providerId="AD" clId="Web-{0FC13043-8EED-9F1B-A1CB-45B7F469CDCC}" dt="2023-01-25T00:25:44.434" v="78"/>
          <ac:spMkLst>
            <pc:docMk/>
            <pc:sldMk cId="205550050" sldId="289"/>
            <ac:spMk id="13" creationId="{CEAEE08A-C572-438F-9753-B0D527A515A7}"/>
          </ac:spMkLst>
        </pc:spChg>
        <pc:spChg chg="add del">
          <ac:chgData name="Boloz, Patrik" userId="S::patrikboloz@nmhu.edu::4a5f27e5-970c-49cb-a96d-452ff94b951a" providerId="AD" clId="Web-{0FC13043-8EED-9F1B-A1CB-45B7F469CDCC}" dt="2023-01-25T00:25:44.434" v="78"/>
          <ac:spMkLst>
            <pc:docMk/>
            <pc:sldMk cId="205550050" sldId="289"/>
            <ac:spMk id="15" creationId="{DB93146F-62ED-4C59-844C-0935D0FB5031}"/>
          </ac:spMkLst>
        </pc:spChg>
        <pc:spChg chg="add del">
          <ac:chgData name="Boloz, Patrik" userId="S::patrikboloz@nmhu.edu::4a5f27e5-970c-49cb-a96d-452ff94b951a" providerId="AD" clId="Web-{0FC13043-8EED-9F1B-A1CB-45B7F469CDCC}" dt="2023-01-25T00:25:44.434" v="78"/>
          <ac:spMkLst>
            <pc:docMk/>
            <pc:sldMk cId="205550050" sldId="289"/>
            <ac:spMk id="17" creationId="{B1A515B1-A9B3-49B0-AE0D-D038D42C21A9}"/>
          </ac:spMkLst>
        </pc:spChg>
        <pc:spChg chg="add">
          <ac:chgData name="Boloz, Patrik" userId="S::patrikboloz@nmhu.edu::4a5f27e5-970c-49cb-a96d-452ff94b951a" providerId="AD" clId="Web-{0FC13043-8EED-9F1B-A1CB-45B7F469CDCC}" dt="2023-01-25T00:25:44.449" v="79"/>
          <ac:spMkLst>
            <pc:docMk/>
            <pc:sldMk cId="205550050" sldId="289"/>
            <ac:spMk id="19" creationId="{00401440-1DC9-4C9E-A3BA-4DECEEB46503}"/>
          </ac:spMkLst>
        </pc:spChg>
        <pc:spChg chg="add">
          <ac:chgData name="Boloz, Patrik" userId="S::patrikboloz@nmhu.edu::4a5f27e5-970c-49cb-a96d-452ff94b951a" providerId="AD" clId="Web-{0FC13043-8EED-9F1B-A1CB-45B7F469CDCC}" dt="2023-01-25T00:25:44.449" v="79"/>
          <ac:spMkLst>
            <pc:docMk/>
            <pc:sldMk cId="205550050" sldId="289"/>
            <ac:spMk id="20" creationId="{36B822CC-7DA9-4417-AA94-64CEB676F0B8}"/>
          </ac:spMkLst>
        </pc:spChg>
        <pc:spChg chg="add">
          <ac:chgData name="Boloz, Patrik" userId="S::patrikboloz@nmhu.edu::4a5f27e5-970c-49cb-a96d-452ff94b951a" providerId="AD" clId="Web-{0FC13043-8EED-9F1B-A1CB-45B7F469CDCC}" dt="2023-01-25T00:25:44.449" v="79"/>
          <ac:spMkLst>
            <pc:docMk/>
            <pc:sldMk cId="205550050" sldId="289"/>
            <ac:spMk id="21" creationId="{AFA01E88-71CC-4FF3-9E81-51E0C32B45E4}"/>
          </ac:spMkLst>
        </pc:spChg>
        <pc:picChg chg="add mod ord">
          <ac:chgData name="Boloz, Patrik" userId="S::patrikboloz@nmhu.edu::4a5f27e5-970c-49cb-a96d-452ff94b951a" providerId="AD" clId="Web-{0FC13043-8EED-9F1B-A1CB-45B7F469CDCC}" dt="2023-01-25T00:25:44.449" v="79"/>
          <ac:picMkLst>
            <pc:docMk/>
            <pc:sldMk cId="205550050" sldId="289"/>
            <ac:picMk id="4" creationId="{1935C47D-AD4D-86AF-A74C-CC00C1D7EB9C}"/>
          </ac:picMkLst>
        </pc:picChg>
      </pc:sldChg>
      <pc:sldChg chg="addSp modSp new mod setBg">
        <pc:chgData name="Boloz, Patrik" userId="S::patrikboloz@nmhu.edu::4a5f27e5-970c-49cb-a96d-452ff94b951a" providerId="AD" clId="Web-{0FC13043-8EED-9F1B-A1CB-45B7F469CDCC}" dt="2023-01-25T00:28:26.050" v="96"/>
        <pc:sldMkLst>
          <pc:docMk/>
          <pc:sldMk cId="2356406377" sldId="290"/>
        </pc:sldMkLst>
        <pc:spChg chg="mod">
          <ac:chgData name="Boloz, Patrik" userId="S::patrikboloz@nmhu.edu::4a5f27e5-970c-49cb-a96d-452ff94b951a" providerId="AD" clId="Web-{0FC13043-8EED-9F1B-A1CB-45B7F469CDCC}" dt="2023-01-25T00:28:26.050" v="96"/>
          <ac:spMkLst>
            <pc:docMk/>
            <pc:sldMk cId="2356406377" sldId="290"/>
            <ac:spMk id="2" creationId="{75ED1909-8FE4-8417-3E2E-9DD3F7AA939E}"/>
          </ac:spMkLst>
        </pc:spChg>
        <pc:spChg chg="mod">
          <ac:chgData name="Boloz, Patrik" userId="S::patrikboloz@nmhu.edu::4a5f27e5-970c-49cb-a96d-452ff94b951a" providerId="AD" clId="Web-{0FC13043-8EED-9F1B-A1CB-45B7F469CDCC}" dt="2023-01-25T00:28:26.050" v="96"/>
          <ac:spMkLst>
            <pc:docMk/>
            <pc:sldMk cId="2356406377" sldId="290"/>
            <ac:spMk id="3" creationId="{25B97439-8EC0-8F14-FEFE-CFA3B454A872}"/>
          </ac:spMkLst>
        </pc:spChg>
        <pc:spChg chg="add">
          <ac:chgData name="Boloz, Patrik" userId="S::patrikboloz@nmhu.edu::4a5f27e5-970c-49cb-a96d-452ff94b951a" providerId="AD" clId="Web-{0FC13043-8EED-9F1B-A1CB-45B7F469CDCC}" dt="2023-01-25T00:28:26.050" v="96"/>
          <ac:spMkLst>
            <pc:docMk/>
            <pc:sldMk cId="2356406377" sldId="290"/>
            <ac:spMk id="9" creationId="{9ADDB9E1-AB12-462E-8E0D-83CA31C6EB7F}"/>
          </ac:spMkLst>
        </pc:spChg>
        <pc:spChg chg="add">
          <ac:chgData name="Boloz, Patrik" userId="S::patrikboloz@nmhu.edu::4a5f27e5-970c-49cb-a96d-452ff94b951a" providerId="AD" clId="Web-{0FC13043-8EED-9F1B-A1CB-45B7F469CDCC}" dt="2023-01-25T00:28:26.050" v="96"/>
          <ac:spMkLst>
            <pc:docMk/>
            <pc:sldMk cId="2356406377" sldId="290"/>
            <ac:spMk id="11" creationId="{214040EB-4842-44D5-9380-BDF41FB7BA8F}"/>
          </ac:spMkLst>
        </pc:spChg>
        <pc:spChg chg="add">
          <ac:chgData name="Boloz, Patrik" userId="S::patrikboloz@nmhu.edu::4a5f27e5-970c-49cb-a96d-452ff94b951a" providerId="AD" clId="Web-{0FC13043-8EED-9F1B-A1CB-45B7F469CDCC}" dt="2023-01-25T00:28:26.050" v="96"/>
          <ac:spMkLst>
            <pc:docMk/>
            <pc:sldMk cId="2356406377" sldId="290"/>
            <ac:spMk id="13" creationId="{0C076E08-C160-41E7-8D09-E2436B5917C9}"/>
          </ac:spMkLst>
        </pc:spChg>
        <pc:spChg chg="add">
          <ac:chgData name="Boloz, Patrik" userId="S::patrikboloz@nmhu.edu::4a5f27e5-970c-49cb-a96d-452ff94b951a" providerId="AD" clId="Web-{0FC13043-8EED-9F1B-A1CB-45B7F469CDCC}" dt="2023-01-25T00:28:26.050" v="96"/>
          <ac:spMkLst>
            <pc:docMk/>
            <pc:sldMk cId="2356406377" sldId="290"/>
            <ac:spMk id="15" creationId="{25A65B62-07C4-4876-A101-9C85F48A0257}"/>
          </ac:spMkLst>
        </pc:spChg>
        <pc:spChg chg="add">
          <ac:chgData name="Boloz, Patrik" userId="S::patrikboloz@nmhu.edu::4a5f27e5-970c-49cb-a96d-452ff94b951a" providerId="AD" clId="Web-{0FC13043-8EED-9F1B-A1CB-45B7F469CDCC}" dt="2023-01-25T00:28:26.050" v="96"/>
          <ac:spMkLst>
            <pc:docMk/>
            <pc:sldMk cId="2356406377" sldId="290"/>
            <ac:spMk id="17" creationId="{D02BCE7C-4E97-4627-9FD1-DD7B633E558D}"/>
          </ac:spMkLst>
        </pc:spChg>
        <pc:picChg chg="add mod">
          <ac:chgData name="Boloz, Patrik" userId="S::patrikboloz@nmhu.edu::4a5f27e5-970c-49cb-a96d-452ff94b951a" providerId="AD" clId="Web-{0FC13043-8EED-9F1B-A1CB-45B7F469CDCC}" dt="2023-01-25T00:28:26.050" v="96"/>
          <ac:picMkLst>
            <pc:docMk/>
            <pc:sldMk cId="2356406377" sldId="290"/>
            <ac:picMk id="4" creationId="{1A08F428-F2C6-68B5-A014-9387E8C14198}"/>
          </ac:picMkLst>
        </pc:picChg>
      </pc:sldChg>
      <pc:sldChg chg="modSp new">
        <pc:chgData name="Boloz, Patrik" userId="S::patrikboloz@nmhu.edu::4a5f27e5-970c-49cb-a96d-452ff94b951a" providerId="AD" clId="Web-{0FC13043-8EED-9F1B-A1CB-45B7F469CDCC}" dt="2023-01-25T00:30:05.100" v="117" actId="20577"/>
        <pc:sldMkLst>
          <pc:docMk/>
          <pc:sldMk cId="181583662" sldId="291"/>
        </pc:sldMkLst>
        <pc:spChg chg="mod">
          <ac:chgData name="Boloz, Patrik" userId="S::patrikboloz@nmhu.edu::4a5f27e5-970c-49cb-a96d-452ff94b951a" providerId="AD" clId="Web-{0FC13043-8EED-9F1B-A1CB-45B7F469CDCC}" dt="2023-01-25T00:30:05.100" v="117" actId="20577"/>
          <ac:spMkLst>
            <pc:docMk/>
            <pc:sldMk cId="181583662" sldId="291"/>
            <ac:spMk id="2" creationId="{39EFF6CC-EE8B-5783-1C98-A02DB5F1041D}"/>
          </ac:spMkLst>
        </pc:spChg>
        <pc:spChg chg="mod">
          <ac:chgData name="Boloz, Patrik" userId="S::patrikboloz@nmhu.edu::4a5f27e5-970c-49cb-a96d-452ff94b951a" providerId="AD" clId="Web-{0FC13043-8EED-9F1B-A1CB-45B7F469CDCC}" dt="2023-01-25T00:29:09.958" v="104" actId="20577"/>
          <ac:spMkLst>
            <pc:docMk/>
            <pc:sldMk cId="181583662" sldId="291"/>
            <ac:spMk id="3" creationId="{D85BF166-F38F-3167-56AB-93C31BE0A5B8}"/>
          </ac:spMkLst>
        </pc:spChg>
      </pc:sldChg>
      <pc:sldChg chg="modSp new">
        <pc:chgData name="Boloz, Patrik" userId="S::patrikboloz@nmhu.edu::4a5f27e5-970c-49cb-a96d-452ff94b951a" providerId="AD" clId="Web-{0FC13043-8EED-9F1B-A1CB-45B7F469CDCC}" dt="2023-01-25T00:30:11.101" v="119" actId="20577"/>
        <pc:sldMkLst>
          <pc:docMk/>
          <pc:sldMk cId="410678118" sldId="292"/>
        </pc:sldMkLst>
        <pc:spChg chg="mod">
          <ac:chgData name="Boloz, Patrik" userId="S::patrikboloz@nmhu.edu::4a5f27e5-970c-49cb-a96d-452ff94b951a" providerId="AD" clId="Web-{0FC13043-8EED-9F1B-A1CB-45B7F469CDCC}" dt="2023-01-25T00:30:11.101" v="119" actId="20577"/>
          <ac:spMkLst>
            <pc:docMk/>
            <pc:sldMk cId="410678118" sldId="292"/>
            <ac:spMk id="2" creationId="{EE3BAD0E-A420-8713-B16F-DD1514B162B7}"/>
          </ac:spMkLst>
        </pc:spChg>
        <pc:spChg chg="mod">
          <ac:chgData name="Boloz, Patrik" userId="S::patrikboloz@nmhu.edu::4a5f27e5-970c-49cb-a96d-452ff94b951a" providerId="AD" clId="Web-{0FC13043-8EED-9F1B-A1CB-45B7F469CDCC}" dt="2023-01-25T00:29:31.849" v="110" actId="20577"/>
          <ac:spMkLst>
            <pc:docMk/>
            <pc:sldMk cId="410678118" sldId="292"/>
            <ac:spMk id="3" creationId="{FB493A5B-AA2D-895F-CB3F-3EBC3EA27E50}"/>
          </ac:spMkLst>
        </pc:spChg>
      </pc:sldChg>
      <pc:sldChg chg="addSp modSp new">
        <pc:chgData name="Boloz, Patrik" userId="S::patrikboloz@nmhu.edu::4a5f27e5-970c-49cb-a96d-452ff94b951a" providerId="AD" clId="Web-{0FC13043-8EED-9F1B-A1CB-45B7F469CDCC}" dt="2023-01-25T00:30:40.867" v="128" actId="1076"/>
        <pc:sldMkLst>
          <pc:docMk/>
          <pc:sldMk cId="2211231438" sldId="293"/>
        </pc:sldMkLst>
        <pc:spChg chg="mod">
          <ac:chgData name="Boloz, Patrik" userId="S::patrikboloz@nmhu.edu::4a5f27e5-970c-49cb-a96d-452ff94b951a" providerId="AD" clId="Web-{0FC13043-8EED-9F1B-A1CB-45B7F469CDCC}" dt="2023-01-25T00:30:13.773" v="120" actId="20577"/>
          <ac:spMkLst>
            <pc:docMk/>
            <pc:sldMk cId="2211231438" sldId="293"/>
            <ac:spMk id="2" creationId="{B9A67BD7-5AE9-545D-980E-2AB7CA4C3D47}"/>
          </ac:spMkLst>
        </pc:spChg>
        <pc:spChg chg="mod">
          <ac:chgData name="Boloz, Patrik" userId="S::patrikboloz@nmhu.edu::4a5f27e5-970c-49cb-a96d-452ff94b951a" providerId="AD" clId="Web-{0FC13043-8EED-9F1B-A1CB-45B7F469CDCC}" dt="2023-01-25T00:30:30.945" v="122" actId="20577"/>
          <ac:spMkLst>
            <pc:docMk/>
            <pc:sldMk cId="2211231438" sldId="293"/>
            <ac:spMk id="3" creationId="{55AD7946-C6DE-9F66-2ECC-8335B22AC4EA}"/>
          </ac:spMkLst>
        </pc:spChg>
        <pc:picChg chg="add mod">
          <ac:chgData name="Boloz, Patrik" userId="S::patrikboloz@nmhu.edu::4a5f27e5-970c-49cb-a96d-452ff94b951a" providerId="AD" clId="Web-{0FC13043-8EED-9F1B-A1CB-45B7F469CDCC}" dt="2023-01-25T00:30:40.867" v="128" actId="1076"/>
          <ac:picMkLst>
            <pc:docMk/>
            <pc:sldMk cId="2211231438" sldId="293"/>
            <ac:picMk id="4" creationId="{F2E26DE7-E3C2-0BAA-9CDC-FD697D52DD5D}"/>
          </ac:picMkLst>
        </pc:picChg>
      </pc:sldChg>
      <pc:sldChg chg="modSp new">
        <pc:chgData name="Boloz, Patrik" userId="S::patrikboloz@nmhu.edu::4a5f27e5-970c-49cb-a96d-452ff94b951a" providerId="AD" clId="Web-{0FC13043-8EED-9F1B-A1CB-45B7F469CDCC}" dt="2023-01-25T00:31:51.183" v="136" actId="20577"/>
        <pc:sldMkLst>
          <pc:docMk/>
          <pc:sldMk cId="2793395157" sldId="294"/>
        </pc:sldMkLst>
        <pc:spChg chg="mod">
          <ac:chgData name="Boloz, Patrik" userId="S::patrikboloz@nmhu.edu::4a5f27e5-970c-49cb-a96d-452ff94b951a" providerId="AD" clId="Web-{0FC13043-8EED-9F1B-A1CB-45B7F469CDCC}" dt="2023-01-25T00:30:59.009" v="132" actId="20577"/>
          <ac:spMkLst>
            <pc:docMk/>
            <pc:sldMk cId="2793395157" sldId="294"/>
            <ac:spMk id="2" creationId="{5E2B2D07-1AE1-690B-5C1F-953929673523}"/>
          </ac:spMkLst>
        </pc:spChg>
        <pc:spChg chg="mod">
          <ac:chgData name="Boloz, Patrik" userId="S::patrikboloz@nmhu.edu::4a5f27e5-970c-49cb-a96d-452ff94b951a" providerId="AD" clId="Web-{0FC13043-8EED-9F1B-A1CB-45B7F469CDCC}" dt="2023-01-25T00:31:51.183" v="136" actId="20577"/>
          <ac:spMkLst>
            <pc:docMk/>
            <pc:sldMk cId="2793395157" sldId="294"/>
            <ac:spMk id="3" creationId="{A0B39938-0045-8637-03D3-A63D4D44A9DF}"/>
          </ac:spMkLst>
        </pc:spChg>
      </pc:sldChg>
      <pc:sldChg chg="modSp new">
        <pc:chgData name="Boloz, Patrik" userId="S::patrikboloz@nmhu.edu::4a5f27e5-970c-49cb-a96d-452ff94b951a" providerId="AD" clId="Web-{0FC13043-8EED-9F1B-A1CB-45B7F469CDCC}" dt="2023-01-25T00:33:44.828" v="156" actId="20577"/>
        <pc:sldMkLst>
          <pc:docMk/>
          <pc:sldMk cId="2848648416" sldId="295"/>
        </pc:sldMkLst>
        <pc:spChg chg="mod">
          <ac:chgData name="Boloz, Patrik" userId="S::patrikboloz@nmhu.edu::4a5f27e5-970c-49cb-a96d-452ff94b951a" providerId="AD" clId="Web-{0FC13043-8EED-9F1B-A1CB-45B7F469CDCC}" dt="2023-01-25T00:32:51.341" v="143" actId="20577"/>
          <ac:spMkLst>
            <pc:docMk/>
            <pc:sldMk cId="2848648416" sldId="295"/>
            <ac:spMk id="2" creationId="{A3C2518E-ADEA-BA94-EBA3-AA060C8219B6}"/>
          </ac:spMkLst>
        </pc:spChg>
        <pc:spChg chg="mod">
          <ac:chgData name="Boloz, Patrik" userId="S::patrikboloz@nmhu.edu::4a5f27e5-970c-49cb-a96d-452ff94b951a" providerId="AD" clId="Web-{0FC13043-8EED-9F1B-A1CB-45B7F469CDCC}" dt="2023-01-25T00:33:44.828" v="156" actId="20577"/>
          <ac:spMkLst>
            <pc:docMk/>
            <pc:sldMk cId="2848648416" sldId="295"/>
            <ac:spMk id="3" creationId="{B9312386-8FD4-5F3B-FBEE-D3555763D939}"/>
          </ac:spMkLst>
        </pc:spChg>
      </pc:sldChg>
      <pc:sldChg chg="modSp new">
        <pc:chgData name="Boloz, Patrik" userId="S::patrikboloz@nmhu.edu::4a5f27e5-970c-49cb-a96d-452ff94b951a" providerId="AD" clId="Web-{0FC13043-8EED-9F1B-A1CB-45B7F469CDCC}" dt="2023-01-25T00:34:47.658" v="181" actId="20577"/>
        <pc:sldMkLst>
          <pc:docMk/>
          <pc:sldMk cId="1493953167" sldId="296"/>
        </pc:sldMkLst>
        <pc:spChg chg="mod">
          <ac:chgData name="Boloz, Patrik" userId="S::patrikboloz@nmhu.edu::4a5f27e5-970c-49cb-a96d-452ff94b951a" providerId="AD" clId="Web-{0FC13043-8EED-9F1B-A1CB-45B7F469CDCC}" dt="2023-01-25T00:33:48.734" v="161" actId="20577"/>
          <ac:spMkLst>
            <pc:docMk/>
            <pc:sldMk cId="1493953167" sldId="296"/>
            <ac:spMk id="2" creationId="{2CD22579-DB46-667B-E1D9-4848F67C11FA}"/>
          </ac:spMkLst>
        </pc:spChg>
        <pc:spChg chg="mod">
          <ac:chgData name="Boloz, Patrik" userId="S::patrikboloz@nmhu.edu::4a5f27e5-970c-49cb-a96d-452ff94b951a" providerId="AD" clId="Web-{0FC13043-8EED-9F1B-A1CB-45B7F469CDCC}" dt="2023-01-25T00:34:47.658" v="181" actId="20577"/>
          <ac:spMkLst>
            <pc:docMk/>
            <pc:sldMk cId="1493953167" sldId="296"/>
            <ac:spMk id="3" creationId="{636AC21B-7875-C5CB-DDDB-42CA8E5F3E21}"/>
          </ac:spMkLst>
        </pc:spChg>
      </pc:sldChg>
      <pc:sldChg chg="addSp modSp new mod setBg">
        <pc:chgData name="Boloz, Patrik" userId="S::patrikboloz@nmhu.edu::4a5f27e5-970c-49cb-a96d-452ff94b951a" providerId="AD" clId="Web-{0FC13043-8EED-9F1B-A1CB-45B7F469CDCC}" dt="2023-01-25T00:35:55.833" v="202"/>
        <pc:sldMkLst>
          <pc:docMk/>
          <pc:sldMk cId="2883349490" sldId="297"/>
        </pc:sldMkLst>
        <pc:spChg chg="mod">
          <ac:chgData name="Boloz, Patrik" userId="S::patrikboloz@nmhu.edu::4a5f27e5-970c-49cb-a96d-452ff94b951a" providerId="AD" clId="Web-{0FC13043-8EED-9F1B-A1CB-45B7F469CDCC}" dt="2023-01-25T00:35:55.833" v="202"/>
          <ac:spMkLst>
            <pc:docMk/>
            <pc:sldMk cId="2883349490" sldId="297"/>
            <ac:spMk id="2" creationId="{4B6F3E62-9D6E-1906-A3FD-36BDDB2BE4B8}"/>
          </ac:spMkLst>
        </pc:spChg>
        <pc:spChg chg="mod">
          <ac:chgData name="Boloz, Patrik" userId="S::patrikboloz@nmhu.edu::4a5f27e5-970c-49cb-a96d-452ff94b951a" providerId="AD" clId="Web-{0FC13043-8EED-9F1B-A1CB-45B7F469CDCC}" dt="2023-01-25T00:35:55.833" v="202"/>
          <ac:spMkLst>
            <pc:docMk/>
            <pc:sldMk cId="2883349490" sldId="297"/>
            <ac:spMk id="3" creationId="{4B832017-175A-965E-FC7D-B31B7210516A}"/>
          </ac:spMkLst>
        </pc:spChg>
        <pc:spChg chg="add">
          <ac:chgData name="Boloz, Patrik" userId="S::patrikboloz@nmhu.edu::4a5f27e5-970c-49cb-a96d-452ff94b951a" providerId="AD" clId="Web-{0FC13043-8EED-9F1B-A1CB-45B7F469CDCC}" dt="2023-01-25T00:35:55.833" v="202"/>
          <ac:spMkLst>
            <pc:docMk/>
            <pc:sldMk cId="2883349490" sldId="297"/>
            <ac:spMk id="9" creationId="{9ADDB9E1-AB12-462E-8E0D-83CA31C6EB7F}"/>
          </ac:spMkLst>
        </pc:spChg>
        <pc:spChg chg="add">
          <ac:chgData name="Boloz, Patrik" userId="S::patrikboloz@nmhu.edu::4a5f27e5-970c-49cb-a96d-452ff94b951a" providerId="AD" clId="Web-{0FC13043-8EED-9F1B-A1CB-45B7F469CDCC}" dt="2023-01-25T00:35:55.833" v="202"/>
          <ac:spMkLst>
            <pc:docMk/>
            <pc:sldMk cId="2883349490" sldId="297"/>
            <ac:spMk id="11" creationId="{214040EB-4842-44D5-9380-BDF41FB7BA8F}"/>
          </ac:spMkLst>
        </pc:spChg>
        <pc:spChg chg="add">
          <ac:chgData name="Boloz, Patrik" userId="S::patrikboloz@nmhu.edu::4a5f27e5-970c-49cb-a96d-452ff94b951a" providerId="AD" clId="Web-{0FC13043-8EED-9F1B-A1CB-45B7F469CDCC}" dt="2023-01-25T00:35:55.833" v="202"/>
          <ac:spMkLst>
            <pc:docMk/>
            <pc:sldMk cId="2883349490" sldId="297"/>
            <ac:spMk id="13" creationId="{0C076E08-C160-41E7-8D09-E2436B5917C9}"/>
          </ac:spMkLst>
        </pc:spChg>
        <pc:spChg chg="add">
          <ac:chgData name="Boloz, Patrik" userId="S::patrikboloz@nmhu.edu::4a5f27e5-970c-49cb-a96d-452ff94b951a" providerId="AD" clId="Web-{0FC13043-8EED-9F1B-A1CB-45B7F469CDCC}" dt="2023-01-25T00:35:55.833" v="202"/>
          <ac:spMkLst>
            <pc:docMk/>
            <pc:sldMk cId="2883349490" sldId="297"/>
            <ac:spMk id="15" creationId="{25A65B62-07C4-4876-A101-9C85F48A0257}"/>
          </ac:spMkLst>
        </pc:spChg>
        <pc:spChg chg="add">
          <ac:chgData name="Boloz, Patrik" userId="S::patrikboloz@nmhu.edu::4a5f27e5-970c-49cb-a96d-452ff94b951a" providerId="AD" clId="Web-{0FC13043-8EED-9F1B-A1CB-45B7F469CDCC}" dt="2023-01-25T00:35:55.833" v="202"/>
          <ac:spMkLst>
            <pc:docMk/>
            <pc:sldMk cId="2883349490" sldId="297"/>
            <ac:spMk id="17" creationId="{D02BCE7C-4E97-4627-9FD1-DD7B633E558D}"/>
          </ac:spMkLst>
        </pc:spChg>
        <pc:picChg chg="add mod">
          <ac:chgData name="Boloz, Patrik" userId="S::patrikboloz@nmhu.edu::4a5f27e5-970c-49cb-a96d-452ff94b951a" providerId="AD" clId="Web-{0FC13043-8EED-9F1B-A1CB-45B7F469CDCC}" dt="2023-01-25T00:35:55.833" v="202"/>
          <ac:picMkLst>
            <pc:docMk/>
            <pc:sldMk cId="2883349490" sldId="297"/>
            <ac:picMk id="4" creationId="{4B220C01-6E43-F021-EC7D-72B1A948F5FD}"/>
          </ac:picMkLst>
        </pc:picChg>
      </pc:sldChg>
      <pc:sldChg chg="modSp new">
        <pc:chgData name="Boloz, Patrik" userId="S::patrikboloz@nmhu.edu::4a5f27e5-970c-49cb-a96d-452ff94b951a" providerId="AD" clId="Web-{0FC13043-8EED-9F1B-A1CB-45B7F469CDCC}" dt="2023-01-25T00:36:33.616" v="210" actId="20577"/>
        <pc:sldMkLst>
          <pc:docMk/>
          <pc:sldMk cId="2406074267" sldId="298"/>
        </pc:sldMkLst>
        <pc:spChg chg="mod">
          <ac:chgData name="Boloz, Patrik" userId="S::patrikboloz@nmhu.edu::4a5f27e5-970c-49cb-a96d-452ff94b951a" providerId="AD" clId="Web-{0FC13043-8EED-9F1B-A1CB-45B7F469CDCC}" dt="2023-01-25T00:36:10.458" v="206" actId="20577"/>
          <ac:spMkLst>
            <pc:docMk/>
            <pc:sldMk cId="2406074267" sldId="298"/>
            <ac:spMk id="2" creationId="{480A7942-F7BD-E9F4-B5AC-046664C9399F}"/>
          </ac:spMkLst>
        </pc:spChg>
        <pc:spChg chg="mod">
          <ac:chgData name="Boloz, Patrik" userId="S::patrikboloz@nmhu.edu::4a5f27e5-970c-49cb-a96d-452ff94b951a" providerId="AD" clId="Web-{0FC13043-8EED-9F1B-A1CB-45B7F469CDCC}" dt="2023-01-25T00:36:33.616" v="210" actId="20577"/>
          <ac:spMkLst>
            <pc:docMk/>
            <pc:sldMk cId="2406074267" sldId="298"/>
            <ac:spMk id="3" creationId="{3EF45F3F-FCEE-8646-E770-97E51E911188}"/>
          </ac:spMkLst>
        </pc:spChg>
      </pc:sldChg>
      <pc:sldChg chg="modSp new">
        <pc:chgData name="Boloz, Patrik" userId="S::patrikboloz@nmhu.edu::4a5f27e5-970c-49cb-a96d-452ff94b951a" providerId="AD" clId="Web-{0FC13043-8EED-9F1B-A1CB-45B7F469CDCC}" dt="2023-01-25T00:37:36.790" v="219" actId="20577"/>
        <pc:sldMkLst>
          <pc:docMk/>
          <pc:sldMk cId="2705368882" sldId="299"/>
        </pc:sldMkLst>
        <pc:spChg chg="mod">
          <ac:chgData name="Boloz, Patrik" userId="S::patrikboloz@nmhu.edu::4a5f27e5-970c-49cb-a96d-452ff94b951a" providerId="AD" clId="Web-{0FC13043-8EED-9F1B-A1CB-45B7F469CDCC}" dt="2023-01-25T00:36:52.554" v="213" actId="20577"/>
          <ac:spMkLst>
            <pc:docMk/>
            <pc:sldMk cId="2705368882" sldId="299"/>
            <ac:spMk id="2" creationId="{E7378D8D-2595-3255-9E04-EEC81A89E29C}"/>
          </ac:spMkLst>
        </pc:spChg>
        <pc:spChg chg="mod">
          <ac:chgData name="Boloz, Patrik" userId="S::patrikboloz@nmhu.edu::4a5f27e5-970c-49cb-a96d-452ff94b951a" providerId="AD" clId="Web-{0FC13043-8EED-9F1B-A1CB-45B7F469CDCC}" dt="2023-01-25T00:37:36.790" v="219" actId="20577"/>
          <ac:spMkLst>
            <pc:docMk/>
            <pc:sldMk cId="2705368882" sldId="299"/>
            <ac:spMk id="3" creationId="{A8EA1899-8A3A-4834-3330-022D86CBA745}"/>
          </ac:spMkLst>
        </pc:spChg>
      </pc:sldChg>
      <pc:sldChg chg="addSp modSp new mod setBg">
        <pc:chgData name="Boloz, Patrik" userId="S::patrikboloz@nmhu.edu::4a5f27e5-970c-49cb-a96d-452ff94b951a" providerId="AD" clId="Web-{0FC13043-8EED-9F1B-A1CB-45B7F469CDCC}" dt="2023-01-25T00:38:02.213" v="227" actId="20577"/>
        <pc:sldMkLst>
          <pc:docMk/>
          <pc:sldMk cId="812985653" sldId="300"/>
        </pc:sldMkLst>
        <pc:spChg chg="mod">
          <ac:chgData name="Boloz, Patrik" userId="S::patrikboloz@nmhu.edu::4a5f27e5-970c-49cb-a96d-452ff94b951a" providerId="AD" clId="Web-{0FC13043-8EED-9F1B-A1CB-45B7F469CDCC}" dt="2023-01-25T00:37:57.666" v="226"/>
          <ac:spMkLst>
            <pc:docMk/>
            <pc:sldMk cId="812985653" sldId="300"/>
            <ac:spMk id="2" creationId="{07F1AA73-8CE4-E01C-9507-D9BC8855276F}"/>
          </ac:spMkLst>
        </pc:spChg>
        <pc:spChg chg="mod">
          <ac:chgData name="Boloz, Patrik" userId="S::patrikboloz@nmhu.edu::4a5f27e5-970c-49cb-a96d-452ff94b951a" providerId="AD" clId="Web-{0FC13043-8EED-9F1B-A1CB-45B7F469CDCC}" dt="2023-01-25T00:38:02.213" v="227" actId="20577"/>
          <ac:spMkLst>
            <pc:docMk/>
            <pc:sldMk cId="812985653" sldId="300"/>
            <ac:spMk id="3" creationId="{6C63BC89-BA63-1BCE-D840-A2DF1A2C216E}"/>
          </ac:spMkLst>
        </pc:spChg>
        <pc:spChg chg="add">
          <ac:chgData name="Boloz, Patrik" userId="S::patrikboloz@nmhu.edu::4a5f27e5-970c-49cb-a96d-452ff94b951a" providerId="AD" clId="Web-{0FC13043-8EED-9F1B-A1CB-45B7F469CDCC}" dt="2023-01-25T00:37:57.666" v="226"/>
          <ac:spMkLst>
            <pc:docMk/>
            <pc:sldMk cId="812985653" sldId="300"/>
            <ac:spMk id="9" creationId="{9ADDB9E1-AB12-462E-8E0D-83CA31C6EB7F}"/>
          </ac:spMkLst>
        </pc:spChg>
        <pc:spChg chg="add">
          <ac:chgData name="Boloz, Patrik" userId="S::patrikboloz@nmhu.edu::4a5f27e5-970c-49cb-a96d-452ff94b951a" providerId="AD" clId="Web-{0FC13043-8EED-9F1B-A1CB-45B7F469CDCC}" dt="2023-01-25T00:37:57.666" v="226"/>
          <ac:spMkLst>
            <pc:docMk/>
            <pc:sldMk cId="812985653" sldId="300"/>
            <ac:spMk id="11" creationId="{214040EB-4842-44D5-9380-BDF41FB7BA8F}"/>
          </ac:spMkLst>
        </pc:spChg>
        <pc:spChg chg="add">
          <ac:chgData name="Boloz, Patrik" userId="S::patrikboloz@nmhu.edu::4a5f27e5-970c-49cb-a96d-452ff94b951a" providerId="AD" clId="Web-{0FC13043-8EED-9F1B-A1CB-45B7F469CDCC}" dt="2023-01-25T00:37:57.666" v="226"/>
          <ac:spMkLst>
            <pc:docMk/>
            <pc:sldMk cId="812985653" sldId="300"/>
            <ac:spMk id="13" creationId="{0C076E08-C160-41E7-8D09-E2436B5917C9}"/>
          </ac:spMkLst>
        </pc:spChg>
        <pc:spChg chg="add">
          <ac:chgData name="Boloz, Patrik" userId="S::patrikboloz@nmhu.edu::4a5f27e5-970c-49cb-a96d-452ff94b951a" providerId="AD" clId="Web-{0FC13043-8EED-9F1B-A1CB-45B7F469CDCC}" dt="2023-01-25T00:37:57.666" v="226"/>
          <ac:spMkLst>
            <pc:docMk/>
            <pc:sldMk cId="812985653" sldId="300"/>
            <ac:spMk id="15" creationId="{25A65B62-07C4-4876-A101-9C85F48A0257}"/>
          </ac:spMkLst>
        </pc:spChg>
        <pc:spChg chg="add">
          <ac:chgData name="Boloz, Patrik" userId="S::patrikboloz@nmhu.edu::4a5f27e5-970c-49cb-a96d-452ff94b951a" providerId="AD" clId="Web-{0FC13043-8EED-9F1B-A1CB-45B7F469CDCC}" dt="2023-01-25T00:37:57.666" v="226"/>
          <ac:spMkLst>
            <pc:docMk/>
            <pc:sldMk cId="812985653" sldId="300"/>
            <ac:spMk id="17" creationId="{D02BCE7C-4E97-4627-9FD1-DD7B633E558D}"/>
          </ac:spMkLst>
        </pc:spChg>
        <pc:picChg chg="add mod">
          <ac:chgData name="Boloz, Patrik" userId="S::patrikboloz@nmhu.edu::4a5f27e5-970c-49cb-a96d-452ff94b951a" providerId="AD" clId="Web-{0FC13043-8EED-9F1B-A1CB-45B7F469CDCC}" dt="2023-01-25T00:37:57.666" v="226"/>
          <ac:picMkLst>
            <pc:docMk/>
            <pc:sldMk cId="812985653" sldId="300"/>
            <ac:picMk id="4" creationId="{435F6E55-6355-C8C4-15CA-41566EEB7836}"/>
          </ac:picMkLst>
        </pc:picChg>
      </pc:sldChg>
      <pc:sldChg chg="addSp modSp new mod setBg">
        <pc:chgData name="Boloz, Patrik" userId="S::patrikboloz@nmhu.edu::4a5f27e5-970c-49cb-a96d-452ff94b951a" providerId="AD" clId="Web-{0FC13043-8EED-9F1B-A1CB-45B7F469CDCC}" dt="2023-01-25T00:38:45.433" v="238"/>
        <pc:sldMkLst>
          <pc:docMk/>
          <pc:sldMk cId="330774441" sldId="301"/>
        </pc:sldMkLst>
        <pc:spChg chg="mod">
          <ac:chgData name="Boloz, Patrik" userId="S::patrikboloz@nmhu.edu::4a5f27e5-970c-49cb-a96d-452ff94b951a" providerId="AD" clId="Web-{0FC13043-8EED-9F1B-A1CB-45B7F469CDCC}" dt="2023-01-25T00:38:45.433" v="238"/>
          <ac:spMkLst>
            <pc:docMk/>
            <pc:sldMk cId="330774441" sldId="301"/>
            <ac:spMk id="2" creationId="{38C940CC-0FBD-86B4-170E-82C16BC84257}"/>
          </ac:spMkLst>
        </pc:spChg>
        <pc:spChg chg="mod">
          <ac:chgData name="Boloz, Patrik" userId="S::patrikboloz@nmhu.edu::4a5f27e5-970c-49cb-a96d-452ff94b951a" providerId="AD" clId="Web-{0FC13043-8EED-9F1B-A1CB-45B7F469CDCC}" dt="2023-01-25T00:38:45.433" v="238"/>
          <ac:spMkLst>
            <pc:docMk/>
            <pc:sldMk cId="330774441" sldId="301"/>
            <ac:spMk id="3" creationId="{75954CE1-CE47-B2B5-6D6E-0A1E153B94E3}"/>
          </ac:spMkLst>
        </pc:spChg>
        <pc:picChg chg="add mod">
          <ac:chgData name="Boloz, Patrik" userId="S::patrikboloz@nmhu.edu::4a5f27e5-970c-49cb-a96d-452ff94b951a" providerId="AD" clId="Web-{0FC13043-8EED-9F1B-A1CB-45B7F469CDCC}" dt="2023-01-25T00:38:45.433" v="238"/>
          <ac:picMkLst>
            <pc:docMk/>
            <pc:sldMk cId="330774441" sldId="301"/>
            <ac:picMk id="4" creationId="{15C9BC1A-B007-DD37-886F-DC4FF45F3BDA}"/>
          </ac:picMkLst>
        </pc:picChg>
      </pc:sldChg>
      <pc:sldChg chg="addSp modSp new mod setBg">
        <pc:chgData name="Boloz, Patrik" userId="S::patrikboloz@nmhu.edu::4a5f27e5-970c-49cb-a96d-452ff94b951a" providerId="AD" clId="Web-{0FC13043-8EED-9F1B-A1CB-45B7F469CDCC}" dt="2023-01-25T00:41:25.127" v="258" actId="20577"/>
        <pc:sldMkLst>
          <pc:docMk/>
          <pc:sldMk cId="1439571334" sldId="302"/>
        </pc:sldMkLst>
        <pc:spChg chg="mod">
          <ac:chgData name="Boloz, Patrik" userId="S::patrikboloz@nmhu.edu::4a5f27e5-970c-49cb-a96d-452ff94b951a" providerId="AD" clId="Web-{0FC13043-8EED-9F1B-A1CB-45B7F469CDCC}" dt="2023-01-25T00:40:26.312" v="250"/>
          <ac:spMkLst>
            <pc:docMk/>
            <pc:sldMk cId="1439571334" sldId="302"/>
            <ac:spMk id="2" creationId="{B6192DE1-45EF-97D3-F12D-2FC4E5134604}"/>
          </ac:spMkLst>
        </pc:spChg>
        <pc:spChg chg="mod">
          <ac:chgData name="Boloz, Patrik" userId="S::patrikboloz@nmhu.edu::4a5f27e5-970c-49cb-a96d-452ff94b951a" providerId="AD" clId="Web-{0FC13043-8EED-9F1B-A1CB-45B7F469CDCC}" dt="2023-01-25T00:41:25.127" v="258" actId="20577"/>
          <ac:spMkLst>
            <pc:docMk/>
            <pc:sldMk cId="1439571334" sldId="302"/>
            <ac:spMk id="3" creationId="{B6928103-F760-435F-DE42-CA3DF6F6E913}"/>
          </ac:spMkLst>
        </pc:spChg>
        <pc:spChg chg="add">
          <ac:chgData name="Boloz, Patrik" userId="S::patrikboloz@nmhu.edu::4a5f27e5-970c-49cb-a96d-452ff94b951a" providerId="AD" clId="Web-{0FC13043-8EED-9F1B-A1CB-45B7F469CDCC}" dt="2023-01-25T00:40:26.312" v="250"/>
          <ac:spMkLst>
            <pc:docMk/>
            <pc:sldMk cId="1439571334" sldId="302"/>
            <ac:spMk id="9" creationId="{9ADDB9E1-AB12-462E-8E0D-83CA31C6EB7F}"/>
          </ac:spMkLst>
        </pc:spChg>
        <pc:spChg chg="add">
          <ac:chgData name="Boloz, Patrik" userId="S::patrikboloz@nmhu.edu::4a5f27e5-970c-49cb-a96d-452ff94b951a" providerId="AD" clId="Web-{0FC13043-8EED-9F1B-A1CB-45B7F469CDCC}" dt="2023-01-25T00:40:26.312" v="250"/>
          <ac:spMkLst>
            <pc:docMk/>
            <pc:sldMk cId="1439571334" sldId="302"/>
            <ac:spMk id="11" creationId="{214040EB-4842-44D5-9380-BDF41FB7BA8F}"/>
          </ac:spMkLst>
        </pc:spChg>
        <pc:spChg chg="add">
          <ac:chgData name="Boloz, Patrik" userId="S::patrikboloz@nmhu.edu::4a5f27e5-970c-49cb-a96d-452ff94b951a" providerId="AD" clId="Web-{0FC13043-8EED-9F1B-A1CB-45B7F469CDCC}" dt="2023-01-25T00:40:26.312" v="250"/>
          <ac:spMkLst>
            <pc:docMk/>
            <pc:sldMk cId="1439571334" sldId="302"/>
            <ac:spMk id="13" creationId="{0C076E08-C160-41E7-8D09-E2436B5917C9}"/>
          </ac:spMkLst>
        </pc:spChg>
        <pc:spChg chg="add">
          <ac:chgData name="Boloz, Patrik" userId="S::patrikboloz@nmhu.edu::4a5f27e5-970c-49cb-a96d-452ff94b951a" providerId="AD" clId="Web-{0FC13043-8EED-9F1B-A1CB-45B7F469CDCC}" dt="2023-01-25T00:40:26.312" v="250"/>
          <ac:spMkLst>
            <pc:docMk/>
            <pc:sldMk cId="1439571334" sldId="302"/>
            <ac:spMk id="15" creationId="{25A65B62-07C4-4876-A101-9C85F48A0257}"/>
          </ac:spMkLst>
        </pc:spChg>
        <pc:spChg chg="add">
          <ac:chgData name="Boloz, Patrik" userId="S::patrikboloz@nmhu.edu::4a5f27e5-970c-49cb-a96d-452ff94b951a" providerId="AD" clId="Web-{0FC13043-8EED-9F1B-A1CB-45B7F469CDCC}" dt="2023-01-25T00:40:26.312" v="250"/>
          <ac:spMkLst>
            <pc:docMk/>
            <pc:sldMk cId="1439571334" sldId="302"/>
            <ac:spMk id="17" creationId="{D02BCE7C-4E97-4627-9FD1-DD7B633E558D}"/>
          </ac:spMkLst>
        </pc:spChg>
        <pc:picChg chg="add mod">
          <ac:chgData name="Boloz, Patrik" userId="S::patrikboloz@nmhu.edu::4a5f27e5-970c-49cb-a96d-452ff94b951a" providerId="AD" clId="Web-{0FC13043-8EED-9F1B-A1CB-45B7F469CDCC}" dt="2023-01-25T00:40:26.312" v="250"/>
          <ac:picMkLst>
            <pc:docMk/>
            <pc:sldMk cId="1439571334" sldId="302"/>
            <ac:picMk id="4" creationId="{A8049F3A-888E-C37D-791E-452AC930308A}"/>
          </ac:picMkLst>
        </pc:picChg>
      </pc:sldChg>
      <pc:sldChg chg="modSp new">
        <pc:chgData name="Boloz, Patrik" userId="S::patrikboloz@nmhu.edu::4a5f27e5-970c-49cb-a96d-452ff94b951a" providerId="AD" clId="Web-{0FC13043-8EED-9F1B-A1CB-45B7F469CDCC}" dt="2023-01-25T00:42:15.145" v="271" actId="20577"/>
        <pc:sldMkLst>
          <pc:docMk/>
          <pc:sldMk cId="4226158100" sldId="303"/>
        </pc:sldMkLst>
        <pc:spChg chg="mod">
          <ac:chgData name="Boloz, Patrik" userId="S::patrikboloz@nmhu.edu::4a5f27e5-970c-49cb-a96d-452ff94b951a" providerId="AD" clId="Web-{0FC13043-8EED-9F1B-A1CB-45B7F469CDCC}" dt="2023-01-25T00:41:31.549" v="263" actId="20577"/>
          <ac:spMkLst>
            <pc:docMk/>
            <pc:sldMk cId="4226158100" sldId="303"/>
            <ac:spMk id="2" creationId="{321B9391-F558-47AD-AABC-F7BE973BD813}"/>
          </ac:spMkLst>
        </pc:spChg>
        <pc:spChg chg="mod">
          <ac:chgData name="Boloz, Patrik" userId="S::patrikboloz@nmhu.edu::4a5f27e5-970c-49cb-a96d-452ff94b951a" providerId="AD" clId="Web-{0FC13043-8EED-9F1B-A1CB-45B7F469CDCC}" dt="2023-01-25T00:42:15.145" v="271" actId="20577"/>
          <ac:spMkLst>
            <pc:docMk/>
            <pc:sldMk cId="4226158100" sldId="303"/>
            <ac:spMk id="3" creationId="{65AF3068-B137-3814-EA37-DA31CAAC6FC6}"/>
          </ac:spMkLst>
        </pc:spChg>
      </pc:sldChg>
      <pc:sldChg chg="addSp delSp modSp new mod setBg">
        <pc:chgData name="Boloz, Patrik" userId="S::patrikboloz@nmhu.edu::4a5f27e5-970c-49cb-a96d-452ff94b951a" providerId="AD" clId="Web-{0FC13043-8EED-9F1B-A1CB-45B7F469CDCC}" dt="2023-01-25T00:43:51.570" v="295" actId="20577"/>
        <pc:sldMkLst>
          <pc:docMk/>
          <pc:sldMk cId="1979126044" sldId="304"/>
        </pc:sldMkLst>
        <pc:spChg chg="mod">
          <ac:chgData name="Boloz, Patrik" userId="S::patrikboloz@nmhu.edu::4a5f27e5-970c-49cb-a96d-452ff94b951a" providerId="AD" clId="Web-{0FC13043-8EED-9F1B-A1CB-45B7F469CDCC}" dt="2023-01-25T00:43:51.570" v="295" actId="20577"/>
          <ac:spMkLst>
            <pc:docMk/>
            <pc:sldMk cId="1979126044" sldId="304"/>
            <ac:spMk id="2" creationId="{6976E624-CD30-D752-90FF-203E2FDB92A4}"/>
          </ac:spMkLst>
        </pc:spChg>
        <pc:spChg chg="mod">
          <ac:chgData name="Boloz, Patrik" userId="S::patrikboloz@nmhu.edu::4a5f27e5-970c-49cb-a96d-452ff94b951a" providerId="AD" clId="Web-{0FC13043-8EED-9F1B-A1CB-45B7F469CDCC}" dt="2023-01-25T00:42:57.052" v="281"/>
          <ac:spMkLst>
            <pc:docMk/>
            <pc:sldMk cId="1979126044" sldId="304"/>
            <ac:spMk id="3" creationId="{3E23D422-2637-14D3-93B1-8CA434B94E09}"/>
          </ac:spMkLst>
        </pc:spChg>
        <pc:spChg chg="add">
          <ac:chgData name="Boloz, Patrik" userId="S::patrikboloz@nmhu.edu::4a5f27e5-970c-49cb-a96d-452ff94b951a" providerId="AD" clId="Web-{0FC13043-8EED-9F1B-A1CB-45B7F469CDCC}" dt="2023-01-25T00:42:57.052" v="281"/>
          <ac:spMkLst>
            <pc:docMk/>
            <pc:sldMk cId="1979126044" sldId="304"/>
            <ac:spMk id="10" creationId="{9ADDB9E1-AB12-462E-8E0D-83CA31C6EB7F}"/>
          </ac:spMkLst>
        </pc:spChg>
        <pc:spChg chg="add">
          <ac:chgData name="Boloz, Patrik" userId="S::patrikboloz@nmhu.edu::4a5f27e5-970c-49cb-a96d-452ff94b951a" providerId="AD" clId="Web-{0FC13043-8EED-9F1B-A1CB-45B7F469CDCC}" dt="2023-01-25T00:42:57.052" v="281"/>
          <ac:spMkLst>
            <pc:docMk/>
            <pc:sldMk cId="1979126044" sldId="304"/>
            <ac:spMk id="12" creationId="{214040EB-4842-44D5-9380-BDF41FB7BA8F}"/>
          </ac:spMkLst>
        </pc:spChg>
        <pc:spChg chg="add">
          <ac:chgData name="Boloz, Patrik" userId="S::patrikboloz@nmhu.edu::4a5f27e5-970c-49cb-a96d-452ff94b951a" providerId="AD" clId="Web-{0FC13043-8EED-9F1B-A1CB-45B7F469CDCC}" dt="2023-01-25T00:42:57.052" v="281"/>
          <ac:spMkLst>
            <pc:docMk/>
            <pc:sldMk cId="1979126044" sldId="304"/>
            <ac:spMk id="14" creationId="{0C076E08-C160-41E7-8D09-E2436B5917C9}"/>
          </ac:spMkLst>
        </pc:spChg>
        <pc:spChg chg="add">
          <ac:chgData name="Boloz, Patrik" userId="S::patrikboloz@nmhu.edu::4a5f27e5-970c-49cb-a96d-452ff94b951a" providerId="AD" clId="Web-{0FC13043-8EED-9F1B-A1CB-45B7F469CDCC}" dt="2023-01-25T00:42:57.052" v="281"/>
          <ac:spMkLst>
            <pc:docMk/>
            <pc:sldMk cId="1979126044" sldId="304"/>
            <ac:spMk id="16" creationId="{25A65B62-07C4-4876-A101-9C85F48A0257}"/>
          </ac:spMkLst>
        </pc:spChg>
        <pc:spChg chg="add">
          <ac:chgData name="Boloz, Patrik" userId="S::patrikboloz@nmhu.edu::4a5f27e5-970c-49cb-a96d-452ff94b951a" providerId="AD" clId="Web-{0FC13043-8EED-9F1B-A1CB-45B7F469CDCC}" dt="2023-01-25T00:42:57.052" v="281"/>
          <ac:spMkLst>
            <pc:docMk/>
            <pc:sldMk cId="1979126044" sldId="304"/>
            <ac:spMk id="18" creationId="{D02BCE7C-4E97-4627-9FD1-DD7B633E558D}"/>
          </ac:spMkLst>
        </pc:spChg>
        <pc:picChg chg="add del mod">
          <ac:chgData name="Boloz, Patrik" userId="S::patrikboloz@nmhu.edu::4a5f27e5-970c-49cb-a96d-452ff94b951a" providerId="AD" clId="Web-{0FC13043-8EED-9F1B-A1CB-45B7F469CDCC}" dt="2023-01-25T00:42:47.833" v="279"/>
          <ac:picMkLst>
            <pc:docMk/>
            <pc:sldMk cId="1979126044" sldId="304"/>
            <ac:picMk id="4" creationId="{C3B3BDC6-BBC0-4DF4-2F18-8D8FC9C42E6F}"/>
          </ac:picMkLst>
        </pc:picChg>
        <pc:picChg chg="add mod">
          <ac:chgData name="Boloz, Patrik" userId="S::patrikboloz@nmhu.edu::4a5f27e5-970c-49cb-a96d-452ff94b951a" providerId="AD" clId="Web-{0FC13043-8EED-9F1B-A1CB-45B7F469CDCC}" dt="2023-01-25T00:43:03.803" v="284" actId="1076"/>
          <ac:picMkLst>
            <pc:docMk/>
            <pc:sldMk cId="1979126044" sldId="304"/>
            <ac:picMk id="5" creationId="{E6EC615F-2481-E67C-ADE2-40906E91A4DC}"/>
          </ac:picMkLst>
        </pc:picChg>
      </pc:sldChg>
      <pc:sldChg chg="addSp modSp new mod setBg">
        <pc:chgData name="Boloz, Patrik" userId="S::patrikboloz@nmhu.edu::4a5f27e5-970c-49cb-a96d-452ff94b951a" providerId="AD" clId="Web-{0FC13043-8EED-9F1B-A1CB-45B7F469CDCC}" dt="2023-01-25T00:43:48.976" v="293" actId="20577"/>
        <pc:sldMkLst>
          <pc:docMk/>
          <pc:sldMk cId="185198917" sldId="305"/>
        </pc:sldMkLst>
        <pc:spChg chg="mod">
          <ac:chgData name="Boloz, Patrik" userId="S::patrikboloz@nmhu.edu::4a5f27e5-970c-49cb-a96d-452ff94b951a" providerId="AD" clId="Web-{0FC13043-8EED-9F1B-A1CB-45B7F469CDCC}" dt="2023-01-25T00:43:48.976" v="293" actId="20577"/>
          <ac:spMkLst>
            <pc:docMk/>
            <pc:sldMk cId="185198917" sldId="305"/>
            <ac:spMk id="2" creationId="{AC36C21B-17EB-8CA2-E371-5CBCF71E551C}"/>
          </ac:spMkLst>
        </pc:spChg>
        <pc:spChg chg="mod">
          <ac:chgData name="Boloz, Patrik" userId="S::patrikboloz@nmhu.edu::4a5f27e5-970c-49cb-a96d-452ff94b951a" providerId="AD" clId="Web-{0FC13043-8EED-9F1B-A1CB-45B7F469CDCC}" dt="2023-01-25T00:43:37.867" v="289"/>
          <ac:spMkLst>
            <pc:docMk/>
            <pc:sldMk cId="185198917" sldId="305"/>
            <ac:spMk id="3" creationId="{52A8912E-75CC-55B6-78CC-D79F0FCAB880}"/>
          </ac:spMkLst>
        </pc:spChg>
        <pc:picChg chg="add mod">
          <ac:chgData name="Boloz, Patrik" userId="S::patrikboloz@nmhu.edu::4a5f27e5-970c-49cb-a96d-452ff94b951a" providerId="AD" clId="Web-{0FC13043-8EED-9F1B-A1CB-45B7F469CDCC}" dt="2023-01-25T00:43:37.867" v="289"/>
          <ac:picMkLst>
            <pc:docMk/>
            <pc:sldMk cId="185198917" sldId="305"/>
            <ac:picMk id="4" creationId="{509F4185-1266-51F0-5008-EBCF21FEE2EB}"/>
          </ac:picMkLst>
        </pc:picChg>
      </pc:sldChg>
      <pc:sldChg chg="addSp delSp modSp new mod setBg">
        <pc:chgData name="Boloz, Patrik" userId="S::patrikboloz@nmhu.edu::4a5f27e5-970c-49cb-a96d-452ff94b951a" providerId="AD" clId="Web-{0FC13043-8EED-9F1B-A1CB-45B7F469CDCC}" dt="2023-01-25T00:45:07.089" v="301"/>
        <pc:sldMkLst>
          <pc:docMk/>
          <pc:sldMk cId="3850277694" sldId="306"/>
        </pc:sldMkLst>
        <pc:spChg chg="mod">
          <ac:chgData name="Boloz, Patrik" userId="S::patrikboloz@nmhu.edu::4a5f27e5-970c-49cb-a96d-452ff94b951a" providerId="AD" clId="Web-{0FC13043-8EED-9F1B-A1CB-45B7F469CDCC}" dt="2023-01-25T00:45:07.089" v="301"/>
          <ac:spMkLst>
            <pc:docMk/>
            <pc:sldMk cId="3850277694" sldId="306"/>
            <ac:spMk id="2" creationId="{E5FDE04A-3FFB-D98B-281A-1135B6F13001}"/>
          </ac:spMkLst>
        </pc:spChg>
        <pc:spChg chg="del">
          <ac:chgData name="Boloz, Patrik" userId="S::patrikboloz@nmhu.edu::4a5f27e5-970c-49cb-a96d-452ff94b951a" providerId="AD" clId="Web-{0FC13043-8EED-9F1B-A1CB-45B7F469CDCC}" dt="2023-01-25T00:45:04.417" v="300"/>
          <ac:spMkLst>
            <pc:docMk/>
            <pc:sldMk cId="3850277694" sldId="306"/>
            <ac:spMk id="3" creationId="{1FB8A935-103B-B402-7E37-2A569EC2BC5F}"/>
          </ac:spMkLst>
        </pc:spChg>
        <pc:spChg chg="add">
          <ac:chgData name="Boloz, Patrik" userId="S::patrikboloz@nmhu.edu::4a5f27e5-970c-49cb-a96d-452ff94b951a" providerId="AD" clId="Web-{0FC13043-8EED-9F1B-A1CB-45B7F469CDCC}" dt="2023-01-25T00:45:07.089" v="301"/>
          <ac:spMkLst>
            <pc:docMk/>
            <pc:sldMk cId="3850277694" sldId="306"/>
            <ac:spMk id="9" creationId="{DB691D59-8F51-4DD8-AD41-D568D29B08F8}"/>
          </ac:spMkLst>
        </pc:spChg>
        <pc:spChg chg="add">
          <ac:chgData name="Boloz, Patrik" userId="S::patrikboloz@nmhu.edu::4a5f27e5-970c-49cb-a96d-452ff94b951a" providerId="AD" clId="Web-{0FC13043-8EED-9F1B-A1CB-45B7F469CDCC}" dt="2023-01-25T00:45:07.089" v="301"/>
          <ac:spMkLst>
            <pc:docMk/>
            <pc:sldMk cId="3850277694" sldId="306"/>
            <ac:spMk id="11" creationId="{204AEF18-0627-48F3-9B3D-F7E8F050B1D4}"/>
          </ac:spMkLst>
        </pc:spChg>
        <pc:spChg chg="add">
          <ac:chgData name="Boloz, Patrik" userId="S::patrikboloz@nmhu.edu::4a5f27e5-970c-49cb-a96d-452ff94b951a" providerId="AD" clId="Web-{0FC13043-8EED-9F1B-A1CB-45B7F469CDCC}" dt="2023-01-25T00:45:07.089" v="301"/>
          <ac:spMkLst>
            <pc:docMk/>
            <pc:sldMk cId="3850277694" sldId="306"/>
            <ac:spMk id="13" creationId="{CEAEE08A-C572-438F-9753-B0D527A515A7}"/>
          </ac:spMkLst>
        </pc:spChg>
        <pc:spChg chg="add">
          <ac:chgData name="Boloz, Patrik" userId="S::patrikboloz@nmhu.edu::4a5f27e5-970c-49cb-a96d-452ff94b951a" providerId="AD" clId="Web-{0FC13043-8EED-9F1B-A1CB-45B7F469CDCC}" dt="2023-01-25T00:45:07.089" v="301"/>
          <ac:spMkLst>
            <pc:docMk/>
            <pc:sldMk cId="3850277694" sldId="306"/>
            <ac:spMk id="15" creationId="{DB93146F-62ED-4C59-844C-0935D0FB5031}"/>
          </ac:spMkLst>
        </pc:spChg>
        <pc:spChg chg="add">
          <ac:chgData name="Boloz, Patrik" userId="S::patrikboloz@nmhu.edu::4a5f27e5-970c-49cb-a96d-452ff94b951a" providerId="AD" clId="Web-{0FC13043-8EED-9F1B-A1CB-45B7F469CDCC}" dt="2023-01-25T00:45:07.089" v="301"/>
          <ac:spMkLst>
            <pc:docMk/>
            <pc:sldMk cId="3850277694" sldId="306"/>
            <ac:spMk id="17" creationId="{B1A515B1-A9B3-49B0-AE0D-D038D42C21A9}"/>
          </ac:spMkLst>
        </pc:spChg>
        <pc:picChg chg="add mod ord">
          <ac:chgData name="Boloz, Patrik" userId="S::patrikboloz@nmhu.edu::4a5f27e5-970c-49cb-a96d-452ff94b951a" providerId="AD" clId="Web-{0FC13043-8EED-9F1B-A1CB-45B7F469CDCC}" dt="2023-01-25T00:45:07.089" v="301"/>
          <ac:picMkLst>
            <pc:docMk/>
            <pc:sldMk cId="3850277694" sldId="306"/>
            <ac:picMk id="4" creationId="{69D09F1E-CE47-DE4C-776A-6B3739A38F3B}"/>
          </ac:picMkLst>
        </pc:picChg>
      </pc:sldChg>
    </pc:docChg>
  </pc:docChgLst>
  <pc:docChgLst>
    <pc:chgData clId="Web-{880D9634-FD43-7B7B-B414-76A648E5CB64}"/>
    <pc:docChg chg="modSld">
      <pc:chgData name="" userId="" providerId="" clId="Web-{880D9634-FD43-7B7B-B414-76A648E5CB64}" dt="2023-01-29T22:47:17.257" v="1" actId="20577"/>
      <pc:docMkLst>
        <pc:docMk/>
      </pc:docMkLst>
      <pc:sldChg chg="modSp">
        <pc:chgData name="" userId="" providerId="" clId="Web-{880D9634-FD43-7B7B-B414-76A648E5CB64}" dt="2023-01-29T22:47:17.257" v="1" actId="20577"/>
        <pc:sldMkLst>
          <pc:docMk/>
          <pc:sldMk cId="2164014407" sldId="256"/>
        </pc:sldMkLst>
        <pc:spChg chg="mod">
          <ac:chgData name="" userId="" providerId="" clId="Web-{880D9634-FD43-7B7B-B414-76A648E5CB64}" dt="2023-01-29T22:47:17.257" v="1" actId="20577"/>
          <ac:spMkLst>
            <pc:docMk/>
            <pc:sldMk cId="2164014407" sldId="256"/>
            <ac:spMk id="3" creationId="{CF53A849-650A-4EF9-8E2A-BB66F7710E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55A5808-3B61-48CC-92EF-85AC2E0DFA56}" type="datetime2">
              <a:rPr lang="en-US" smtClean="0"/>
              <a:t>Sunday, January 29, 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271702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Sunday, January 29,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5084623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0C963C-C1DB-4AFD-9DDC-0691666BF49B}" type="datetime2">
              <a:rPr lang="en-US" smtClean="0"/>
              <a:pPr/>
              <a:t>Sunday, January 29, 2023</a:t>
            </a:fld>
            <a:endParaRPr lang="en-US" cap="all"/>
          </a:p>
        </p:txBody>
      </p:sp>
      <p:sp>
        <p:nvSpPr>
          <p:cNvPr id="5" name="Footer Placeholder 4"/>
          <p:cNvSpPr>
            <a:spLocks noGrp="1"/>
          </p:cNvSpPr>
          <p:nvPr>
            <p:ph type="ftr" sz="quarter" idx="11"/>
          </p:nvPr>
        </p:nvSpPr>
        <p:spPr>
          <a:xfrm>
            <a:off x="774923" y="5951811"/>
            <a:ext cx="7896279" cy="365125"/>
          </a:xfrm>
        </p:spPr>
        <p:txBody>
          <a:bodyPr/>
          <a:lstStyle/>
          <a:p>
            <a:pPr algn="l"/>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717653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Sunday, January 29,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1041425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6807482-8128-47C6-A8DD-6452B0291CFF}" type="datetime2">
              <a:rPr lang="en-US" smtClean="0"/>
              <a:t>Sunday, January 29, 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59319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0C963C-C1DB-4AFD-9DDC-0691666BF49B}" type="datetime2">
              <a:rPr lang="en-US" smtClean="0"/>
              <a:pPr/>
              <a:t>Sunday, January 29, 2023</a:t>
            </a:fld>
            <a:endParaRPr lang="en-US" cap="all"/>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303651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0C963C-C1DB-4AFD-9DDC-0691666BF49B}" type="datetime2">
              <a:rPr lang="en-US" smtClean="0"/>
              <a:pPr/>
              <a:t>Sunday, January 29, 2023</a:t>
            </a:fld>
            <a:endParaRPr lang="en-US" cap="all"/>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465991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4C1612E-528E-4FD5-9E9E-E15F1108F171}" type="datetime2">
              <a:rPr lang="en-US" smtClean="0"/>
              <a:t>Sunday, January 29,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297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Sunday, January 29,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119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0C963C-C1DB-4AFD-9DDC-0691666BF49B}" type="datetime2">
              <a:rPr lang="en-US" smtClean="0"/>
              <a:pPr/>
              <a:t>Sunday, January 29, 2023</a:t>
            </a:fld>
            <a:endParaRPr lang="en-US" cap="all"/>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lgn="l"/>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074010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Sunday, January 29,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82909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0C963C-C1DB-4AFD-9DDC-0691666BF49B}" type="datetime2">
              <a:rPr lang="en-US" smtClean="0"/>
              <a:pPr/>
              <a:t>Sunday, January 29, 2023</a:t>
            </a:fld>
            <a:endParaRPr lang="en-US" cap="all"/>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algn="l"/>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01389E6-C847-4AD0-B56D-D205B2EAB1EE}" type="slidenum">
              <a:rPr lang="en-US" smtClean="0"/>
              <a:pPr/>
              <a:t>‹#›</a:t>
            </a:fld>
            <a:endParaRPr lang="en-US" sz="80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22285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wi.nl/abou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ython.land/introduction-to-python/strings" TargetMode="External"/><Relationship Id="rId2" Type="http://schemas.openxmlformats.org/officeDocument/2006/relationships/hyperlink" Target="https://python.land/python-data-types/python-integ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python.land/python-data-types/python-lis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python.land/objects-and-classes" TargetMode="External"/><Relationship Id="rId2" Type="http://schemas.openxmlformats.org/officeDocument/2006/relationships/hyperlink" Target="https://python.land/deep-dives/python-iterator"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ython.land/sho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python.land/return-multiple-values-from-functi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Computer script on a screen">
            <a:extLst>
              <a:ext uri="{FF2B5EF4-FFF2-40B4-BE49-F238E27FC236}">
                <a16:creationId xmlns:a16="http://schemas.microsoft.com/office/drawing/2014/main" id="{33470C52-B16C-E2D6-951B-746B13F5C600}"/>
              </a:ext>
            </a:extLst>
          </p:cNvPr>
          <p:cNvPicPr>
            <a:picLocks noChangeAspect="1"/>
          </p:cNvPicPr>
          <p:nvPr/>
        </p:nvPicPr>
        <p:blipFill rotWithShape="1">
          <a:blip r:embed="rId2"/>
          <a:srcRect l="989" t="19729" r="3755"/>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257916F-271C-4D56-AEDE-0309D1746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75C176-BB0F-4087-B339-FC37356C0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C6B8D1-E659-3492-BC09-AFFCC1C748B5}"/>
              </a:ext>
            </a:extLst>
          </p:cNvPr>
          <p:cNvSpPr>
            <a:spLocks noGrp="1"/>
          </p:cNvSpPr>
          <p:nvPr>
            <p:ph type="ctrTitle"/>
          </p:nvPr>
        </p:nvSpPr>
        <p:spPr>
          <a:xfrm>
            <a:off x="609599" y="4572000"/>
            <a:ext cx="10965141" cy="895244"/>
          </a:xfrm>
        </p:spPr>
        <p:txBody>
          <a:bodyPr>
            <a:normAutofit/>
          </a:bodyPr>
          <a:lstStyle/>
          <a:p>
            <a:r>
              <a:rPr lang="en-US" sz="4000">
                <a:solidFill>
                  <a:srgbClr val="FFFFFF"/>
                </a:solidFill>
              </a:rPr>
              <a:t>Intro to object-oriented programming</a:t>
            </a:r>
          </a:p>
        </p:txBody>
      </p:sp>
      <p:sp>
        <p:nvSpPr>
          <p:cNvPr id="3" name="Subtitle 2">
            <a:extLst>
              <a:ext uri="{FF2B5EF4-FFF2-40B4-BE49-F238E27FC236}">
                <a16:creationId xmlns:a16="http://schemas.microsoft.com/office/drawing/2014/main" id="{CF53A849-650A-4EF9-8E2A-BB66F7710E22}"/>
              </a:ext>
            </a:extLst>
          </p:cNvPr>
          <p:cNvSpPr>
            <a:spLocks noGrp="1"/>
          </p:cNvSpPr>
          <p:nvPr>
            <p:ph type="subTitle" idx="1"/>
          </p:nvPr>
        </p:nvSpPr>
        <p:spPr>
          <a:xfrm>
            <a:off x="609598" y="5467246"/>
            <a:ext cx="10965142" cy="484822"/>
          </a:xfrm>
        </p:spPr>
        <p:txBody>
          <a:bodyPr>
            <a:normAutofit/>
          </a:bodyPr>
          <a:lstStyle/>
          <a:p>
            <a:r>
              <a:rPr lang="en-US" dirty="0">
                <a:solidFill>
                  <a:srgbClr val="EBEBEB"/>
                </a:solidFill>
              </a:rPr>
              <a:t>Chapter 1</a:t>
            </a:r>
          </a:p>
        </p:txBody>
      </p:sp>
    </p:spTree>
    <p:extLst>
      <p:ext uri="{BB962C8B-B14F-4D97-AF65-F5344CB8AC3E}">
        <p14:creationId xmlns:p14="http://schemas.microsoft.com/office/powerpoint/2010/main" val="216401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47E4-497C-39F4-767E-D45CCC8E1EFD}"/>
              </a:ext>
            </a:extLst>
          </p:cNvPr>
          <p:cNvSpPr>
            <a:spLocks noGrp="1"/>
          </p:cNvSpPr>
          <p:nvPr>
            <p:ph type="title"/>
          </p:nvPr>
        </p:nvSpPr>
        <p:spPr/>
        <p:txBody>
          <a:bodyPr/>
          <a:lstStyle/>
          <a:p>
            <a:r>
              <a:rPr lang="en-US"/>
              <a:t>Garbage collection</a:t>
            </a:r>
          </a:p>
        </p:txBody>
      </p:sp>
      <p:sp>
        <p:nvSpPr>
          <p:cNvPr id="3" name="Content Placeholder 2">
            <a:extLst>
              <a:ext uri="{FF2B5EF4-FFF2-40B4-BE49-F238E27FC236}">
                <a16:creationId xmlns:a16="http://schemas.microsoft.com/office/drawing/2014/main" id="{655E170B-D23E-F565-DA53-E4B7EB40E783}"/>
              </a:ext>
            </a:extLst>
          </p:cNvPr>
          <p:cNvSpPr>
            <a:spLocks noGrp="1"/>
          </p:cNvSpPr>
          <p:nvPr>
            <p:ph idx="1"/>
          </p:nvPr>
        </p:nvSpPr>
        <p:spPr/>
        <p:txBody>
          <a:bodyPr>
            <a:normAutofit/>
          </a:bodyPr>
          <a:lstStyle/>
          <a:p>
            <a:r>
              <a:rPr lang="en-US"/>
              <a:t>Python has the concept of variables. A variable can store any value, like a number, text string, or even bigger objects.</a:t>
            </a:r>
          </a:p>
          <a:p>
            <a:r>
              <a:rPr lang="en-US"/>
              <a:t>Each variable you declare takes up space in your computer’s memory. This can add up quickly, especially when you create programs that run for a long time. So you need a way to clean up variables you don’t use anymore.</a:t>
            </a:r>
          </a:p>
          <a:p>
            <a:r>
              <a:rPr lang="en-US"/>
              <a:t>In some languages, you need to perform this cleanup explicitly. This is prone to a type of error called a memory leak. If you make a little mistake and forget to clean up, your software will slowly eat up available memory. Lucky for us, Python’s garbage collector automatically cleans up unused variables!</a:t>
            </a:r>
          </a:p>
          <a:p>
            <a:r>
              <a:rPr lang="en-US"/>
              <a:t>I’m not going into the nitty-gritty details here, but you can rest assured that Python will do a perfect job and will never accidentally clean up a variable you still need.</a:t>
            </a:r>
          </a:p>
        </p:txBody>
      </p:sp>
    </p:spTree>
    <p:extLst>
      <p:ext uri="{BB962C8B-B14F-4D97-AF65-F5344CB8AC3E}">
        <p14:creationId xmlns:p14="http://schemas.microsoft.com/office/powerpoint/2010/main" val="403375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94C2-500E-088F-A66A-39296B66668E}"/>
              </a:ext>
            </a:extLst>
          </p:cNvPr>
          <p:cNvSpPr>
            <a:spLocks noGrp="1"/>
          </p:cNvSpPr>
          <p:nvPr>
            <p:ph type="title"/>
          </p:nvPr>
        </p:nvSpPr>
        <p:spPr/>
        <p:txBody>
          <a:bodyPr/>
          <a:lstStyle/>
          <a:p>
            <a:r>
              <a:rPr lang="en-US"/>
              <a:t>Python history</a:t>
            </a:r>
          </a:p>
        </p:txBody>
      </p:sp>
      <p:sp>
        <p:nvSpPr>
          <p:cNvPr id="3" name="Content Placeholder 2">
            <a:extLst>
              <a:ext uri="{FF2B5EF4-FFF2-40B4-BE49-F238E27FC236}">
                <a16:creationId xmlns:a16="http://schemas.microsoft.com/office/drawing/2014/main" id="{7D999577-531B-3E39-5121-0062DD31AF47}"/>
              </a:ext>
            </a:extLst>
          </p:cNvPr>
          <p:cNvSpPr>
            <a:spLocks noGrp="1"/>
          </p:cNvSpPr>
          <p:nvPr>
            <p:ph idx="1"/>
          </p:nvPr>
        </p:nvSpPr>
        <p:spPr/>
        <p:txBody>
          <a:bodyPr>
            <a:normAutofit fontScale="85000" lnSpcReduction="10000"/>
          </a:bodyPr>
          <a:lstStyle/>
          <a:p>
            <a:r>
              <a:rPr lang="en-US" b="0" i="0">
                <a:solidFill>
                  <a:srgbClr val="222222"/>
                </a:solidFill>
                <a:effectLst/>
              </a:rPr>
              <a:t>In 1987, Guido van Rossum worked on a big distributed operating system at the </a:t>
            </a:r>
            <a:r>
              <a:rPr lang="en-US" b="0" i="0" u="none" strike="noStrike">
                <a:solidFill>
                  <a:srgbClr val="1E73BE"/>
                </a:solidFill>
                <a:effectLst/>
                <a:hlinkClick r:id="rId2"/>
              </a:rPr>
              <a:t>CWI</a:t>
            </a:r>
            <a:r>
              <a:rPr lang="en-US" b="0" i="0">
                <a:solidFill>
                  <a:srgbClr val="222222"/>
                </a:solidFill>
                <a:effectLst/>
              </a:rPr>
              <a:t>, a national research institute for mathematics and computer science in the Netherlands. Within that project, he had some freedom to work on side projects. Armed with the knowledge and experience he had built up in the years before, working on a computer language called ABC, he started writing the Python programming language.</a:t>
            </a:r>
          </a:p>
          <a:p>
            <a:r>
              <a:rPr lang="en-US"/>
              <a:t>He decided that you should be able to extend the language in two ways: by writing Python modules or by writing a module entirely in C. It was a success because his CWI colleagues, the users, and Guido himself immediately started writing their own extension modules.</a:t>
            </a:r>
          </a:p>
          <a:p>
            <a:r>
              <a:rPr lang="en-US"/>
              <a:t>The extension modules let you do all sorts of things. Just a small selection of modules that exist today:</a:t>
            </a:r>
          </a:p>
          <a:p>
            <a:pPr lvl="1"/>
            <a:r>
              <a:rPr lang="en-US"/>
              <a:t>graphics libraries,</a:t>
            </a:r>
          </a:p>
          <a:p>
            <a:pPr lvl="1"/>
            <a:r>
              <a:rPr lang="en-US"/>
              <a:t>data processing and data science libraries,</a:t>
            </a:r>
          </a:p>
          <a:p>
            <a:pPr lvl="1"/>
            <a:r>
              <a:rPr lang="en-US"/>
              <a:t>libraries to work with all sorts of file formats (like JSON, YAML),</a:t>
            </a:r>
          </a:p>
          <a:p>
            <a:pPr lvl="1"/>
            <a:r>
              <a:rPr lang="en-US"/>
              <a:t>communicate over the network</a:t>
            </a:r>
          </a:p>
          <a:p>
            <a:pPr lvl="1"/>
            <a:r>
              <a:rPr lang="en-US"/>
              <a:t>build websites and website backends</a:t>
            </a:r>
          </a:p>
          <a:p>
            <a:pPr lvl="1"/>
            <a:r>
              <a:rPr lang="en-US"/>
              <a:t>… and so on</a:t>
            </a:r>
          </a:p>
        </p:txBody>
      </p:sp>
    </p:spTree>
    <p:extLst>
      <p:ext uri="{BB962C8B-B14F-4D97-AF65-F5344CB8AC3E}">
        <p14:creationId xmlns:p14="http://schemas.microsoft.com/office/powerpoint/2010/main" val="323683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A00405C2-803F-67D3-6985-6EFE23CDD5DB}"/>
              </a:ext>
            </a:extLst>
          </p:cNvPr>
          <p:cNvPicPr>
            <a:picLocks noGrp="1" noChangeAspect="1"/>
          </p:cNvPicPr>
          <p:nvPr>
            <p:ph idx="1"/>
          </p:nvPr>
        </p:nvPicPr>
        <p:blipFill>
          <a:blip r:embed="rId2"/>
          <a:stretch>
            <a:fillRect/>
          </a:stretch>
        </p:blipFill>
        <p:spPr>
          <a:xfrm>
            <a:off x="3901968" y="599724"/>
            <a:ext cx="4381270" cy="5200321"/>
          </a:xfrm>
          <a:prstGeom prst="rect">
            <a:avLst/>
          </a:prstGeom>
        </p:spPr>
      </p:pic>
      <p:sp>
        <p:nvSpPr>
          <p:cNvPr id="24" name="Rectangle 23">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808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216A8-32EE-92DE-CADB-F57505AC6160}"/>
              </a:ext>
            </a:extLst>
          </p:cNvPr>
          <p:cNvSpPr>
            <a:spLocks noGrp="1"/>
          </p:cNvSpPr>
          <p:nvPr>
            <p:ph type="title"/>
          </p:nvPr>
        </p:nvSpPr>
        <p:spPr>
          <a:xfrm>
            <a:off x="6494721" y="960723"/>
            <a:ext cx="4968489" cy="1013800"/>
          </a:xfrm>
        </p:spPr>
        <p:txBody>
          <a:bodyPr>
            <a:normAutofit/>
          </a:bodyPr>
          <a:lstStyle/>
          <a:p>
            <a:r>
              <a:rPr lang="en-US">
                <a:solidFill>
                  <a:schemeClr val="tx2"/>
                </a:solidFill>
              </a:rPr>
              <a:t>Python 2 vs python 3</a:t>
            </a:r>
          </a:p>
        </p:txBody>
      </p:sp>
      <p:sp>
        <p:nvSpPr>
          <p:cNvPr id="11" name="Rectangle 10">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4">
            <a:extLst>
              <a:ext uri="{FF2B5EF4-FFF2-40B4-BE49-F238E27FC236}">
                <a16:creationId xmlns:a16="http://schemas.microsoft.com/office/drawing/2014/main" id="{AF767071-DFCD-71B0-10D4-53AA0FC22A1B}"/>
              </a:ext>
            </a:extLst>
          </p:cNvPr>
          <p:cNvPicPr>
            <a:picLocks noChangeAspect="1"/>
          </p:cNvPicPr>
          <p:nvPr/>
        </p:nvPicPr>
        <p:blipFill>
          <a:blip r:embed="rId2"/>
          <a:stretch>
            <a:fillRect/>
          </a:stretch>
        </p:blipFill>
        <p:spPr>
          <a:xfrm>
            <a:off x="1280942" y="1086266"/>
            <a:ext cx="3932835" cy="4668054"/>
          </a:xfrm>
          <a:prstGeom prst="rect">
            <a:avLst/>
          </a:prstGeom>
        </p:spPr>
      </p:pic>
      <p:sp>
        <p:nvSpPr>
          <p:cNvPr id="3" name="Content Placeholder 2">
            <a:extLst>
              <a:ext uri="{FF2B5EF4-FFF2-40B4-BE49-F238E27FC236}">
                <a16:creationId xmlns:a16="http://schemas.microsoft.com/office/drawing/2014/main" id="{F84F0CEB-D492-F31F-82C6-5E439638BB35}"/>
              </a:ext>
            </a:extLst>
          </p:cNvPr>
          <p:cNvSpPr>
            <a:spLocks noGrp="1"/>
          </p:cNvSpPr>
          <p:nvPr>
            <p:ph idx="1"/>
          </p:nvPr>
        </p:nvSpPr>
        <p:spPr>
          <a:xfrm>
            <a:off x="6515987" y="2254102"/>
            <a:ext cx="4947221" cy="3650344"/>
          </a:xfrm>
        </p:spPr>
        <p:txBody>
          <a:bodyPr>
            <a:normAutofit lnSpcReduction="10000"/>
          </a:bodyPr>
          <a:lstStyle/>
          <a:p>
            <a:pPr>
              <a:lnSpc>
                <a:spcPct val="90000"/>
              </a:lnSpc>
            </a:pPr>
            <a:r>
              <a:rPr lang="en-US" b="0" i="0">
                <a:effectLst/>
                <a:latin typeface="Roboto" panose="02000000000000000000" pitchFamily="2" charset="0"/>
              </a:rPr>
              <a:t>As you can see from the Python history timeline, Python 2 and 3 have been developed and maintained side by side for an extended period. </a:t>
            </a:r>
          </a:p>
          <a:p>
            <a:pPr>
              <a:lnSpc>
                <a:spcPct val="90000"/>
              </a:lnSpc>
            </a:pPr>
            <a:r>
              <a:rPr lang="en-US" b="0" i="0">
                <a:effectLst/>
                <a:latin typeface="Roboto" panose="02000000000000000000" pitchFamily="2" charset="0"/>
              </a:rPr>
              <a:t>The primary reason is that Python 3 code is not entirely backward compatible with Python 2 code. This incompatibility caused a prolonged adoption rate. Many people were happy with version 2 and didn’t see much reason to upgrade. On top of that, Python 3 was initially slower than Python 2. </a:t>
            </a:r>
          </a:p>
          <a:p>
            <a:pPr>
              <a:lnSpc>
                <a:spcPct val="90000"/>
              </a:lnSpc>
            </a:pPr>
            <a:r>
              <a:rPr lang="en-US" b="0" i="0">
                <a:effectLst/>
                <a:latin typeface="Roboto" panose="02000000000000000000" pitchFamily="2" charset="0"/>
              </a:rPr>
              <a:t>As Python 3 kept improving and receiving new features, eventually, it started to take off.</a:t>
            </a:r>
            <a:endParaRPr lang="en-US"/>
          </a:p>
        </p:txBody>
      </p:sp>
    </p:spTree>
    <p:extLst>
      <p:ext uri="{BB962C8B-B14F-4D97-AF65-F5344CB8AC3E}">
        <p14:creationId xmlns:p14="http://schemas.microsoft.com/office/powerpoint/2010/main" val="278157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C51E-6347-389A-B67F-3ADE7DA7D540}"/>
              </a:ext>
            </a:extLst>
          </p:cNvPr>
          <p:cNvSpPr>
            <a:spLocks noGrp="1"/>
          </p:cNvSpPr>
          <p:nvPr>
            <p:ph type="title"/>
          </p:nvPr>
        </p:nvSpPr>
        <p:spPr/>
        <p:txBody>
          <a:bodyPr/>
          <a:lstStyle/>
          <a:p>
            <a:r>
              <a:rPr lang="en-US"/>
              <a:t>Let’s start programming!</a:t>
            </a:r>
          </a:p>
        </p:txBody>
      </p:sp>
      <p:sp>
        <p:nvSpPr>
          <p:cNvPr id="3" name="Content Placeholder 2">
            <a:extLst>
              <a:ext uri="{FF2B5EF4-FFF2-40B4-BE49-F238E27FC236}">
                <a16:creationId xmlns:a16="http://schemas.microsoft.com/office/drawing/2014/main" id="{8CC4E9A0-8F12-D20B-416A-66C7A66BC842}"/>
              </a:ext>
            </a:extLst>
          </p:cNvPr>
          <p:cNvSpPr>
            <a:spLocks noGrp="1"/>
          </p:cNvSpPr>
          <p:nvPr>
            <p:ph idx="1"/>
          </p:nvPr>
        </p:nvSpPr>
        <p:spPr/>
        <p:txBody>
          <a:bodyPr/>
          <a:lstStyle/>
          <a:p>
            <a:r>
              <a:rPr lang="en-US"/>
              <a:t>Open up the terminal, type in python (python3) to access Python 3, type number 10 and press ENTER</a:t>
            </a:r>
          </a:p>
          <a:p>
            <a:r>
              <a:rPr lang="en-US"/>
              <a:t>One rule to remember is REPL (Read-Evaluate-Print-Loop):</a:t>
            </a:r>
          </a:p>
          <a:p>
            <a:pPr lvl="1"/>
            <a:r>
              <a:rPr lang="en-US"/>
              <a:t>Read: Python reads 10</a:t>
            </a:r>
          </a:p>
          <a:p>
            <a:pPr lvl="1"/>
            <a:r>
              <a:rPr lang="en-US"/>
              <a:t>Evaluate: Python evaluates this input and decides it is a number</a:t>
            </a:r>
          </a:p>
          <a:p>
            <a:pPr lvl="1"/>
            <a:r>
              <a:rPr lang="en-US"/>
              <a:t>Print: it prints out what was evaluated</a:t>
            </a:r>
          </a:p>
          <a:p>
            <a:pPr lvl="1"/>
            <a:r>
              <a:rPr lang="en-US"/>
              <a:t>Loop: and it’s ready for the next input</a:t>
            </a:r>
          </a:p>
          <a:p>
            <a:r>
              <a:rPr lang="en-US"/>
              <a:t>Next, how would you add another 10 and get 20?</a:t>
            </a:r>
          </a:p>
        </p:txBody>
      </p:sp>
    </p:spTree>
    <p:extLst>
      <p:ext uri="{BB962C8B-B14F-4D97-AF65-F5344CB8AC3E}">
        <p14:creationId xmlns:p14="http://schemas.microsoft.com/office/powerpoint/2010/main" val="2433733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B0342CD-DA08-91C6-424C-193A138AD44F}"/>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Arithmetic operators</a:t>
            </a:r>
          </a:p>
        </p:txBody>
      </p:sp>
      <p:sp useBgFill="1">
        <p:nvSpPr>
          <p:cNvPr id="18" name="Rectangle 17">
            <a:extLst>
              <a:ext uri="{FF2B5EF4-FFF2-40B4-BE49-F238E27FC236}">
                <a16:creationId xmlns:a16="http://schemas.microsoft.com/office/drawing/2014/main" id="{B1A515B1-A9B3-49B0-AE0D-D038D42C2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FC92A93-B70F-788D-5CF8-13B1DA1A9A5C}"/>
              </a:ext>
            </a:extLst>
          </p:cNvPr>
          <p:cNvPicPr>
            <a:picLocks noGrp="1" noChangeAspect="1"/>
          </p:cNvPicPr>
          <p:nvPr>
            <p:ph idx="1"/>
          </p:nvPr>
        </p:nvPicPr>
        <p:blipFill>
          <a:blip r:embed="rId2"/>
          <a:stretch>
            <a:fillRect/>
          </a:stretch>
        </p:blipFill>
        <p:spPr>
          <a:xfrm>
            <a:off x="443883" y="1098759"/>
            <a:ext cx="11265764" cy="2816441"/>
          </a:xfrm>
          <a:prstGeom prst="rect">
            <a:avLst/>
          </a:prstGeom>
        </p:spPr>
      </p:pic>
    </p:spTree>
    <p:extLst>
      <p:ext uri="{BB962C8B-B14F-4D97-AF65-F5344CB8AC3E}">
        <p14:creationId xmlns:p14="http://schemas.microsoft.com/office/powerpoint/2010/main" val="2644032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8CF2-AD3C-ABB8-ECE6-B90C9F6E10C0}"/>
              </a:ext>
            </a:extLst>
          </p:cNvPr>
          <p:cNvSpPr>
            <a:spLocks noGrp="1"/>
          </p:cNvSpPr>
          <p:nvPr>
            <p:ph type="title"/>
          </p:nvPr>
        </p:nvSpPr>
        <p:spPr/>
        <p:txBody>
          <a:bodyPr/>
          <a:lstStyle/>
          <a:p>
            <a:r>
              <a:rPr lang="en-US"/>
              <a:t>Operator precedence</a:t>
            </a:r>
          </a:p>
        </p:txBody>
      </p:sp>
      <p:sp>
        <p:nvSpPr>
          <p:cNvPr id="3" name="Content Placeholder 2">
            <a:extLst>
              <a:ext uri="{FF2B5EF4-FFF2-40B4-BE49-F238E27FC236}">
                <a16:creationId xmlns:a16="http://schemas.microsoft.com/office/drawing/2014/main" id="{C0D5C9E2-7861-FB3D-072E-22CF1C32006E}"/>
              </a:ext>
            </a:extLst>
          </p:cNvPr>
          <p:cNvSpPr>
            <a:spLocks noGrp="1"/>
          </p:cNvSpPr>
          <p:nvPr>
            <p:ph idx="1"/>
          </p:nvPr>
        </p:nvSpPr>
        <p:spPr/>
        <p:txBody>
          <a:bodyPr/>
          <a:lstStyle/>
          <a:p>
            <a:r>
              <a:rPr lang="en-US"/>
              <a:t>Operator precedence, the order in which Python processes the operators and numbers, is somewhat similar to regular math. </a:t>
            </a:r>
          </a:p>
          <a:p>
            <a:r>
              <a:rPr lang="en-US"/>
              <a:t>For example, multiplication and division come before addition and subtraction. </a:t>
            </a:r>
          </a:p>
          <a:p>
            <a:r>
              <a:rPr lang="en-US"/>
              <a:t>However, in Python multiplication and division have the same precedence, so the order matters too. E.g., 2 * 2 / 8 = 0.5 , while 2 / 2 * 8 = 8.0. If in doubt, you can always use parentheses.</a:t>
            </a:r>
          </a:p>
        </p:txBody>
      </p:sp>
    </p:spTree>
    <p:extLst>
      <p:ext uri="{BB962C8B-B14F-4D97-AF65-F5344CB8AC3E}">
        <p14:creationId xmlns:p14="http://schemas.microsoft.com/office/powerpoint/2010/main" val="3753647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1DF2-85C6-07DB-9F0D-B9D6B980BEAA}"/>
              </a:ext>
            </a:extLst>
          </p:cNvPr>
          <p:cNvSpPr>
            <a:spLocks noGrp="1"/>
          </p:cNvSpPr>
          <p:nvPr>
            <p:ph type="title"/>
          </p:nvPr>
        </p:nvSpPr>
        <p:spPr/>
        <p:txBody>
          <a:bodyPr/>
          <a:lstStyle/>
          <a:p>
            <a:r>
              <a:rPr lang="en-US"/>
              <a:t>What is a Python  variable?</a:t>
            </a:r>
          </a:p>
        </p:txBody>
      </p:sp>
      <p:sp>
        <p:nvSpPr>
          <p:cNvPr id="3" name="Content Placeholder 2">
            <a:extLst>
              <a:ext uri="{FF2B5EF4-FFF2-40B4-BE49-F238E27FC236}">
                <a16:creationId xmlns:a16="http://schemas.microsoft.com/office/drawing/2014/main" id="{BA01DBB4-CF78-73BA-4481-977520FE9A4B}"/>
              </a:ext>
            </a:extLst>
          </p:cNvPr>
          <p:cNvSpPr>
            <a:spLocks noGrp="1"/>
          </p:cNvSpPr>
          <p:nvPr>
            <p:ph idx="1"/>
          </p:nvPr>
        </p:nvSpPr>
        <p:spPr/>
        <p:txBody>
          <a:bodyPr/>
          <a:lstStyle/>
          <a:p>
            <a:r>
              <a:rPr lang="en-US"/>
              <a:t>Variable - used to store information that can be referenced later on.</a:t>
            </a:r>
          </a:p>
          <a:p>
            <a:r>
              <a:rPr lang="en-US"/>
              <a:t>So a variable is what we use to name the result of, for example, a calculation we make. Or, in other words, we can assign the result of that calculation to a variable. We can create an unlimited amount of variables; we just have to make sure we give them unique names.</a:t>
            </a:r>
          </a:p>
        </p:txBody>
      </p:sp>
    </p:spTree>
    <p:extLst>
      <p:ext uri="{BB962C8B-B14F-4D97-AF65-F5344CB8AC3E}">
        <p14:creationId xmlns:p14="http://schemas.microsoft.com/office/powerpoint/2010/main" val="358606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EC25-7F1F-AA3D-2FA5-2369E02E8FCC}"/>
              </a:ext>
            </a:extLst>
          </p:cNvPr>
          <p:cNvSpPr>
            <a:spLocks noGrp="1"/>
          </p:cNvSpPr>
          <p:nvPr>
            <p:ph type="title"/>
          </p:nvPr>
        </p:nvSpPr>
        <p:spPr/>
        <p:txBody>
          <a:bodyPr/>
          <a:lstStyle/>
          <a:p>
            <a:r>
              <a:rPr lang="en-US" dirty="0"/>
              <a:t>Declaring a Python variable </a:t>
            </a:r>
            <a:br>
              <a:rPr lang="en-US"/>
            </a:br>
            <a:r>
              <a:rPr lang="en-US" dirty="0"/>
              <a:t>- Variable naming</a:t>
            </a:r>
          </a:p>
        </p:txBody>
      </p:sp>
      <p:sp>
        <p:nvSpPr>
          <p:cNvPr id="3" name="Content Placeholder 2">
            <a:extLst>
              <a:ext uri="{FF2B5EF4-FFF2-40B4-BE49-F238E27FC236}">
                <a16:creationId xmlns:a16="http://schemas.microsoft.com/office/drawing/2014/main" id="{DB46F412-23A5-BC8B-7779-D323D27F1B75}"/>
              </a:ext>
            </a:extLst>
          </p:cNvPr>
          <p:cNvSpPr>
            <a:spLocks noGrp="1"/>
          </p:cNvSpPr>
          <p:nvPr>
            <p:ph idx="1"/>
          </p:nvPr>
        </p:nvSpPr>
        <p:spPr/>
        <p:txBody>
          <a:bodyPr/>
          <a:lstStyle/>
          <a:p>
            <a:r>
              <a:rPr lang="en-US" dirty="0"/>
              <a:t>In the example, we picked the general name result, but you can choose any name you deem appropriate. As a general rule, always pick a variable name that best describes its contents. This practice makes your code more readable and easy to understand. </a:t>
            </a:r>
          </a:p>
          <a:p>
            <a:r>
              <a:rPr lang="en-US" dirty="0"/>
              <a:t>If we were calculating the total price of a shopping cart here, for example, a good name would be </a:t>
            </a:r>
            <a:r>
              <a:rPr lang="en-US" dirty="0" err="1"/>
              <a:t>shopping_cart_total</a:t>
            </a:r>
            <a:r>
              <a:rPr lang="en-US" dirty="0"/>
              <a:t>.</a:t>
            </a:r>
          </a:p>
          <a:p>
            <a:r>
              <a:rPr lang="en-US" dirty="0"/>
              <a:t>Expression – anything that Python can evaluate to a value</a:t>
            </a:r>
          </a:p>
        </p:txBody>
      </p:sp>
    </p:spTree>
    <p:extLst>
      <p:ext uri="{BB962C8B-B14F-4D97-AF65-F5344CB8AC3E}">
        <p14:creationId xmlns:p14="http://schemas.microsoft.com/office/powerpoint/2010/main" val="571992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5E64-2FA6-B30A-7304-E6A9E544CD4C}"/>
              </a:ext>
            </a:extLst>
          </p:cNvPr>
          <p:cNvSpPr>
            <a:spLocks noGrp="1"/>
          </p:cNvSpPr>
          <p:nvPr>
            <p:ph type="title"/>
          </p:nvPr>
        </p:nvSpPr>
        <p:spPr/>
        <p:txBody>
          <a:bodyPr/>
          <a:lstStyle/>
          <a:p>
            <a:r>
              <a:rPr lang="en-US" dirty="0"/>
              <a:t>Variable type</a:t>
            </a:r>
          </a:p>
        </p:txBody>
      </p:sp>
      <p:sp>
        <p:nvSpPr>
          <p:cNvPr id="3" name="Content Placeholder 2">
            <a:extLst>
              <a:ext uri="{FF2B5EF4-FFF2-40B4-BE49-F238E27FC236}">
                <a16:creationId xmlns:a16="http://schemas.microsoft.com/office/drawing/2014/main" id="{FE967E1B-31C1-C7D9-E4AE-B82C2101EC44}"/>
              </a:ext>
            </a:extLst>
          </p:cNvPr>
          <p:cNvSpPr>
            <a:spLocks noGrp="1"/>
          </p:cNvSpPr>
          <p:nvPr>
            <p:ph idx="1"/>
          </p:nvPr>
        </p:nvSpPr>
        <p:spPr/>
        <p:txBody>
          <a:bodyPr/>
          <a:lstStyle/>
          <a:p>
            <a:r>
              <a:rPr lang="en-US" dirty="0"/>
              <a:t>A value assigned to a variable does not have to be a number, by the way. Python has several data types besides numbers, and they can all be the result (the value) of an expression. One such data type is the Python string. But there are others too, like </a:t>
            </a:r>
            <a:r>
              <a:rPr lang="en-US" dirty="0" err="1"/>
              <a:t>booleans</a:t>
            </a:r>
            <a:r>
              <a:rPr lang="en-US" dirty="0"/>
              <a:t> and tuples.</a:t>
            </a:r>
          </a:p>
          <a:p>
            <a:r>
              <a:rPr lang="en-US" dirty="0"/>
              <a:t>Python has a built-in function called type(), which we can use to determine a variable or expression type</a:t>
            </a:r>
          </a:p>
        </p:txBody>
      </p:sp>
    </p:spTree>
    <p:extLst>
      <p:ext uri="{BB962C8B-B14F-4D97-AF65-F5344CB8AC3E}">
        <p14:creationId xmlns:p14="http://schemas.microsoft.com/office/powerpoint/2010/main" val="231151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73F7-5253-5CF2-6CF3-144906A32000}"/>
              </a:ext>
            </a:extLst>
          </p:cNvPr>
          <p:cNvSpPr>
            <a:spLocks noGrp="1"/>
          </p:cNvSpPr>
          <p:nvPr>
            <p:ph type="title"/>
          </p:nvPr>
        </p:nvSpPr>
        <p:spPr/>
        <p:txBody>
          <a:bodyPr/>
          <a:lstStyle/>
          <a:p>
            <a:r>
              <a:rPr lang="en-US"/>
              <a:t>What is Python?</a:t>
            </a:r>
          </a:p>
        </p:txBody>
      </p:sp>
      <p:sp>
        <p:nvSpPr>
          <p:cNvPr id="3" name="Content Placeholder 2">
            <a:extLst>
              <a:ext uri="{FF2B5EF4-FFF2-40B4-BE49-F238E27FC236}">
                <a16:creationId xmlns:a16="http://schemas.microsoft.com/office/drawing/2014/main" id="{A632AE82-D770-C669-421D-684605649D94}"/>
              </a:ext>
            </a:extLst>
          </p:cNvPr>
          <p:cNvSpPr>
            <a:spLocks noGrp="1"/>
          </p:cNvSpPr>
          <p:nvPr>
            <p:ph idx="1"/>
          </p:nvPr>
        </p:nvSpPr>
        <p:spPr/>
        <p:txBody>
          <a:bodyPr/>
          <a:lstStyle/>
          <a:p>
            <a:r>
              <a:rPr lang="en-US"/>
              <a:t>Python is a computer programming language. Or, in other words, a vocabulary and set of grammatical rules for instructing a computer to perform tasks. Its original creator, Guido van Rossum, named it after the BBC television show ‘Monty Python’s Flying Circus.’ Hence, you’ll find that Python books, code examples, and documentation sometimes contain references to this television show.</a:t>
            </a:r>
          </a:p>
          <a:p>
            <a:r>
              <a:rPr lang="en-US"/>
              <a:t>Python is considered easy to learn, and it’s designed around a set of clearly defined principles (the Zen of Python) that encourage Python core developers to make a language that is unambiguous and easy to use.</a:t>
            </a:r>
          </a:p>
          <a:p>
            <a:endParaRPr lang="en-US"/>
          </a:p>
        </p:txBody>
      </p:sp>
    </p:spTree>
    <p:extLst>
      <p:ext uri="{BB962C8B-B14F-4D97-AF65-F5344CB8AC3E}">
        <p14:creationId xmlns:p14="http://schemas.microsoft.com/office/powerpoint/2010/main" val="3823581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FAF6-D0DC-5C34-FE7F-4EAB01521043}"/>
              </a:ext>
            </a:extLst>
          </p:cNvPr>
          <p:cNvSpPr>
            <a:spLocks noGrp="1"/>
          </p:cNvSpPr>
          <p:nvPr>
            <p:ph type="title"/>
          </p:nvPr>
        </p:nvSpPr>
        <p:spPr/>
        <p:txBody>
          <a:bodyPr/>
          <a:lstStyle/>
          <a:p>
            <a:r>
              <a:rPr lang="en-US" dirty="0"/>
              <a:t>Valid Python variable names</a:t>
            </a:r>
          </a:p>
        </p:txBody>
      </p:sp>
      <p:sp>
        <p:nvSpPr>
          <p:cNvPr id="3" name="Content Placeholder 2">
            <a:extLst>
              <a:ext uri="{FF2B5EF4-FFF2-40B4-BE49-F238E27FC236}">
                <a16:creationId xmlns:a16="http://schemas.microsoft.com/office/drawing/2014/main" id="{37B96580-AC71-C35E-E5C6-2C571CE123FD}"/>
              </a:ext>
            </a:extLst>
          </p:cNvPr>
          <p:cNvSpPr>
            <a:spLocks noGrp="1"/>
          </p:cNvSpPr>
          <p:nvPr>
            <p:ph idx="1"/>
          </p:nvPr>
        </p:nvSpPr>
        <p:spPr/>
        <p:txBody>
          <a:bodyPr>
            <a:normAutofit/>
          </a:bodyPr>
          <a:lstStyle/>
          <a:p>
            <a:r>
              <a:rPr lang="en-US" dirty="0"/>
              <a:t>Some characters are not allowed in a variable name; there are a few rules we need to abide by. Let’s start with the complete list of valid characters that can appear in a variable name:</a:t>
            </a:r>
          </a:p>
          <a:p>
            <a:pPr lvl="1"/>
            <a:r>
              <a:rPr lang="en-US" dirty="0"/>
              <a:t>Lowercase and uppercase letters: a-z and A-Z</a:t>
            </a:r>
          </a:p>
          <a:p>
            <a:pPr lvl="1"/>
            <a:r>
              <a:rPr lang="en-US" dirty="0"/>
              <a:t>Numbers: 0-9</a:t>
            </a:r>
          </a:p>
          <a:p>
            <a:pPr lvl="1"/>
            <a:r>
              <a:rPr lang="en-US" dirty="0"/>
              <a:t>Underscores: _</a:t>
            </a:r>
          </a:p>
          <a:p>
            <a:r>
              <a:rPr lang="en-US" dirty="0"/>
              <a:t>Additionally, there are these two rules:</a:t>
            </a:r>
          </a:p>
          <a:p>
            <a:pPr lvl="1"/>
            <a:r>
              <a:rPr lang="en-US" dirty="0"/>
              <a:t>Variable names must start with a letter or the underscore character and can not start with a number.</a:t>
            </a:r>
          </a:p>
          <a:p>
            <a:pPr lvl="1"/>
            <a:r>
              <a:rPr lang="en-US" dirty="0"/>
              <a:t>Names are case-sensitive</a:t>
            </a:r>
          </a:p>
        </p:txBody>
      </p:sp>
    </p:spTree>
    <p:extLst>
      <p:ext uri="{BB962C8B-B14F-4D97-AF65-F5344CB8AC3E}">
        <p14:creationId xmlns:p14="http://schemas.microsoft.com/office/powerpoint/2010/main" val="422092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51EE-1CF0-3B0A-9F65-2301053813D0}"/>
              </a:ext>
            </a:extLst>
          </p:cNvPr>
          <p:cNvSpPr>
            <a:spLocks noGrp="1"/>
          </p:cNvSpPr>
          <p:nvPr>
            <p:ph type="title"/>
          </p:nvPr>
        </p:nvSpPr>
        <p:spPr/>
        <p:txBody>
          <a:bodyPr/>
          <a:lstStyle/>
          <a:p>
            <a:r>
              <a:rPr lang="en-US"/>
              <a:t>Valid Python variable names</a:t>
            </a:r>
          </a:p>
        </p:txBody>
      </p:sp>
      <p:sp>
        <p:nvSpPr>
          <p:cNvPr id="3" name="Content Placeholder 2">
            <a:extLst>
              <a:ext uri="{FF2B5EF4-FFF2-40B4-BE49-F238E27FC236}">
                <a16:creationId xmlns:a16="http://schemas.microsoft.com/office/drawing/2014/main" id="{B7CE8814-369B-F40B-C5DC-B21D568F3A79}"/>
              </a:ext>
            </a:extLst>
          </p:cNvPr>
          <p:cNvSpPr>
            <a:spLocks noGrp="1"/>
          </p:cNvSpPr>
          <p:nvPr>
            <p:ph idx="1"/>
          </p:nvPr>
        </p:nvSpPr>
        <p:spPr/>
        <p:txBody>
          <a:bodyPr>
            <a:normAutofit fontScale="92500" lnSpcReduction="10000"/>
          </a:bodyPr>
          <a:lstStyle/>
          <a:p>
            <a:r>
              <a:rPr lang="en-US"/>
              <a:t>Here are some valid variable names:</a:t>
            </a:r>
          </a:p>
          <a:p>
            <a:pPr lvl="1"/>
            <a:r>
              <a:rPr lang="en-US"/>
              <a:t>name_1,</a:t>
            </a:r>
          </a:p>
          <a:p>
            <a:pPr lvl="1"/>
            <a:r>
              <a:rPr lang="en-US"/>
              <a:t>name_2,</a:t>
            </a:r>
          </a:p>
          <a:p>
            <a:pPr lvl="1"/>
            <a:r>
              <a:rPr lang="en-US"/>
              <a:t>_</a:t>
            </a:r>
            <a:r>
              <a:rPr lang="en-US" err="1"/>
              <a:t>database_connection</a:t>
            </a:r>
            <a:endParaRPr lang="en-US"/>
          </a:p>
          <a:p>
            <a:r>
              <a:rPr lang="en-US"/>
              <a:t>These are invalid names:</a:t>
            </a:r>
          </a:p>
          <a:p>
            <a:pPr lvl="1"/>
            <a:r>
              <a:rPr lang="en-US"/>
              <a:t>1tomany (don’t start with a number)</a:t>
            </a:r>
          </a:p>
          <a:p>
            <a:pPr lvl="1"/>
            <a:r>
              <a:rPr lang="en-US"/>
              <a:t>my-number (- is not allowed)</a:t>
            </a:r>
          </a:p>
          <a:p>
            <a:pPr lvl="1"/>
            <a:r>
              <a:rPr lang="en-US"/>
              <a:t>my number (spaces are not allowed)</a:t>
            </a:r>
          </a:p>
          <a:p>
            <a:r>
              <a:rPr lang="en-US"/>
              <a:t>And these variables are not the same, due to case sensitivity:</a:t>
            </a:r>
          </a:p>
          <a:p>
            <a:pPr lvl="1"/>
            <a:r>
              <a:rPr lang="en-US" err="1"/>
              <a:t>cartTotal</a:t>
            </a:r>
            <a:endParaRPr lang="en-US"/>
          </a:p>
          <a:p>
            <a:pPr lvl="1"/>
            <a:r>
              <a:rPr lang="en-US" err="1"/>
              <a:t>carttotal</a:t>
            </a:r>
            <a:endParaRPr lang="en-US"/>
          </a:p>
        </p:txBody>
      </p:sp>
    </p:spTree>
    <p:extLst>
      <p:ext uri="{BB962C8B-B14F-4D97-AF65-F5344CB8AC3E}">
        <p14:creationId xmlns:p14="http://schemas.microsoft.com/office/powerpoint/2010/main" val="98116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4383-8FEB-169D-E74F-90B928350E39}"/>
              </a:ext>
            </a:extLst>
          </p:cNvPr>
          <p:cNvSpPr>
            <a:spLocks noGrp="1"/>
          </p:cNvSpPr>
          <p:nvPr>
            <p:ph type="title"/>
          </p:nvPr>
        </p:nvSpPr>
        <p:spPr/>
        <p:txBody>
          <a:bodyPr/>
          <a:lstStyle/>
          <a:p>
            <a:r>
              <a:rPr lang="en-US"/>
              <a:t>Python String: Working With Text</a:t>
            </a:r>
          </a:p>
        </p:txBody>
      </p:sp>
      <p:sp>
        <p:nvSpPr>
          <p:cNvPr id="3" name="Content Placeholder 2">
            <a:extLst>
              <a:ext uri="{FF2B5EF4-FFF2-40B4-BE49-F238E27FC236}">
                <a16:creationId xmlns:a16="http://schemas.microsoft.com/office/drawing/2014/main" id="{D423E1C6-4736-B766-B63A-95B596CB7C89}"/>
              </a:ext>
            </a:extLst>
          </p:cNvPr>
          <p:cNvSpPr>
            <a:spLocks noGrp="1"/>
          </p:cNvSpPr>
          <p:nvPr>
            <p:ph idx="1"/>
          </p:nvPr>
        </p:nvSpPr>
        <p:spPr/>
        <p:txBody>
          <a:bodyPr/>
          <a:lstStyle/>
          <a:p>
            <a:r>
              <a:rPr lang="en-US"/>
              <a:t>String - A string in Python is a sequence of characters</a:t>
            </a:r>
          </a:p>
          <a:p>
            <a:r>
              <a:rPr lang="en-US"/>
              <a:t>In even simpler terms, a string is a piece of text. Strings are not just a Python thing. It’s a well-known term in the field of computer science and means the same thing in most other languages as well</a:t>
            </a:r>
          </a:p>
        </p:txBody>
      </p:sp>
    </p:spTree>
    <p:extLst>
      <p:ext uri="{BB962C8B-B14F-4D97-AF65-F5344CB8AC3E}">
        <p14:creationId xmlns:p14="http://schemas.microsoft.com/office/powerpoint/2010/main" val="1953502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2576-444B-5263-B46F-CDDC1FCA15DE}"/>
              </a:ext>
            </a:extLst>
          </p:cNvPr>
          <p:cNvSpPr>
            <a:spLocks noGrp="1"/>
          </p:cNvSpPr>
          <p:nvPr>
            <p:ph type="title"/>
          </p:nvPr>
        </p:nvSpPr>
        <p:spPr/>
        <p:txBody>
          <a:bodyPr/>
          <a:lstStyle/>
          <a:p>
            <a:r>
              <a:rPr lang="en-US"/>
              <a:t>Single or double quotes?</a:t>
            </a:r>
          </a:p>
        </p:txBody>
      </p:sp>
      <p:sp>
        <p:nvSpPr>
          <p:cNvPr id="3" name="Content Placeholder 2">
            <a:extLst>
              <a:ext uri="{FF2B5EF4-FFF2-40B4-BE49-F238E27FC236}">
                <a16:creationId xmlns:a16="http://schemas.microsoft.com/office/drawing/2014/main" id="{AB807443-C3EA-4E01-6D3E-DB6020F13CF3}"/>
              </a:ext>
            </a:extLst>
          </p:cNvPr>
          <p:cNvSpPr>
            <a:spLocks noGrp="1"/>
          </p:cNvSpPr>
          <p:nvPr>
            <p:ph idx="1"/>
          </p:nvPr>
        </p:nvSpPr>
        <p:spPr/>
        <p:txBody>
          <a:bodyPr/>
          <a:lstStyle/>
          <a:p>
            <a:r>
              <a:rPr lang="en-US"/>
              <a:t>Note that these are not two single quotes next to each other. The character is often found next to the enter key on your keyboard (US keyboard layout) or on the 2 key (UK layout). It might differ for other countries. You need to press shift together with this key to get a double quote.</a:t>
            </a:r>
          </a:p>
          <a:p>
            <a:r>
              <a:rPr lang="en-US"/>
              <a:t>As you can see from its answer, Python itself seems to prefer single quotes. It looks clearer, and Python tries to be as clear and well-readable as possible. So why does it support both? It’s because it allows you to use strings that contain a quote.</a:t>
            </a:r>
          </a:p>
          <a:p>
            <a:pPr marL="0" indent="0">
              <a:buNone/>
            </a:pPr>
            <a:endParaRPr lang="en-US"/>
          </a:p>
        </p:txBody>
      </p:sp>
    </p:spTree>
    <p:extLst>
      <p:ext uri="{BB962C8B-B14F-4D97-AF65-F5344CB8AC3E}">
        <p14:creationId xmlns:p14="http://schemas.microsoft.com/office/powerpoint/2010/main" val="4166694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6FAB0EA-148E-0319-F769-549D0C6FE848}"/>
              </a:ext>
            </a:extLst>
          </p:cNvPr>
          <p:cNvSpPr>
            <a:spLocks noGrp="1"/>
          </p:cNvSpPr>
          <p:nvPr>
            <p:ph type="title"/>
          </p:nvPr>
        </p:nvSpPr>
        <p:spPr>
          <a:xfrm>
            <a:off x="803189" y="1209184"/>
            <a:ext cx="3089189" cy="4734416"/>
          </a:xfrm>
        </p:spPr>
        <p:txBody>
          <a:bodyPr anchor="ctr">
            <a:normAutofit/>
          </a:bodyPr>
          <a:lstStyle/>
          <a:p>
            <a:r>
              <a:rPr lang="en-US">
                <a:solidFill>
                  <a:srgbClr val="FFFFFF"/>
                </a:solidFill>
              </a:rPr>
              <a:t>Escaping and multiline strings</a:t>
            </a:r>
          </a:p>
        </p:txBody>
      </p:sp>
      <p:sp>
        <p:nvSpPr>
          <p:cNvPr id="15" name="Rectangle 14">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41F1AE7-D569-7833-B4F3-ED37B3B7E1D3}"/>
              </a:ext>
            </a:extLst>
          </p:cNvPr>
          <p:cNvSpPr>
            <a:spLocks noGrp="1"/>
          </p:cNvSpPr>
          <p:nvPr>
            <p:ph idx="1"/>
          </p:nvPr>
        </p:nvSpPr>
        <p:spPr>
          <a:xfrm>
            <a:off x="4561870" y="723900"/>
            <a:ext cx="7183597" cy="3252678"/>
          </a:xfrm>
        </p:spPr>
        <p:txBody>
          <a:bodyPr>
            <a:normAutofit/>
          </a:bodyPr>
          <a:lstStyle/>
          <a:p>
            <a:r>
              <a:rPr lang="en-US"/>
              <a:t>You can escape a special character, like a quote, with a backward slash</a:t>
            </a:r>
          </a:p>
          <a:p>
            <a:r>
              <a:rPr lang="en-US"/>
              <a:t>Python also has syntax for creating multiline strings using triple quotes. By this, I mean three double quotes or three single quotes</a:t>
            </a:r>
          </a:p>
          <a:p>
            <a:r>
              <a:rPr lang="en-US"/>
              <a:t>The following table lists a couple of the most common escape sequences you will encounter:</a:t>
            </a:r>
          </a:p>
        </p:txBody>
      </p:sp>
      <p:pic>
        <p:nvPicPr>
          <p:cNvPr id="6" name="Picture 5">
            <a:extLst>
              <a:ext uri="{FF2B5EF4-FFF2-40B4-BE49-F238E27FC236}">
                <a16:creationId xmlns:a16="http://schemas.microsoft.com/office/drawing/2014/main" id="{72E6B9CB-A978-5C7E-46DC-FB2FB9F1C183}"/>
              </a:ext>
            </a:extLst>
          </p:cNvPr>
          <p:cNvPicPr>
            <a:picLocks noChangeAspect="1"/>
          </p:cNvPicPr>
          <p:nvPr/>
        </p:nvPicPr>
        <p:blipFill>
          <a:blip r:embed="rId2"/>
          <a:stretch>
            <a:fillRect/>
          </a:stretch>
        </p:blipFill>
        <p:spPr>
          <a:xfrm>
            <a:off x="4561870" y="4253024"/>
            <a:ext cx="7183597" cy="2029365"/>
          </a:xfrm>
          <a:prstGeom prst="rect">
            <a:avLst/>
          </a:prstGeom>
        </p:spPr>
      </p:pic>
    </p:spTree>
    <p:extLst>
      <p:ext uri="{BB962C8B-B14F-4D97-AF65-F5344CB8AC3E}">
        <p14:creationId xmlns:p14="http://schemas.microsoft.com/office/powerpoint/2010/main" val="2920982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E464-33E3-4803-A264-635A3EB10CEC}"/>
              </a:ext>
            </a:extLst>
          </p:cNvPr>
          <p:cNvSpPr>
            <a:spLocks noGrp="1"/>
          </p:cNvSpPr>
          <p:nvPr>
            <p:ph type="title"/>
          </p:nvPr>
        </p:nvSpPr>
        <p:spPr/>
        <p:txBody>
          <a:bodyPr/>
          <a:lstStyle/>
          <a:p>
            <a:r>
              <a:rPr lang="en-US"/>
              <a:t>String operations</a:t>
            </a:r>
          </a:p>
        </p:txBody>
      </p:sp>
      <p:sp>
        <p:nvSpPr>
          <p:cNvPr id="3" name="Content Placeholder 2">
            <a:extLst>
              <a:ext uri="{FF2B5EF4-FFF2-40B4-BE49-F238E27FC236}">
                <a16:creationId xmlns:a16="http://schemas.microsoft.com/office/drawing/2014/main" id="{5EACB9CD-0211-2C32-7B92-C76F2F280404}"/>
              </a:ext>
            </a:extLst>
          </p:cNvPr>
          <p:cNvSpPr>
            <a:spLocks noGrp="1"/>
          </p:cNvSpPr>
          <p:nvPr>
            <p:ph idx="1"/>
          </p:nvPr>
        </p:nvSpPr>
        <p:spPr/>
        <p:txBody>
          <a:bodyPr>
            <a:normAutofit fontScale="92500" lnSpcReduction="10000"/>
          </a:bodyPr>
          <a:lstStyle/>
          <a:p>
            <a:r>
              <a:rPr lang="en-US"/>
              <a:t>Strings come with several handy, built-in operations you can execute</a:t>
            </a:r>
          </a:p>
          <a:p>
            <a:r>
              <a:rPr lang="en-US"/>
              <a:t>Getting the string length: </a:t>
            </a:r>
            <a:r>
              <a:rPr lang="en-US" err="1"/>
              <a:t>len</a:t>
            </a:r>
            <a:r>
              <a:rPr lang="en-US"/>
              <a:t>()</a:t>
            </a:r>
          </a:p>
          <a:p>
            <a:r>
              <a:rPr lang="en-US"/>
              <a:t>Split a string: .split(‘’)</a:t>
            </a:r>
          </a:p>
          <a:p>
            <a:r>
              <a:rPr lang="en-US"/>
              <a:t>A common use case is to split on whitespace. The problem is that whitespace can be a lot of things. Three common ones that you probably know already are:</a:t>
            </a:r>
          </a:p>
          <a:p>
            <a:pPr lvl="1"/>
            <a:r>
              <a:rPr lang="en-US"/>
              <a:t>space characters</a:t>
            </a:r>
          </a:p>
          <a:p>
            <a:pPr lvl="1"/>
            <a:r>
              <a:rPr lang="en-US"/>
              <a:t>tabs</a:t>
            </a:r>
          </a:p>
          <a:p>
            <a:pPr lvl="1"/>
            <a:r>
              <a:rPr lang="en-US"/>
              <a:t>newlines</a:t>
            </a:r>
          </a:p>
          <a:p>
            <a:r>
              <a:rPr lang="en-US"/>
              <a:t>But there are many more, and to make it even more complicated, whitespace doesn’t mean just one of these characters but can also be a whole sequence of them. E.g., three consecutive spaces and a tab character form one piece of whitespace.</a:t>
            </a:r>
          </a:p>
        </p:txBody>
      </p:sp>
    </p:spTree>
    <p:extLst>
      <p:ext uri="{BB962C8B-B14F-4D97-AF65-F5344CB8AC3E}">
        <p14:creationId xmlns:p14="http://schemas.microsoft.com/office/powerpoint/2010/main" val="3741343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6DFA-DDF2-3B43-9B3A-452DB8B7A3AF}"/>
              </a:ext>
            </a:extLst>
          </p:cNvPr>
          <p:cNvSpPr>
            <a:spLocks noGrp="1"/>
          </p:cNvSpPr>
          <p:nvPr>
            <p:ph type="title"/>
          </p:nvPr>
        </p:nvSpPr>
        <p:spPr/>
        <p:txBody>
          <a:bodyPr/>
          <a:lstStyle/>
          <a:p>
            <a:r>
              <a:rPr lang="en-US"/>
              <a:t>String operations</a:t>
            </a:r>
          </a:p>
        </p:txBody>
      </p:sp>
      <p:sp>
        <p:nvSpPr>
          <p:cNvPr id="3" name="Content Placeholder 2">
            <a:extLst>
              <a:ext uri="{FF2B5EF4-FFF2-40B4-BE49-F238E27FC236}">
                <a16:creationId xmlns:a16="http://schemas.microsoft.com/office/drawing/2014/main" id="{C45A01CE-5A41-5533-7DC8-B263C6B89611}"/>
              </a:ext>
            </a:extLst>
          </p:cNvPr>
          <p:cNvSpPr>
            <a:spLocks noGrp="1"/>
          </p:cNvSpPr>
          <p:nvPr>
            <p:ph idx="1"/>
          </p:nvPr>
        </p:nvSpPr>
        <p:spPr/>
        <p:txBody>
          <a:bodyPr/>
          <a:lstStyle/>
          <a:p>
            <a:r>
              <a:rPr lang="en-US"/>
              <a:t>Replace parts of a string: .replace()</a:t>
            </a:r>
          </a:p>
          <a:p>
            <a:r>
              <a:rPr lang="en-US"/>
              <a:t>Reversing a string</a:t>
            </a:r>
          </a:p>
          <a:p>
            <a:r>
              <a:rPr lang="en-US"/>
              <a:t>Chaining calls</a:t>
            </a:r>
          </a:p>
          <a:p>
            <a:r>
              <a:rPr lang="en-US"/>
              <a:t>Python string formatting with f-strings</a:t>
            </a:r>
          </a:p>
          <a:p>
            <a:endParaRPr lang="en-US"/>
          </a:p>
          <a:p>
            <a:endParaRPr lang="en-US"/>
          </a:p>
        </p:txBody>
      </p:sp>
    </p:spTree>
    <p:extLst>
      <p:ext uri="{BB962C8B-B14F-4D97-AF65-F5344CB8AC3E}">
        <p14:creationId xmlns:p14="http://schemas.microsoft.com/office/powerpoint/2010/main" val="1031050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EE7C5-B604-58DB-7D18-45503D09E9DE}"/>
              </a:ext>
            </a:extLst>
          </p:cNvPr>
          <p:cNvSpPr>
            <a:spLocks noGrp="1"/>
          </p:cNvSpPr>
          <p:nvPr>
            <p:ph type="title"/>
          </p:nvPr>
        </p:nvSpPr>
        <p:spPr/>
        <p:txBody>
          <a:bodyPr>
            <a:normAutofit/>
          </a:bodyPr>
          <a:lstStyle/>
          <a:p>
            <a:r>
              <a:rPr lang="en-US"/>
              <a:t>Output Data To Your Screen With Python’s print() Function</a:t>
            </a:r>
          </a:p>
        </p:txBody>
      </p:sp>
      <p:sp>
        <p:nvSpPr>
          <p:cNvPr id="3" name="Content Placeholder 2">
            <a:extLst>
              <a:ext uri="{FF2B5EF4-FFF2-40B4-BE49-F238E27FC236}">
                <a16:creationId xmlns:a16="http://schemas.microsoft.com/office/drawing/2014/main" id="{A39C1CCF-C88F-BA2A-E420-F6D0EC3DDD81}"/>
              </a:ext>
            </a:extLst>
          </p:cNvPr>
          <p:cNvSpPr>
            <a:spLocks noGrp="1"/>
          </p:cNvSpPr>
          <p:nvPr>
            <p:ph idx="1"/>
          </p:nvPr>
        </p:nvSpPr>
        <p:spPr/>
        <p:txBody>
          <a:bodyPr/>
          <a:lstStyle/>
          <a:p>
            <a:r>
              <a:rPr lang="en-US"/>
              <a:t>What is a function? A function is something you can call. It will do something specific for us, and the name often implies what it does. Functions often accept arguments, which they can use to do their specific job.</a:t>
            </a:r>
          </a:p>
          <a:p>
            <a:r>
              <a:rPr lang="en-US"/>
              <a:t>The Python print() function can print text to our screen. We can feed one or more arguments, and these arguments will be printed on the screen. </a:t>
            </a:r>
          </a:p>
          <a:p>
            <a:pPr marL="0" indent="0">
              <a:buNone/>
            </a:pPr>
            <a:endParaRPr lang="en-US"/>
          </a:p>
        </p:txBody>
      </p:sp>
    </p:spTree>
    <p:extLst>
      <p:ext uri="{BB962C8B-B14F-4D97-AF65-F5344CB8AC3E}">
        <p14:creationId xmlns:p14="http://schemas.microsoft.com/office/powerpoint/2010/main" val="1738151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7683-BCC6-7F62-446F-B7061FB7E3BB}"/>
              </a:ext>
            </a:extLst>
          </p:cNvPr>
          <p:cNvSpPr>
            <a:spLocks noGrp="1"/>
          </p:cNvSpPr>
          <p:nvPr>
            <p:ph type="title"/>
          </p:nvPr>
        </p:nvSpPr>
        <p:spPr/>
        <p:txBody>
          <a:bodyPr/>
          <a:lstStyle/>
          <a:p>
            <a:r>
              <a:rPr lang="en-US"/>
              <a:t>Print function</a:t>
            </a:r>
          </a:p>
        </p:txBody>
      </p:sp>
      <p:sp>
        <p:nvSpPr>
          <p:cNvPr id="3" name="Content Placeholder 2">
            <a:extLst>
              <a:ext uri="{FF2B5EF4-FFF2-40B4-BE49-F238E27FC236}">
                <a16:creationId xmlns:a16="http://schemas.microsoft.com/office/drawing/2014/main" id="{0AAB6AF3-584E-A221-69AA-4F3AFF64A052}"/>
              </a:ext>
            </a:extLst>
          </p:cNvPr>
          <p:cNvSpPr>
            <a:spLocks noGrp="1"/>
          </p:cNvSpPr>
          <p:nvPr>
            <p:ph idx="1"/>
          </p:nvPr>
        </p:nvSpPr>
        <p:spPr/>
        <p:txBody>
          <a:bodyPr/>
          <a:lstStyle/>
          <a:p>
            <a:r>
              <a:rPr lang="en-US"/>
              <a:t>A couple of observations that you might have caught yourself:</a:t>
            </a:r>
          </a:p>
          <a:p>
            <a:pPr lvl="1"/>
            <a:r>
              <a:rPr lang="en-US"/>
              <a:t>Python’s print is called by entering its name followed by parentheses.</a:t>
            </a:r>
          </a:p>
          <a:p>
            <a:pPr lvl="1"/>
            <a:r>
              <a:rPr lang="en-US"/>
              <a:t>The optional arguments are listed between the parentheses, separated by commas.</a:t>
            </a:r>
          </a:p>
          <a:p>
            <a:pPr lvl="1"/>
            <a:r>
              <a:rPr lang="en-US"/>
              <a:t>You can print both numbers and strings. In fact, most data types in Python can be printed.</a:t>
            </a:r>
          </a:p>
          <a:p>
            <a:pPr lvl="1"/>
            <a:r>
              <a:rPr lang="en-US"/>
              <a:t>You can mix argument types, like numbers and strings.</a:t>
            </a:r>
          </a:p>
          <a:p>
            <a:pPr lvl="1"/>
            <a:r>
              <a:rPr lang="en-US"/>
              <a:t>In its most basic form, we can call print without any argument. In this case, it prints an empty new line.</a:t>
            </a:r>
          </a:p>
          <a:p>
            <a:pPr lvl="1"/>
            <a:r>
              <a:rPr lang="en-US"/>
              <a:t>The print() function will convert special characters into something meaningful. E.g., the newline character \n turns into an actual newline, and the tab character \t will get converted into an actual tab.</a:t>
            </a:r>
          </a:p>
          <a:p>
            <a:pPr lvl="1"/>
            <a:r>
              <a:rPr lang="en-US"/>
              <a:t>print() won’t escape strings like the REPL does, because we don’t want to show escaped strings to the users of our software. It’s just a convenience thing the REPL offers us, the programmers.</a:t>
            </a:r>
          </a:p>
        </p:txBody>
      </p:sp>
    </p:spTree>
    <p:extLst>
      <p:ext uri="{BB962C8B-B14F-4D97-AF65-F5344CB8AC3E}">
        <p14:creationId xmlns:p14="http://schemas.microsoft.com/office/powerpoint/2010/main" val="689055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F1B8-0D9D-107D-830C-507642BD0EC3}"/>
              </a:ext>
            </a:extLst>
          </p:cNvPr>
          <p:cNvSpPr>
            <a:spLocks noGrp="1"/>
          </p:cNvSpPr>
          <p:nvPr>
            <p:ph type="title"/>
          </p:nvPr>
        </p:nvSpPr>
        <p:spPr/>
        <p:txBody>
          <a:bodyPr/>
          <a:lstStyle/>
          <a:p>
            <a:r>
              <a:rPr lang="en-US" dirty="0"/>
              <a:t>Python Boolean and Conditional Programming: if.. else</a:t>
            </a:r>
          </a:p>
        </p:txBody>
      </p:sp>
      <p:sp>
        <p:nvSpPr>
          <p:cNvPr id="3" name="Content Placeholder 2">
            <a:extLst>
              <a:ext uri="{FF2B5EF4-FFF2-40B4-BE49-F238E27FC236}">
                <a16:creationId xmlns:a16="http://schemas.microsoft.com/office/drawing/2014/main" id="{D1574E73-3ECE-02B9-57EC-0174A0D4D5B4}"/>
              </a:ext>
            </a:extLst>
          </p:cNvPr>
          <p:cNvSpPr>
            <a:spLocks noGrp="1"/>
          </p:cNvSpPr>
          <p:nvPr>
            <p:ph idx="1"/>
          </p:nvPr>
        </p:nvSpPr>
        <p:spPr/>
        <p:txBody>
          <a:bodyPr/>
          <a:lstStyle/>
          <a:p>
            <a:pPr marL="305435" indent="-305435"/>
            <a:r>
              <a:rPr lang="en-US" dirty="0">
                <a:ea typeface="+mn-lt"/>
                <a:cs typeface="+mn-lt"/>
              </a:rPr>
              <a:t>Besides </a:t>
            </a:r>
            <a:r>
              <a:rPr lang="en-US" dirty="0">
                <a:ea typeface="+mn-lt"/>
                <a:cs typeface="+mn-lt"/>
                <a:hlinkClick r:id="rId2"/>
              </a:rPr>
              <a:t>numbers</a:t>
            </a:r>
            <a:r>
              <a:rPr lang="en-US" dirty="0">
                <a:ea typeface="+mn-lt"/>
                <a:cs typeface="+mn-lt"/>
              </a:rPr>
              <a:t> and </a:t>
            </a:r>
            <a:r>
              <a:rPr lang="en-US" dirty="0">
                <a:ea typeface="+mn-lt"/>
                <a:cs typeface="+mn-lt"/>
                <a:hlinkClick r:id="rId3"/>
              </a:rPr>
              <a:t>strings</a:t>
            </a:r>
            <a:r>
              <a:rPr lang="en-US" dirty="0">
                <a:ea typeface="+mn-lt"/>
                <a:cs typeface="+mn-lt"/>
              </a:rPr>
              <a:t>, Python has several other types of data. One of them is the Boolean data type. Booleans are extremely simple: they are either true or false. Booleans, in combination with Boolean operators, make it possible to create conditional programs: programs that decide to do different things, based on certain conditions.</a:t>
            </a:r>
            <a:endParaRPr lang="en-US" dirty="0"/>
          </a:p>
        </p:txBody>
      </p:sp>
    </p:spTree>
    <p:extLst>
      <p:ext uri="{BB962C8B-B14F-4D97-AF65-F5344CB8AC3E}">
        <p14:creationId xmlns:p14="http://schemas.microsoft.com/office/powerpoint/2010/main" val="88521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2BFB-446B-00F1-1CF9-AE237272F378}"/>
              </a:ext>
            </a:extLst>
          </p:cNvPr>
          <p:cNvSpPr>
            <a:spLocks noGrp="1"/>
          </p:cNvSpPr>
          <p:nvPr>
            <p:ph type="title"/>
          </p:nvPr>
        </p:nvSpPr>
        <p:spPr/>
        <p:txBody>
          <a:bodyPr/>
          <a:lstStyle/>
          <a:p>
            <a:r>
              <a:rPr lang="en-US"/>
              <a:t>What is python used for?</a:t>
            </a:r>
          </a:p>
        </p:txBody>
      </p:sp>
      <p:sp>
        <p:nvSpPr>
          <p:cNvPr id="3" name="Content Placeholder 2">
            <a:extLst>
              <a:ext uri="{FF2B5EF4-FFF2-40B4-BE49-F238E27FC236}">
                <a16:creationId xmlns:a16="http://schemas.microsoft.com/office/drawing/2014/main" id="{CFBD6235-9E1E-8F9D-5FC6-59A0D72BD8E3}"/>
              </a:ext>
            </a:extLst>
          </p:cNvPr>
          <p:cNvSpPr>
            <a:spLocks noGrp="1"/>
          </p:cNvSpPr>
          <p:nvPr>
            <p:ph idx="1"/>
          </p:nvPr>
        </p:nvSpPr>
        <p:spPr/>
        <p:txBody>
          <a:bodyPr/>
          <a:lstStyle/>
          <a:p>
            <a:r>
              <a:rPr lang="en-US"/>
              <a:t>People use Python in many places. Its rich base library makes it excellent for all kinds of little helper scripts. But it scales just as well to large systems. To illustrate, YouTube’s original creators used Python for the most part!</a:t>
            </a:r>
          </a:p>
          <a:p>
            <a:r>
              <a:rPr lang="en-US"/>
              <a:t>You can use Python to automate tasks, perform calculations, create user interfaces, create website backends, access databases, download information from the Internet, etc. It’s a versatile language that is easy to learn and write, and although perfect for beginning programmers, is just as useful and powerful for seasoned professionals.</a:t>
            </a:r>
          </a:p>
          <a:p>
            <a:r>
              <a:rPr lang="en-US"/>
              <a:t>Python is extremely popular in a quickly growing field of expertise called data science. Many data scientists use Python for their day-to-day work.</a:t>
            </a:r>
          </a:p>
        </p:txBody>
      </p:sp>
    </p:spTree>
    <p:extLst>
      <p:ext uri="{BB962C8B-B14F-4D97-AF65-F5344CB8AC3E}">
        <p14:creationId xmlns:p14="http://schemas.microsoft.com/office/powerpoint/2010/main" val="2420968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D110-D356-F03B-55F6-CC99658F9917}"/>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If else example</a:t>
            </a:r>
          </a:p>
        </p:txBody>
      </p:sp>
      <p:sp>
        <p:nvSpPr>
          <p:cNvPr id="3" name="Content Placeholder 2">
            <a:extLst>
              <a:ext uri="{FF2B5EF4-FFF2-40B4-BE49-F238E27FC236}">
                <a16:creationId xmlns:a16="http://schemas.microsoft.com/office/drawing/2014/main" id="{8CCE0DDF-1EEA-BC72-C62C-1413DD240472}"/>
              </a:ext>
            </a:extLst>
          </p:cNvPr>
          <p:cNvSpPr>
            <a:spLocks noGrp="1"/>
          </p:cNvSpPr>
          <p:nvPr>
            <p:ph idx="1"/>
          </p:nvPr>
        </p:nvSpPr>
        <p:spPr>
          <a:xfrm>
            <a:off x="581193" y="1957750"/>
            <a:ext cx="11029614" cy="2121026"/>
          </a:xfrm>
        </p:spPr>
        <p:txBody>
          <a:bodyPr>
            <a:normAutofit/>
          </a:bodyPr>
          <a:lstStyle/>
          <a:p>
            <a:pPr marL="305435" indent="-305435"/>
            <a:r>
              <a:rPr lang="en-US" dirty="0">
                <a:ea typeface="+mn-lt"/>
                <a:cs typeface="+mn-lt"/>
              </a:rPr>
              <a:t>First, we define a variable called </a:t>
            </a:r>
            <a:r>
              <a:rPr lang="en-US" dirty="0" err="1">
                <a:latin typeface="Consolas"/>
              </a:rPr>
              <a:t>door_is_locked</a:t>
            </a:r>
            <a:r>
              <a:rPr lang="en-US" dirty="0">
                <a:ea typeface="+mn-lt"/>
                <a:cs typeface="+mn-lt"/>
              </a:rPr>
              <a:t> and set it to </a:t>
            </a:r>
            <a:r>
              <a:rPr lang="en-US" dirty="0">
                <a:latin typeface="Consolas"/>
              </a:rPr>
              <a:t>True</a:t>
            </a:r>
            <a:r>
              <a:rPr lang="en-US" dirty="0">
                <a:ea typeface="+mn-lt"/>
                <a:cs typeface="+mn-lt"/>
              </a:rPr>
              <a:t>. Next, you’ll find an if-statement. This is a so-called conditional statement. It is followed by an expression that can evaluate to either </a:t>
            </a:r>
            <a:r>
              <a:rPr lang="en-US" dirty="0">
                <a:latin typeface="Consolas"/>
              </a:rPr>
              <a:t>True</a:t>
            </a:r>
            <a:r>
              <a:rPr lang="en-US" dirty="0">
                <a:ea typeface="+mn-lt"/>
                <a:cs typeface="+mn-lt"/>
              </a:rPr>
              <a:t> or </a:t>
            </a:r>
            <a:r>
              <a:rPr lang="en-US" dirty="0">
                <a:latin typeface="Consolas"/>
              </a:rPr>
              <a:t>False</a:t>
            </a:r>
            <a:r>
              <a:rPr lang="en-US" dirty="0">
                <a:ea typeface="+mn-lt"/>
                <a:cs typeface="+mn-lt"/>
              </a:rPr>
              <a:t>. If the expression evaluates to </a:t>
            </a:r>
            <a:r>
              <a:rPr lang="en-US" dirty="0">
                <a:latin typeface="Consolas"/>
              </a:rPr>
              <a:t>True</a:t>
            </a:r>
            <a:r>
              <a:rPr lang="en-US" dirty="0">
                <a:ea typeface="+mn-lt"/>
                <a:cs typeface="+mn-lt"/>
              </a:rPr>
              <a:t>, the block of code that follows is executed. If it evaluates to </a:t>
            </a:r>
            <a:r>
              <a:rPr lang="en-US" dirty="0">
                <a:latin typeface="Consolas"/>
              </a:rPr>
              <a:t>False</a:t>
            </a:r>
            <a:r>
              <a:rPr lang="en-US" dirty="0">
                <a:ea typeface="+mn-lt"/>
                <a:cs typeface="+mn-lt"/>
              </a:rPr>
              <a:t>, it is skipped. Go ahead and change </a:t>
            </a:r>
            <a:r>
              <a:rPr lang="en-US" dirty="0" err="1">
                <a:latin typeface="Consolas"/>
              </a:rPr>
              <a:t>door_is_locked</a:t>
            </a:r>
            <a:r>
              <a:rPr lang="en-US" dirty="0">
                <a:ea typeface="+mn-lt"/>
                <a:cs typeface="+mn-lt"/>
              </a:rPr>
              <a:t> to </a:t>
            </a:r>
            <a:r>
              <a:rPr lang="en-US" dirty="0">
                <a:latin typeface="Consolas"/>
              </a:rPr>
              <a:t>False</a:t>
            </a:r>
            <a:r>
              <a:rPr lang="en-US" dirty="0">
                <a:ea typeface="+mn-lt"/>
                <a:cs typeface="+mn-lt"/>
              </a:rPr>
              <a:t> to see what happens.</a:t>
            </a:r>
            <a:endParaRPr lang="en-US" dirty="0"/>
          </a:p>
          <a:p>
            <a:pPr marL="305435" indent="-305435"/>
            <a:r>
              <a:rPr lang="en-US" dirty="0">
                <a:ea typeface="+mn-lt"/>
                <a:cs typeface="+mn-lt"/>
              </a:rPr>
              <a:t>An if can be followed by an optional else block. This block is executed only when the expression evaluates to </a:t>
            </a:r>
            <a:r>
              <a:rPr lang="en-US" dirty="0">
                <a:latin typeface="Consolas"/>
              </a:rPr>
              <a:t>False</a:t>
            </a:r>
            <a:r>
              <a:rPr lang="en-US" dirty="0">
                <a:ea typeface="+mn-lt"/>
                <a:cs typeface="+mn-lt"/>
              </a:rPr>
              <a:t>. This way, you can run code for both options</a:t>
            </a:r>
            <a:endParaRPr lang="en-US" dirty="0"/>
          </a:p>
          <a:p>
            <a:pPr marL="305435" indent="-305435"/>
            <a:endParaRPr lang="en-US" dirty="0"/>
          </a:p>
        </p:txBody>
      </p:sp>
      <p:pic>
        <p:nvPicPr>
          <p:cNvPr id="5" name="Picture 5">
            <a:extLst>
              <a:ext uri="{FF2B5EF4-FFF2-40B4-BE49-F238E27FC236}">
                <a16:creationId xmlns:a16="http://schemas.microsoft.com/office/drawing/2014/main" id="{30B6869D-548A-05A0-8BFD-611399132AED}"/>
              </a:ext>
            </a:extLst>
          </p:cNvPr>
          <p:cNvPicPr>
            <a:picLocks noChangeAspect="1"/>
          </p:cNvPicPr>
          <p:nvPr/>
        </p:nvPicPr>
        <p:blipFill>
          <a:blip r:embed="rId2"/>
          <a:stretch>
            <a:fillRect/>
          </a:stretch>
        </p:blipFill>
        <p:spPr>
          <a:xfrm>
            <a:off x="428626" y="4239642"/>
            <a:ext cx="11088338" cy="2106784"/>
          </a:xfrm>
          <a:prstGeom prst="rect">
            <a:avLst/>
          </a:prstGeom>
        </p:spPr>
      </p:pic>
    </p:spTree>
    <p:extLst>
      <p:ext uri="{BB962C8B-B14F-4D97-AF65-F5344CB8AC3E}">
        <p14:creationId xmlns:p14="http://schemas.microsoft.com/office/powerpoint/2010/main" val="621153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A35D-3A2B-3504-234A-7B8FC7C04B94}"/>
              </a:ext>
            </a:extLst>
          </p:cNvPr>
          <p:cNvSpPr>
            <a:spLocks noGrp="1"/>
          </p:cNvSpPr>
          <p:nvPr>
            <p:ph type="title"/>
          </p:nvPr>
        </p:nvSpPr>
        <p:spPr/>
        <p:txBody>
          <a:bodyPr/>
          <a:lstStyle/>
          <a:p>
            <a:r>
              <a:rPr lang="en-US" dirty="0"/>
              <a:t>Python operators</a:t>
            </a:r>
            <a:endParaRPr lang="en-US"/>
          </a:p>
        </p:txBody>
      </p:sp>
      <p:sp>
        <p:nvSpPr>
          <p:cNvPr id="3" name="Content Placeholder 2">
            <a:extLst>
              <a:ext uri="{FF2B5EF4-FFF2-40B4-BE49-F238E27FC236}">
                <a16:creationId xmlns:a16="http://schemas.microsoft.com/office/drawing/2014/main" id="{07E7A7E4-9C08-FE25-0BF0-E14182E8FA8B}"/>
              </a:ext>
            </a:extLst>
          </p:cNvPr>
          <p:cNvSpPr>
            <a:spLocks noGrp="1"/>
          </p:cNvSpPr>
          <p:nvPr>
            <p:ph idx="1"/>
          </p:nvPr>
        </p:nvSpPr>
        <p:spPr/>
        <p:txBody>
          <a:bodyPr/>
          <a:lstStyle/>
          <a:p>
            <a:pPr marL="305435" indent="-305435"/>
            <a:r>
              <a:rPr lang="en-US" dirty="0">
                <a:ea typeface="+mn-lt"/>
                <a:cs typeface="+mn-lt"/>
              </a:rPr>
              <a:t>The ability to use conditions is what makes computers tick; they make your software smart and allow it to change its behavior based on external input. We’ve used </a:t>
            </a:r>
            <a:r>
              <a:rPr lang="en-US" dirty="0">
                <a:latin typeface="Consolas"/>
              </a:rPr>
              <a:t>True</a:t>
            </a:r>
            <a:r>
              <a:rPr lang="en-US" dirty="0">
                <a:ea typeface="+mn-lt"/>
                <a:cs typeface="+mn-lt"/>
              </a:rPr>
              <a:t> directly so far, but more expressions evaluate to either </a:t>
            </a:r>
            <a:r>
              <a:rPr lang="en-US" dirty="0">
                <a:latin typeface="Consolas"/>
              </a:rPr>
              <a:t>True</a:t>
            </a:r>
            <a:r>
              <a:rPr lang="en-US" dirty="0">
                <a:ea typeface="+mn-lt"/>
                <a:cs typeface="+mn-lt"/>
              </a:rPr>
              <a:t> or </a:t>
            </a:r>
            <a:r>
              <a:rPr lang="en-US" dirty="0">
                <a:latin typeface="Consolas"/>
              </a:rPr>
              <a:t>False</a:t>
            </a:r>
            <a:r>
              <a:rPr lang="en-US" dirty="0">
                <a:ea typeface="+mn-lt"/>
                <a:cs typeface="+mn-lt"/>
              </a:rPr>
              <a:t>. These expressions often include a so-called operator.</a:t>
            </a:r>
            <a:endParaRPr lang="en-US" dirty="0"/>
          </a:p>
          <a:p>
            <a:pPr marL="305435" indent="-305435"/>
            <a:r>
              <a:rPr lang="en-US" dirty="0">
                <a:ea typeface="+mn-lt"/>
                <a:cs typeface="+mn-lt"/>
              </a:rPr>
              <a:t>There are multiple types of operators, and for now, we’ll only look at these:</a:t>
            </a:r>
            <a:endParaRPr lang="en-US" dirty="0"/>
          </a:p>
          <a:p>
            <a:pPr marL="629920" lvl="1" indent="-305435"/>
            <a:r>
              <a:rPr lang="en-US" dirty="0">
                <a:ea typeface="+mn-lt"/>
                <a:cs typeface="+mn-lt"/>
              </a:rPr>
              <a:t>Comparison operators: they compare two values to each other</a:t>
            </a:r>
            <a:endParaRPr lang="en-US" dirty="0"/>
          </a:p>
          <a:p>
            <a:pPr marL="629920" lvl="1" indent="-305435"/>
            <a:r>
              <a:rPr lang="en-US" dirty="0">
                <a:ea typeface="+mn-lt"/>
                <a:cs typeface="+mn-lt"/>
              </a:rPr>
              <a:t>Logical operators</a:t>
            </a:r>
            <a:endParaRPr lang="en-US" dirty="0"/>
          </a:p>
          <a:p>
            <a:pPr marL="305435" indent="-305435"/>
            <a:endParaRPr lang="en-US" dirty="0"/>
          </a:p>
        </p:txBody>
      </p:sp>
    </p:spTree>
    <p:extLst>
      <p:ext uri="{BB962C8B-B14F-4D97-AF65-F5344CB8AC3E}">
        <p14:creationId xmlns:p14="http://schemas.microsoft.com/office/powerpoint/2010/main" val="2326799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41">
            <a:extLst>
              <a:ext uri="{FF2B5EF4-FFF2-40B4-BE49-F238E27FC236}">
                <a16:creationId xmlns:a16="http://schemas.microsoft.com/office/drawing/2014/main" id="{F9CD4BEB-C391-4F7E-9838-95411A832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FF0CC-7E51-E0A4-99B0-E42AE8982099}"/>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solidFill>
                  <a:schemeClr val="accent1"/>
                </a:solidFill>
              </a:rPr>
              <a:t>Comparison operators</a:t>
            </a:r>
          </a:p>
        </p:txBody>
      </p:sp>
      <p:pic>
        <p:nvPicPr>
          <p:cNvPr id="4" name="Picture 4" descr="Graphical user interface, text, application, email&#10;&#10;Description automatically generated">
            <a:extLst>
              <a:ext uri="{FF2B5EF4-FFF2-40B4-BE49-F238E27FC236}">
                <a16:creationId xmlns:a16="http://schemas.microsoft.com/office/drawing/2014/main" id="{EFA0C795-923B-C506-BA82-BA310532A1C8}"/>
              </a:ext>
            </a:extLst>
          </p:cNvPr>
          <p:cNvPicPr>
            <a:picLocks noChangeAspect="1"/>
          </p:cNvPicPr>
          <p:nvPr/>
        </p:nvPicPr>
        <p:blipFill>
          <a:blip r:embed="rId2"/>
          <a:stretch>
            <a:fillRect/>
          </a:stretch>
        </p:blipFill>
        <p:spPr>
          <a:xfrm>
            <a:off x="506027" y="2790605"/>
            <a:ext cx="10674777" cy="3602736"/>
          </a:xfrm>
          <a:prstGeom prst="rect">
            <a:avLst/>
          </a:prstGeom>
        </p:spPr>
      </p:pic>
    </p:spTree>
    <p:extLst>
      <p:ext uri="{BB962C8B-B14F-4D97-AF65-F5344CB8AC3E}">
        <p14:creationId xmlns:p14="http://schemas.microsoft.com/office/powerpoint/2010/main" val="2306682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85D9-82EF-5155-A576-24999646836C}"/>
              </a:ext>
            </a:extLst>
          </p:cNvPr>
          <p:cNvSpPr>
            <a:spLocks noGrp="1"/>
          </p:cNvSpPr>
          <p:nvPr>
            <p:ph type="title"/>
          </p:nvPr>
        </p:nvSpPr>
        <p:spPr/>
        <p:txBody>
          <a:bodyPr/>
          <a:lstStyle/>
          <a:p>
            <a:r>
              <a:rPr lang="en-US" dirty="0"/>
              <a:t>Comparison </a:t>
            </a:r>
            <a:r>
              <a:rPr lang="en-US" dirty="0" err="1"/>
              <a:t>oeprators</a:t>
            </a:r>
          </a:p>
        </p:txBody>
      </p:sp>
      <p:sp>
        <p:nvSpPr>
          <p:cNvPr id="3" name="Content Placeholder 2">
            <a:extLst>
              <a:ext uri="{FF2B5EF4-FFF2-40B4-BE49-F238E27FC236}">
                <a16:creationId xmlns:a16="http://schemas.microsoft.com/office/drawing/2014/main" id="{EC54254A-F6B4-8AE4-E5ED-7EB51D319DFD}"/>
              </a:ext>
            </a:extLst>
          </p:cNvPr>
          <p:cNvSpPr>
            <a:spLocks noGrp="1"/>
          </p:cNvSpPr>
          <p:nvPr>
            <p:ph idx="1"/>
          </p:nvPr>
        </p:nvSpPr>
        <p:spPr/>
        <p:txBody>
          <a:bodyPr/>
          <a:lstStyle/>
          <a:p>
            <a:pPr marL="305435" indent="-305435"/>
            <a:r>
              <a:rPr lang="en-US" dirty="0">
                <a:ea typeface="+mn-lt"/>
                <a:cs typeface="+mn-lt"/>
              </a:rPr>
              <a:t>As can be seen in the examples, these operators work on strings too. Strings are compared in the order of the alphabet, with these added rules:</a:t>
            </a:r>
            <a:endParaRPr lang="en-US" dirty="0"/>
          </a:p>
          <a:p>
            <a:pPr marL="305435" indent="-305435"/>
            <a:r>
              <a:rPr lang="en-US" dirty="0">
                <a:ea typeface="+mn-lt"/>
                <a:cs typeface="+mn-lt"/>
              </a:rPr>
              <a:t>Uppercase letters are ‘smaller’ than lowercase letters, e.g.: ‘M’ &lt; ‘m’</a:t>
            </a:r>
            <a:endParaRPr lang="en-US" dirty="0"/>
          </a:p>
          <a:p>
            <a:pPr marL="305435" indent="-305435"/>
            <a:r>
              <a:rPr lang="en-US" dirty="0">
                <a:ea typeface="+mn-lt"/>
                <a:cs typeface="+mn-lt"/>
              </a:rPr>
              <a:t>Digits are smaller than letters: ‘1’ &lt; ‘a’</a:t>
            </a:r>
            <a:endParaRPr lang="en-US" dirty="0"/>
          </a:p>
          <a:p>
            <a:pPr marL="305435" indent="-305435"/>
            <a:r>
              <a:rPr lang="en-US" dirty="0">
                <a:ea typeface="+mn-lt"/>
                <a:cs typeface="+mn-lt"/>
              </a:rPr>
              <a:t>You’re probably wondering what the logic is behind these rules. Internally, each character has a number in a table. The position in this table determines the order (Unicode)</a:t>
            </a:r>
            <a:endParaRPr lang="en-US" dirty="0"/>
          </a:p>
        </p:txBody>
      </p:sp>
    </p:spTree>
    <p:extLst>
      <p:ext uri="{BB962C8B-B14F-4D97-AF65-F5344CB8AC3E}">
        <p14:creationId xmlns:p14="http://schemas.microsoft.com/office/powerpoint/2010/main" val="3163348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1935C47D-AD4D-86AF-A74C-CC00C1D7EB9C}"/>
              </a:ext>
            </a:extLst>
          </p:cNvPr>
          <p:cNvPicPr>
            <a:picLocks noChangeAspect="1"/>
          </p:cNvPicPr>
          <p:nvPr/>
        </p:nvPicPr>
        <p:blipFill>
          <a:blip r:embed="rId2"/>
          <a:stretch>
            <a:fillRect/>
          </a:stretch>
        </p:blipFill>
        <p:spPr>
          <a:xfrm>
            <a:off x="948564" y="447234"/>
            <a:ext cx="10299324" cy="3450273"/>
          </a:xfrm>
          <a:prstGeom prst="rect">
            <a:avLst/>
          </a:prstGeom>
        </p:spPr>
      </p:pic>
      <p:sp>
        <p:nvSpPr>
          <p:cNvPr id="20" name="Rectangle 12">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4">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chemeClr val="tx2"/>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12C6A9-E01D-ABF3-B6D2-F251888DE2B6}"/>
              </a:ext>
            </a:extLst>
          </p:cNvPr>
          <p:cNvSpPr>
            <a:spLocks noGrp="1"/>
          </p:cNvSpPr>
          <p:nvPr>
            <p:ph type="title"/>
          </p:nvPr>
        </p:nvSpPr>
        <p:spPr>
          <a:xfrm>
            <a:off x="679600" y="4596992"/>
            <a:ext cx="3353432" cy="1607013"/>
          </a:xfrm>
        </p:spPr>
        <p:txBody>
          <a:bodyPr anchor="ctr">
            <a:normAutofit/>
          </a:bodyPr>
          <a:lstStyle/>
          <a:p>
            <a:r>
              <a:rPr lang="en-US" dirty="0"/>
              <a:t>Logical operators</a:t>
            </a:r>
          </a:p>
        </p:txBody>
      </p:sp>
      <p:sp>
        <p:nvSpPr>
          <p:cNvPr id="8" name="Content Placeholder 7">
            <a:extLst>
              <a:ext uri="{FF2B5EF4-FFF2-40B4-BE49-F238E27FC236}">
                <a16:creationId xmlns:a16="http://schemas.microsoft.com/office/drawing/2014/main" id="{781F3DF2-F13A-DAAD-8A50-8649D7817FCB}"/>
              </a:ext>
            </a:extLst>
          </p:cNvPr>
          <p:cNvSpPr>
            <a:spLocks noGrp="1"/>
          </p:cNvSpPr>
          <p:nvPr>
            <p:ph idx="1"/>
          </p:nvPr>
        </p:nvSpPr>
        <p:spPr>
          <a:xfrm>
            <a:off x="4271491" y="4596992"/>
            <a:ext cx="7240909" cy="1607012"/>
          </a:xfrm>
        </p:spPr>
        <p:txBody>
          <a:bodyPr>
            <a:normAutofit/>
          </a:bodyPr>
          <a:lstStyle/>
          <a:p>
            <a:pPr marL="305435" indent="-305435"/>
            <a:r>
              <a:rPr lang="en-US" dirty="0">
                <a:solidFill>
                  <a:schemeClr val="bg1"/>
                </a:solidFill>
                <a:ea typeface="+mn-lt"/>
                <a:cs typeface="+mn-lt"/>
              </a:rPr>
              <a:t>These operators only work on </a:t>
            </a:r>
            <a:r>
              <a:rPr lang="en-US" dirty="0" err="1">
                <a:solidFill>
                  <a:schemeClr val="bg1"/>
                </a:solidFill>
                <a:ea typeface="+mn-lt"/>
                <a:cs typeface="+mn-lt"/>
              </a:rPr>
              <a:t>booleans</a:t>
            </a:r>
            <a:r>
              <a:rPr lang="en-US" dirty="0">
                <a:solidFill>
                  <a:schemeClr val="bg1"/>
                </a:solidFill>
                <a:ea typeface="+mn-lt"/>
                <a:cs typeface="+mn-lt"/>
              </a:rPr>
              <a:t> and are used to implement logic.</a:t>
            </a:r>
            <a:endParaRPr lang="en-US" dirty="0">
              <a:solidFill>
                <a:schemeClr val="bg1"/>
              </a:solidFill>
            </a:endParaRPr>
          </a:p>
        </p:txBody>
      </p:sp>
    </p:spTree>
    <p:extLst>
      <p:ext uri="{BB962C8B-B14F-4D97-AF65-F5344CB8AC3E}">
        <p14:creationId xmlns:p14="http://schemas.microsoft.com/office/powerpoint/2010/main" val="205550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5ED1909-8FE4-8417-3E2E-9DD3F7AA939E}"/>
              </a:ext>
            </a:extLst>
          </p:cNvPr>
          <p:cNvSpPr>
            <a:spLocks noGrp="1"/>
          </p:cNvSpPr>
          <p:nvPr>
            <p:ph type="title"/>
          </p:nvPr>
        </p:nvSpPr>
        <p:spPr>
          <a:xfrm>
            <a:off x="803189" y="1209184"/>
            <a:ext cx="3089189" cy="4734416"/>
          </a:xfrm>
        </p:spPr>
        <p:txBody>
          <a:bodyPr anchor="ctr">
            <a:normAutofit/>
          </a:bodyPr>
          <a:lstStyle/>
          <a:p>
            <a:r>
              <a:rPr lang="en-US" b="1">
                <a:solidFill>
                  <a:srgbClr val="FFFFFF"/>
                </a:solidFill>
              </a:rPr>
              <a:t>Python For Loop and While Loop</a:t>
            </a:r>
            <a:endParaRPr lang="en-US">
              <a:solidFill>
                <a:srgbClr val="FFFFFF"/>
              </a:solidFill>
            </a:endParaRPr>
          </a:p>
        </p:txBody>
      </p:sp>
      <p:sp>
        <p:nvSpPr>
          <p:cNvPr id="13" name="Rectangle 12">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5B97439-8EC0-8F14-FEFE-CFA3B454A872}"/>
              </a:ext>
            </a:extLst>
          </p:cNvPr>
          <p:cNvSpPr>
            <a:spLocks noGrp="1"/>
          </p:cNvSpPr>
          <p:nvPr>
            <p:ph idx="1"/>
          </p:nvPr>
        </p:nvSpPr>
        <p:spPr>
          <a:xfrm>
            <a:off x="4561870" y="723900"/>
            <a:ext cx="7183597" cy="3252678"/>
          </a:xfrm>
        </p:spPr>
        <p:txBody>
          <a:bodyPr>
            <a:normAutofit/>
          </a:bodyPr>
          <a:lstStyle/>
          <a:p>
            <a:pPr marL="305435" indent="-305435"/>
            <a:r>
              <a:rPr lang="en-US" dirty="0">
                <a:ea typeface="+mn-lt"/>
                <a:cs typeface="+mn-lt"/>
              </a:rPr>
              <a:t>There are two ways to create a loop in Python. Let’s first look at Python’s for-loop. A for-loop iterates over the individual elements of the object you feed it</a:t>
            </a:r>
          </a:p>
          <a:p>
            <a:pPr marL="305435" indent="-305435"/>
            <a:r>
              <a:rPr lang="en-US" b="1" dirty="0" err="1">
                <a:ea typeface="+mn-lt"/>
                <a:cs typeface="+mn-lt"/>
              </a:rPr>
              <a:t>Iterable</a:t>
            </a:r>
            <a:r>
              <a:rPr lang="en-US" b="1" dirty="0">
                <a:ea typeface="+mn-lt"/>
                <a:cs typeface="+mn-lt"/>
              </a:rPr>
              <a:t> - </a:t>
            </a:r>
            <a:r>
              <a:rPr lang="en-US" dirty="0">
                <a:ea typeface="+mn-lt"/>
                <a:cs typeface="+mn-lt"/>
              </a:rPr>
              <a:t>An </a:t>
            </a:r>
            <a:r>
              <a:rPr lang="en-US" dirty="0" err="1">
                <a:ea typeface="+mn-lt"/>
                <a:cs typeface="+mn-lt"/>
              </a:rPr>
              <a:t>iterable</a:t>
            </a:r>
            <a:r>
              <a:rPr lang="en-US" dirty="0">
                <a:ea typeface="+mn-lt"/>
                <a:cs typeface="+mn-lt"/>
              </a:rPr>
              <a:t> is an object in Python that can return its members one at a time.</a:t>
            </a:r>
            <a:endParaRPr lang="en-US" dirty="0"/>
          </a:p>
          <a:p>
            <a:pPr marL="305435" indent="-305435"/>
            <a:endParaRPr lang="en-US" dirty="0"/>
          </a:p>
        </p:txBody>
      </p:sp>
      <p:pic>
        <p:nvPicPr>
          <p:cNvPr id="4" name="Picture 4" descr="Shape, rectangle&#10;&#10;Description automatically generated">
            <a:extLst>
              <a:ext uri="{FF2B5EF4-FFF2-40B4-BE49-F238E27FC236}">
                <a16:creationId xmlns:a16="http://schemas.microsoft.com/office/drawing/2014/main" id="{1A08F428-F2C6-68B5-A014-9387E8C14198}"/>
              </a:ext>
            </a:extLst>
          </p:cNvPr>
          <p:cNvPicPr>
            <a:picLocks noChangeAspect="1"/>
          </p:cNvPicPr>
          <p:nvPr/>
        </p:nvPicPr>
        <p:blipFill>
          <a:blip r:embed="rId2"/>
          <a:stretch>
            <a:fillRect/>
          </a:stretch>
        </p:blipFill>
        <p:spPr>
          <a:xfrm>
            <a:off x="4561870" y="4253024"/>
            <a:ext cx="7183597" cy="1670186"/>
          </a:xfrm>
          <a:prstGeom prst="rect">
            <a:avLst/>
          </a:prstGeom>
        </p:spPr>
      </p:pic>
    </p:spTree>
    <p:extLst>
      <p:ext uri="{BB962C8B-B14F-4D97-AF65-F5344CB8AC3E}">
        <p14:creationId xmlns:p14="http://schemas.microsoft.com/office/powerpoint/2010/main" val="2356406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F6CC-EE8B-5783-1C98-A02DB5F1041D}"/>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D85BF166-F38F-3167-56AB-93C31BE0A5B8}"/>
              </a:ext>
            </a:extLst>
          </p:cNvPr>
          <p:cNvSpPr>
            <a:spLocks noGrp="1"/>
          </p:cNvSpPr>
          <p:nvPr>
            <p:ph idx="1"/>
          </p:nvPr>
        </p:nvSpPr>
        <p:spPr/>
        <p:txBody>
          <a:bodyPr/>
          <a:lstStyle/>
          <a:p>
            <a:pPr marL="305435" indent="-305435"/>
            <a:r>
              <a:rPr lang="en-US" dirty="0">
                <a:ea typeface="+mn-lt"/>
                <a:cs typeface="+mn-lt"/>
              </a:rPr>
              <a:t>This is the ideal time to look at a new data type: </a:t>
            </a:r>
            <a:r>
              <a:rPr lang="en-US" dirty="0">
                <a:ea typeface="+mn-lt"/>
                <a:cs typeface="+mn-lt"/>
                <a:hlinkClick r:id="rId2"/>
              </a:rPr>
              <a:t>lists</a:t>
            </a:r>
            <a:r>
              <a:rPr lang="en-US" dirty="0">
                <a:ea typeface="+mn-lt"/>
                <a:cs typeface="+mn-lt"/>
              </a:rPr>
              <a:t>.</a:t>
            </a:r>
          </a:p>
          <a:p>
            <a:pPr marL="305435" indent="-305435"/>
            <a:r>
              <a:rPr lang="en-US" dirty="0">
                <a:ea typeface="+mn-lt"/>
                <a:cs typeface="+mn-lt"/>
              </a:rPr>
              <a:t>A Python list can contain zero or more objects. It’s a frequently used data type in Python programming. In other programming languages, there often is no such thing as a list. </a:t>
            </a:r>
          </a:p>
          <a:p>
            <a:pPr marL="305435" indent="-305435"/>
            <a:r>
              <a:rPr lang="en-US" dirty="0">
                <a:ea typeface="+mn-lt"/>
                <a:cs typeface="+mn-lt"/>
              </a:rPr>
              <a:t>Most languages do offer arrays, but arrays can only contain one type of data.</a:t>
            </a:r>
            <a:endParaRPr lang="en-US"/>
          </a:p>
        </p:txBody>
      </p:sp>
    </p:spTree>
    <p:extLst>
      <p:ext uri="{BB962C8B-B14F-4D97-AF65-F5344CB8AC3E}">
        <p14:creationId xmlns:p14="http://schemas.microsoft.com/office/powerpoint/2010/main" val="181583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AD0E-A420-8713-B16F-DD1514B162B7}"/>
              </a:ext>
            </a:extLst>
          </p:cNvPr>
          <p:cNvSpPr>
            <a:spLocks noGrp="1"/>
          </p:cNvSpPr>
          <p:nvPr>
            <p:ph type="title"/>
          </p:nvPr>
        </p:nvSpPr>
        <p:spPr/>
        <p:txBody>
          <a:bodyPr/>
          <a:lstStyle/>
          <a:p>
            <a:r>
              <a:rPr lang="en-US" dirty="0">
                <a:ea typeface="+mj-lt"/>
                <a:cs typeface="+mj-lt"/>
              </a:rPr>
              <a:t>LISTS</a:t>
            </a:r>
          </a:p>
        </p:txBody>
      </p:sp>
      <p:sp>
        <p:nvSpPr>
          <p:cNvPr id="3" name="Content Placeholder 2">
            <a:extLst>
              <a:ext uri="{FF2B5EF4-FFF2-40B4-BE49-F238E27FC236}">
                <a16:creationId xmlns:a16="http://schemas.microsoft.com/office/drawing/2014/main" id="{FB493A5B-AA2D-895F-CB3F-3EBC3EA27E50}"/>
              </a:ext>
            </a:extLst>
          </p:cNvPr>
          <p:cNvSpPr>
            <a:spLocks noGrp="1"/>
          </p:cNvSpPr>
          <p:nvPr>
            <p:ph idx="1"/>
          </p:nvPr>
        </p:nvSpPr>
        <p:spPr/>
        <p:txBody>
          <a:bodyPr/>
          <a:lstStyle/>
          <a:p>
            <a:pPr marL="305435" indent="-305435"/>
            <a:r>
              <a:rPr lang="en-US" dirty="0">
                <a:ea typeface="+mn-lt"/>
                <a:cs typeface="+mn-lt"/>
              </a:rPr>
              <a:t>A couple of things to note:</a:t>
            </a:r>
            <a:endParaRPr lang="en-US" dirty="0"/>
          </a:p>
          <a:p>
            <a:pPr marL="629920" lvl="1" indent="-305435"/>
            <a:r>
              <a:rPr lang="en-US" dirty="0">
                <a:ea typeface="+mn-lt"/>
                <a:cs typeface="+mn-lt"/>
              </a:rPr>
              <a:t>we create lists with block quotes.</a:t>
            </a:r>
            <a:endParaRPr lang="en-US" dirty="0"/>
          </a:p>
          <a:p>
            <a:pPr marL="629920" lvl="1" indent="-305435"/>
            <a:r>
              <a:rPr lang="en-US" dirty="0">
                <a:ea typeface="+mn-lt"/>
                <a:cs typeface="+mn-lt"/>
              </a:rPr>
              <a:t>Its contents are objects of whatever type you like, separated by commas, and they don’t need to be of the same type.</a:t>
            </a:r>
            <a:endParaRPr lang="en-US"/>
          </a:p>
          <a:p>
            <a:pPr marL="629920" lvl="1" indent="-305435"/>
            <a:r>
              <a:rPr lang="en-US" dirty="0">
                <a:ea typeface="+mn-lt"/>
                <a:cs typeface="+mn-lt"/>
              </a:rPr>
              <a:t>We can access the individual elements of a list manually too.</a:t>
            </a:r>
            <a:endParaRPr lang="en-US"/>
          </a:p>
          <a:p>
            <a:pPr marL="305435" indent="-305435"/>
            <a:r>
              <a:rPr lang="en-US" dirty="0">
                <a:ea typeface="+mn-lt"/>
                <a:cs typeface="+mn-lt"/>
              </a:rPr>
              <a:t>A list can contain all the types we’ve seen so far: numbers, strings, </a:t>
            </a:r>
            <a:r>
              <a:rPr lang="en-US" dirty="0" err="1">
                <a:ea typeface="+mn-lt"/>
                <a:cs typeface="+mn-lt"/>
              </a:rPr>
              <a:t>booleans</a:t>
            </a:r>
            <a:r>
              <a:rPr lang="en-US" dirty="0">
                <a:ea typeface="+mn-lt"/>
                <a:cs typeface="+mn-lt"/>
              </a:rPr>
              <a:t>, and even other lists. Indeed, you can create a list of lists if you want!</a:t>
            </a:r>
            <a:endParaRPr lang="en-US" dirty="0"/>
          </a:p>
          <a:p>
            <a:pPr marL="305435" indent="-305435"/>
            <a:endParaRPr lang="en-US" dirty="0"/>
          </a:p>
        </p:txBody>
      </p:sp>
    </p:spTree>
    <p:extLst>
      <p:ext uri="{BB962C8B-B14F-4D97-AF65-F5344CB8AC3E}">
        <p14:creationId xmlns:p14="http://schemas.microsoft.com/office/powerpoint/2010/main" val="410678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7BD7-5AE9-545D-980E-2AB7CA4C3D47}"/>
              </a:ext>
            </a:extLst>
          </p:cNvPr>
          <p:cNvSpPr>
            <a:spLocks noGrp="1"/>
          </p:cNvSpPr>
          <p:nvPr>
            <p:ph type="title"/>
          </p:nvPr>
        </p:nvSpPr>
        <p:spPr/>
        <p:txBody>
          <a:bodyPr/>
          <a:lstStyle/>
          <a:p>
            <a:r>
              <a:rPr lang="en-US" dirty="0"/>
              <a:t>Python While-loop</a:t>
            </a:r>
          </a:p>
        </p:txBody>
      </p:sp>
      <p:sp>
        <p:nvSpPr>
          <p:cNvPr id="3" name="Content Placeholder 2">
            <a:extLst>
              <a:ext uri="{FF2B5EF4-FFF2-40B4-BE49-F238E27FC236}">
                <a16:creationId xmlns:a16="http://schemas.microsoft.com/office/drawing/2014/main" id="{55AD7946-C6DE-9F66-2ECC-8335B22AC4EA}"/>
              </a:ext>
            </a:extLst>
          </p:cNvPr>
          <p:cNvSpPr>
            <a:spLocks noGrp="1"/>
          </p:cNvSpPr>
          <p:nvPr>
            <p:ph idx="1"/>
          </p:nvPr>
        </p:nvSpPr>
        <p:spPr/>
        <p:txBody>
          <a:bodyPr/>
          <a:lstStyle/>
          <a:p>
            <a:pPr marL="305435" indent="-305435"/>
            <a:r>
              <a:rPr lang="en-US" dirty="0">
                <a:ea typeface="+mn-lt"/>
                <a:cs typeface="+mn-lt"/>
              </a:rPr>
              <a:t>While the for-loop in Python is a bit hard to understand, because of new concepts like </a:t>
            </a:r>
            <a:r>
              <a:rPr lang="en-US" dirty="0">
                <a:ea typeface="+mn-lt"/>
                <a:cs typeface="+mn-lt"/>
                <a:hlinkClick r:id="rId2"/>
              </a:rPr>
              <a:t>iterability </a:t>
            </a:r>
            <a:r>
              <a:rPr lang="en-US" dirty="0">
                <a:ea typeface="+mn-lt"/>
                <a:cs typeface="+mn-lt"/>
              </a:rPr>
              <a:t>and </a:t>
            </a:r>
            <a:r>
              <a:rPr lang="en-US" dirty="0">
                <a:ea typeface="+mn-lt"/>
                <a:cs typeface="+mn-lt"/>
                <a:hlinkClick r:id="rId3"/>
              </a:rPr>
              <a:t>objects</a:t>
            </a:r>
            <a:r>
              <a:rPr lang="en-US" dirty="0">
                <a:ea typeface="+mn-lt"/>
                <a:cs typeface="+mn-lt"/>
              </a:rPr>
              <a:t>, the while loop is actually much simpler!</a:t>
            </a:r>
            <a:endParaRPr lang="en-US" dirty="0"/>
          </a:p>
        </p:txBody>
      </p:sp>
      <p:pic>
        <p:nvPicPr>
          <p:cNvPr id="4" name="Picture 4" descr="Text&#10;&#10;Description automatically generated">
            <a:extLst>
              <a:ext uri="{FF2B5EF4-FFF2-40B4-BE49-F238E27FC236}">
                <a16:creationId xmlns:a16="http://schemas.microsoft.com/office/drawing/2014/main" id="{F2E26DE7-E3C2-0BAA-9CDC-FD697D52DD5D}"/>
              </a:ext>
            </a:extLst>
          </p:cNvPr>
          <p:cNvPicPr>
            <a:picLocks noChangeAspect="1"/>
          </p:cNvPicPr>
          <p:nvPr/>
        </p:nvPicPr>
        <p:blipFill>
          <a:blip r:embed="rId4"/>
          <a:stretch>
            <a:fillRect/>
          </a:stretch>
        </p:blipFill>
        <p:spPr>
          <a:xfrm>
            <a:off x="2692400" y="4877702"/>
            <a:ext cx="5771661" cy="902828"/>
          </a:xfrm>
          <a:prstGeom prst="rect">
            <a:avLst/>
          </a:prstGeom>
        </p:spPr>
      </p:pic>
    </p:spTree>
    <p:extLst>
      <p:ext uri="{BB962C8B-B14F-4D97-AF65-F5344CB8AC3E}">
        <p14:creationId xmlns:p14="http://schemas.microsoft.com/office/powerpoint/2010/main" val="2211231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2D07-1AE1-690B-5C1F-953929673523}"/>
              </a:ext>
            </a:extLst>
          </p:cNvPr>
          <p:cNvSpPr>
            <a:spLocks noGrp="1"/>
          </p:cNvSpPr>
          <p:nvPr>
            <p:ph type="title"/>
          </p:nvPr>
        </p:nvSpPr>
        <p:spPr/>
        <p:txBody>
          <a:bodyPr/>
          <a:lstStyle/>
          <a:p>
            <a:r>
              <a:rPr lang="en-US" dirty="0"/>
              <a:t>Infinite loops</a:t>
            </a:r>
            <a:endParaRPr lang="en-US"/>
          </a:p>
          <a:p>
            <a:endParaRPr lang="en-US" dirty="0"/>
          </a:p>
        </p:txBody>
      </p:sp>
      <p:sp>
        <p:nvSpPr>
          <p:cNvPr id="3" name="Content Placeholder 2">
            <a:extLst>
              <a:ext uri="{FF2B5EF4-FFF2-40B4-BE49-F238E27FC236}">
                <a16:creationId xmlns:a16="http://schemas.microsoft.com/office/drawing/2014/main" id="{A0B39938-0045-8637-03D3-A63D4D44A9DF}"/>
              </a:ext>
            </a:extLst>
          </p:cNvPr>
          <p:cNvSpPr>
            <a:spLocks noGrp="1"/>
          </p:cNvSpPr>
          <p:nvPr>
            <p:ph idx="1"/>
          </p:nvPr>
        </p:nvSpPr>
        <p:spPr/>
        <p:txBody>
          <a:bodyPr/>
          <a:lstStyle/>
          <a:p>
            <a:pPr marL="305435" indent="-305435"/>
            <a:r>
              <a:rPr lang="en-US" dirty="0">
                <a:ea typeface="+mn-lt"/>
                <a:cs typeface="+mn-lt"/>
              </a:rPr>
              <a:t>Sometimes you want your software to keep running. In such cases, an infinite loop can be of help</a:t>
            </a:r>
            <a:endParaRPr lang="en-US">
              <a:ea typeface="+mn-lt"/>
              <a:cs typeface="+mn-lt"/>
            </a:endParaRPr>
          </a:p>
          <a:p>
            <a:pPr marL="305435" indent="-305435"/>
            <a:r>
              <a:rPr lang="en-US" dirty="0">
                <a:ea typeface="+mn-lt"/>
                <a:cs typeface="+mn-lt"/>
              </a:rPr>
              <a:t>With while loops, it’s easy to make a mistake and find yourself caught in an infinite while-loop. This means the expression never evaluates to False for some reason. It happens to the best of us. You can get out of this situation by pressing </a:t>
            </a:r>
            <a:r>
              <a:rPr lang="en-US" b="1" dirty="0">
                <a:ea typeface="+mn-lt"/>
                <a:cs typeface="+mn-lt"/>
              </a:rPr>
              <a:t>control + c </a:t>
            </a:r>
            <a:r>
              <a:rPr lang="en-US" dirty="0">
                <a:ea typeface="+mn-lt"/>
                <a:cs typeface="+mn-lt"/>
              </a:rPr>
              <a:t>at the same time</a:t>
            </a:r>
          </a:p>
        </p:txBody>
      </p:sp>
    </p:spTree>
    <p:extLst>
      <p:ext uri="{BB962C8B-B14F-4D97-AF65-F5344CB8AC3E}">
        <p14:creationId xmlns:p14="http://schemas.microsoft.com/office/powerpoint/2010/main" val="279339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420E-3EEA-91B3-E511-38D91BA1721A}"/>
              </a:ext>
            </a:extLst>
          </p:cNvPr>
          <p:cNvSpPr>
            <a:spLocks noGrp="1"/>
          </p:cNvSpPr>
          <p:nvPr>
            <p:ph type="title"/>
          </p:nvPr>
        </p:nvSpPr>
        <p:spPr/>
        <p:txBody>
          <a:bodyPr/>
          <a:lstStyle/>
          <a:p>
            <a:r>
              <a:rPr lang="en-US"/>
              <a:t>Python’s popularity</a:t>
            </a:r>
          </a:p>
        </p:txBody>
      </p:sp>
      <p:sp>
        <p:nvSpPr>
          <p:cNvPr id="3" name="Content Placeholder 2">
            <a:extLst>
              <a:ext uri="{FF2B5EF4-FFF2-40B4-BE49-F238E27FC236}">
                <a16:creationId xmlns:a16="http://schemas.microsoft.com/office/drawing/2014/main" id="{D25F036A-AC90-3C2D-1788-79B81A1D8FD6}"/>
              </a:ext>
            </a:extLst>
          </p:cNvPr>
          <p:cNvSpPr>
            <a:spLocks noGrp="1"/>
          </p:cNvSpPr>
          <p:nvPr>
            <p:ph idx="1"/>
          </p:nvPr>
        </p:nvSpPr>
        <p:spPr/>
        <p:txBody>
          <a:bodyPr/>
          <a:lstStyle/>
          <a:p>
            <a:pPr algn="l"/>
            <a:r>
              <a:rPr lang="en-US" b="0" i="0">
                <a:solidFill>
                  <a:srgbClr val="222222"/>
                </a:solidFill>
                <a:effectLst/>
              </a:rPr>
              <a:t>It’s hard to measure the popularity of programming languages, and there are many different top lists and ranking systems out there. As an example, Python has been second on a well-known list of popular programming languages since January 2021. Due to its stronghold as a web development language, </a:t>
            </a:r>
            <a:r>
              <a:rPr lang="en-US" b="0" i="0" err="1">
                <a:solidFill>
                  <a:srgbClr val="222222"/>
                </a:solidFill>
                <a:effectLst/>
              </a:rPr>
              <a:t>Javascript</a:t>
            </a:r>
            <a:r>
              <a:rPr lang="en-US" b="0" i="0">
                <a:solidFill>
                  <a:srgbClr val="222222"/>
                </a:solidFill>
                <a:effectLst/>
              </a:rPr>
              <a:t> is often number one. This is linked to the fact that you have little to no choice regarding browser languages.</a:t>
            </a:r>
          </a:p>
          <a:p>
            <a:pPr algn="l"/>
            <a:r>
              <a:rPr lang="en-US" b="0" i="0">
                <a:solidFill>
                  <a:srgbClr val="222222"/>
                </a:solidFill>
                <a:effectLst/>
              </a:rPr>
              <a:t>Python’s popularity is a great advantage. There are vast amounts of tutorials, books, </a:t>
            </a:r>
            <a:r>
              <a:rPr lang="en-US" b="0" i="0" u="none" strike="noStrike">
                <a:solidFill>
                  <a:srgbClr val="1E73BE"/>
                </a:solidFill>
                <a:effectLst/>
                <a:hlinkClick r:id="rId2"/>
              </a:rPr>
              <a:t>Python courses</a:t>
            </a:r>
            <a:r>
              <a:rPr lang="en-US" b="0" i="0">
                <a:solidFill>
                  <a:srgbClr val="222222"/>
                </a:solidFill>
                <a:effectLst/>
              </a:rPr>
              <a:t>, sample code, and help available. Python is here to stay, so if you want to learn Python: it’s a safe bet! Python jobs are ranking high on the pay scale.</a:t>
            </a:r>
          </a:p>
          <a:p>
            <a:endParaRPr lang="en-US"/>
          </a:p>
        </p:txBody>
      </p:sp>
    </p:spTree>
    <p:extLst>
      <p:ext uri="{BB962C8B-B14F-4D97-AF65-F5344CB8AC3E}">
        <p14:creationId xmlns:p14="http://schemas.microsoft.com/office/powerpoint/2010/main" val="3161239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518E-ADEA-BA94-EBA3-AA060C8219B6}"/>
              </a:ext>
            </a:extLst>
          </p:cNvPr>
          <p:cNvSpPr>
            <a:spLocks noGrp="1"/>
          </p:cNvSpPr>
          <p:nvPr>
            <p:ph type="title"/>
          </p:nvPr>
        </p:nvSpPr>
        <p:spPr/>
        <p:txBody>
          <a:bodyPr>
            <a:normAutofit/>
          </a:bodyPr>
          <a:lstStyle/>
          <a:p>
            <a:r>
              <a:rPr lang="en-US" dirty="0"/>
              <a:t>Python Function: The Basics Of Code Reuse</a:t>
            </a:r>
            <a:endParaRPr lang="en-US"/>
          </a:p>
        </p:txBody>
      </p:sp>
      <p:sp>
        <p:nvSpPr>
          <p:cNvPr id="3" name="Content Placeholder 2">
            <a:extLst>
              <a:ext uri="{FF2B5EF4-FFF2-40B4-BE49-F238E27FC236}">
                <a16:creationId xmlns:a16="http://schemas.microsoft.com/office/drawing/2014/main" id="{B9312386-8FD4-5F3B-FBEE-D3555763D939}"/>
              </a:ext>
            </a:extLst>
          </p:cNvPr>
          <p:cNvSpPr>
            <a:spLocks noGrp="1"/>
          </p:cNvSpPr>
          <p:nvPr>
            <p:ph idx="1"/>
          </p:nvPr>
        </p:nvSpPr>
        <p:spPr/>
        <p:txBody>
          <a:bodyPr/>
          <a:lstStyle/>
          <a:p>
            <a:pPr marL="305435" indent="-305435"/>
            <a:r>
              <a:rPr lang="en-US" dirty="0">
                <a:ea typeface="+mn-lt"/>
                <a:cs typeface="+mn-lt"/>
              </a:rPr>
              <a:t>The function is a crucial concept in the world of programming.</a:t>
            </a:r>
          </a:p>
          <a:p>
            <a:pPr marL="305435" indent="-305435"/>
            <a:r>
              <a:rPr lang="en-US" b="1" dirty="0">
                <a:ea typeface="+mn-lt"/>
                <a:cs typeface="+mn-lt"/>
              </a:rPr>
              <a:t>Function - </a:t>
            </a:r>
            <a:r>
              <a:rPr lang="en-US" dirty="0">
                <a:ea typeface="+mn-lt"/>
                <a:cs typeface="+mn-lt"/>
              </a:rPr>
              <a:t>A Python function is a named section of a program that performs a specific task and, optionally, returns a value</a:t>
            </a:r>
            <a:endParaRPr lang="en-US" dirty="0"/>
          </a:p>
          <a:p>
            <a:pPr marL="305435" indent="-305435"/>
            <a:r>
              <a:rPr lang="en-US" dirty="0">
                <a:ea typeface="+mn-lt"/>
                <a:cs typeface="+mn-lt"/>
              </a:rPr>
              <a:t>Functions are the real building blocks of any programming language. We define a Python function with the </a:t>
            </a:r>
            <a:r>
              <a:rPr lang="en-US" dirty="0">
                <a:latin typeface="Consolas"/>
              </a:rPr>
              <a:t>def</a:t>
            </a:r>
            <a:r>
              <a:rPr lang="en-US" dirty="0">
                <a:ea typeface="+mn-lt"/>
                <a:cs typeface="+mn-lt"/>
              </a:rPr>
              <a:t> keyword.</a:t>
            </a:r>
          </a:p>
          <a:p>
            <a:pPr marL="305435" indent="-305435"/>
            <a:r>
              <a:rPr lang="en-US" dirty="0">
                <a:ea typeface="+mn-lt"/>
                <a:cs typeface="+mn-lt"/>
              </a:rPr>
              <a:t>But before we start doing so, let’s first go over the advantages of functions, and let’s look at some built-in functions that you might already know.</a:t>
            </a:r>
          </a:p>
        </p:txBody>
      </p:sp>
    </p:spTree>
    <p:extLst>
      <p:ext uri="{BB962C8B-B14F-4D97-AF65-F5344CB8AC3E}">
        <p14:creationId xmlns:p14="http://schemas.microsoft.com/office/powerpoint/2010/main" val="2848648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2579-DB46-667B-E1D9-4848F67C11FA}"/>
              </a:ext>
            </a:extLst>
          </p:cNvPr>
          <p:cNvSpPr>
            <a:spLocks noGrp="1"/>
          </p:cNvSpPr>
          <p:nvPr>
            <p:ph type="title"/>
          </p:nvPr>
        </p:nvSpPr>
        <p:spPr/>
        <p:txBody>
          <a:bodyPr/>
          <a:lstStyle/>
          <a:p>
            <a:r>
              <a:rPr lang="en-US" dirty="0"/>
              <a:t>Advantages of using functions</a:t>
            </a:r>
            <a:endParaRPr lang="en-US"/>
          </a:p>
        </p:txBody>
      </p:sp>
      <p:sp>
        <p:nvSpPr>
          <p:cNvPr id="3" name="Content Placeholder 2">
            <a:extLst>
              <a:ext uri="{FF2B5EF4-FFF2-40B4-BE49-F238E27FC236}">
                <a16:creationId xmlns:a16="http://schemas.microsoft.com/office/drawing/2014/main" id="{636AC21B-7875-C5CB-DDDB-42CA8E5F3E21}"/>
              </a:ext>
            </a:extLst>
          </p:cNvPr>
          <p:cNvSpPr>
            <a:spLocks noGrp="1"/>
          </p:cNvSpPr>
          <p:nvPr>
            <p:ph idx="1"/>
          </p:nvPr>
        </p:nvSpPr>
        <p:spPr/>
        <p:txBody>
          <a:bodyPr/>
          <a:lstStyle/>
          <a:p>
            <a:pPr marL="305435" indent="-305435"/>
            <a:r>
              <a:rPr lang="en-US" dirty="0"/>
              <a:t>Code reuse - </a:t>
            </a:r>
            <a:r>
              <a:rPr lang="en-US" dirty="0">
                <a:ea typeface="+mn-lt"/>
                <a:cs typeface="+mn-lt"/>
              </a:rPr>
              <a:t>A Python function can be defined once and used many times. So it aids in code reuse: you don’t want to write the same code more than once. Functions are a great way to keep your code short, concise, and readable. By giving a function a well-chosen name, your code will become even more readable because the function name directly explains what will happen. This way, others (or future you) can read your code, and without looking at all of it, understand what it’s doing anyway because of the well-chosen function names.</a:t>
            </a:r>
            <a:endParaRPr lang="en-US" dirty="0"/>
          </a:p>
          <a:p>
            <a:pPr marL="305435" indent="-305435"/>
            <a:r>
              <a:rPr lang="en-US" dirty="0"/>
              <a:t>Parameters - </a:t>
            </a:r>
            <a:r>
              <a:rPr lang="en-US" dirty="0">
                <a:ea typeface="+mn-lt"/>
                <a:cs typeface="+mn-lt"/>
              </a:rPr>
              <a:t>Functions accept a parameter, and you’ll see how this works in a moment. The big advantage here, is that you can alter the function’s behavior by changing the parameter.</a:t>
            </a:r>
            <a:endParaRPr lang="en-US" dirty="0"/>
          </a:p>
          <a:p>
            <a:pPr marL="305435" indent="-305435"/>
            <a:r>
              <a:rPr lang="en-US" dirty="0"/>
              <a:t>Return values - </a:t>
            </a:r>
            <a:r>
              <a:rPr lang="en-US" dirty="0">
                <a:ea typeface="+mn-lt"/>
                <a:cs typeface="+mn-lt"/>
              </a:rPr>
              <a:t>A function can return a value. This value is often the result of some calculation or operation. In fact, a Python function can even </a:t>
            </a:r>
            <a:r>
              <a:rPr lang="en-US" dirty="0">
                <a:ea typeface="+mn-lt"/>
                <a:cs typeface="+mn-lt"/>
                <a:hlinkClick r:id="rId2"/>
              </a:rPr>
              <a:t>return multiple values</a:t>
            </a:r>
            <a:r>
              <a:rPr lang="en-US" dirty="0">
                <a:ea typeface="+mn-lt"/>
                <a:cs typeface="+mn-lt"/>
              </a:rPr>
              <a:t>.</a:t>
            </a:r>
            <a:endParaRPr lang="en-US" dirty="0"/>
          </a:p>
        </p:txBody>
      </p:sp>
    </p:spTree>
    <p:extLst>
      <p:ext uri="{BB962C8B-B14F-4D97-AF65-F5344CB8AC3E}">
        <p14:creationId xmlns:p14="http://schemas.microsoft.com/office/powerpoint/2010/main" val="1493953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B6F3E62-9D6E-1906-A3FD-36BDDB2BE4B8}"/>
              </a:ext>
            </a:extLst>
          </p:cNvPr>
          <p:cNvSpPr>
            <a:spLocks noGrp="1"/>
          </p:cNvSpPr>
          <p:nvPr>
            <p:ph type="title"/>
          </p:nvPr>
        </p:nvSpPr>
        <p:spPr>
          <a:xfrm>
            <a:off x="803189" y="1209184"/>
            <a:ext cx="3089189" cy="4734416"/>
          </a:xfrm>
        </p:spPr>
        <p:txBody>
          <a:bodyPr anchor="ctr">
            <a:normAutofit/>
          </a:bodyPr>
          <a:lstStyle/>
          <a:p>
            <a:r>
              <a:rPr lang="en-US">
                <a:solidFill>
                  <a:srgbClr val="FFFFFF"/>
                </a:solidFill>
              </a:rPr>
              <a:t>Creating a python function</a:t>
            </a:r>
          </a:p>
        </p:txBody>
      </p:sp>
      <p:sp>
        <p:nvSpPr>
          <p:cNvPr id="13" name="Rectangle 12">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832017-175A-965E-FC7D-B31B7210516A}"/>
              </a:ext>
            </a:extLst>
          </p:cNvPr>
          <p:cNvSpPr>
            <a:spLocks noGrp="1"/>
          </p:cNvSpPr>
          <p:nvPr>
            <p:ph idx="1"/>
          </p:nvPr>
        </p:nvSpPr>
        <p:spPr>
          <a:xfrm>
            <a:off x="4561870" y="723900"/>
            <a:ext cx="7183597" cy="3252678"/>
          </a:xfrm>
        </p:spPr>
        <p:txBody>
          <a:bodyPr>
            <a:normAutofit/>
          </a:bodyPr>
          <a:lstStyle/>
          <a:p>
            <a:pPr marL="305435" indent="-305435"/>
            <a:r>
              <a:rPr lang="en-US" dirty="0">
                <a:ea typeface="+mn-lt"/>
                <a:cs typeface="+mn-lt"/>
              </a:rPr>
              <a:t>It’s just a few lines, but a lot is going on. Let’s dissect this:</a:t>
            </a:r>
            <a:endParaRPr lang="en-US" dirty="0"/>
          </a:p>
          <a:p>
            <a:pPr marL="629920" lvl="1" indent="-305435"/>
            <a:r>
              <a:rPr lang="en-US" dirty="0">
                <a:ea typeface="+mn-lt"/>
                <a:cs typeface="+mn-lt"/>
              </a:rPr>
              <a:t>First of all, we see the keyword </a:t>
            </a:r>
            <a:r>
              <a:rPr lang="en-US" dirty="0">
                <a:latin typeface="Consolas"/>
              </a:rPr>
              <a:t>def</a:t>
            </a:r>
            <a:r>
              <a:rPr lang="en-US" dirty="0">
                <a:ea typeface="+mn-lt"/>
                <a:cs typeface="+mn-lt"/>
              </a:rPr>
              <a:t>, which is Python’s keyword to define a function.</a:t>
            </a:r>
            <a:endParaRPr lang="en-US" dirty="0"/>
          </a:p>
          <a:p>
            <a:pPr marL="629920" lvl="1" indent="-305435"/>
            <a:r>
              <a:rPr lang="en-US" dirty="0">
                <a:ea typeface="+mn-lt"/>
                <a:cs typeface="+mn-lt"/>
              </a:rPr>
              <a:t>Next comes our function name, </a:t>
            </a:r>
            <a:r>
              <a:rPr lang="en-US" dirty="0" err="1">
                <a:ea typeface="+mn-lt"/>
                <a:cs typeface="+mn-lt"/>
              </a:rPr>
              <a:t>say_hi</a:t>
            </a:r>
            <a:r>
              <a:rPr lang="en-US" dirty="0">
                <a:ea typeface="+mn-lt"/>
                <a:cs typeface="+mn-lt"/>
              </a:rPr>
              <a:t>.</a:t>
            </a:r>
            <a:endParaRPr lang="en-US" dirty="0"/>
          </a:p>
          <a:p>
            <a:pPr marL="629920" lvl="1" indent="-305435"/>
            <a:r>
              <a:rPr lang="en-US" dirty="0">
                <a:ea typeface="+mn-lt"/>
                <a:cs typeface="+mn-lt"/>
              </a:rPr>
              <a:t>Then we encounter two parentheses, (), which indicate that this function does not accept any parameters (unlike </a:t>
            </a:r>
            <a:r>
              <a:rPr lang="en-US" dirty="0">
                <a:latin typeface="Consolas"/>
              </a:rPr>
              <a:t>print</a:t>
            </a:r>
            <a:r>
              <a:rPr lang="en-US" dirty="0">
                <a:ea typeface="+mn-lt"/>
                <a:cs typeface="+mn-lt"/>
              </a:rPr>
              <a:t> and </a:t>
            </a:r>
            <a:r>
              <a:rPr lang="en-US" dirty="0" err="1">
                <a:latin typeface="Consolas"/>
              </a:rPr>
              <a:t>len</a:t>
            </a:r>
            <a:r>
              <a:rPr lang="en-US" dirty="0">
                <a:ea typeface="+mn-lt"/>
                <a:cs typeface="+mn-lt"/>
              </a:rPr>
              <a:t>).</a:t>
            </a:r>
            <a:endParaRPr lang="en-US"/>
          </a:p>
          <a:p>
            <a:pPr marL="629920" lvl="1" indent="-305435"/>
            <a:r>
              <a:rPr lang="en-US" dirty="0">
                <a:ea typeface="+mn-lt"/>
                <a:cs typeface="+mn-lt"/>
              </a:rPr>
              <a:t>We end the line with a colon (:)</a:t>
            </a:r>
            <a:endParaRPr lang="en-US"/>
          </a:p>
          <a:p>
            <a:pPr marL="629920" lvl="1" indent="-305435"/>
            <a:r>
              <a:rPr lang="en-US" dirty="0">
                <a:ea typeface="+mn-lt"/>
                <a:cs typeface="+mn-lt"/>
              </a:rPr>
              <a:t>And finally, we bump into a feature that sets Python apart from many other programming languages: indentation.</a:t>
            </a:r>
            <a:endParaRPr lang="en-US" dirty="0"/>
          </a:p>
          <a:p>
            <a:pPr marL="305435" indent="-305435"/>
            <a:endParaRPr lang="en-US" dirty="0"/>
          </a:p>
        </p:txBody>
      </p:sp>
      <p:pic>
        <p:nvPicPr>
          <p:cNvPr id="4" name="Picture 4" descr="Text&#10;&#10;Description automatically generated">
            <a:extLst>
              <a:ext uri="{FF2B5EF4-FFF2-40B4-BE49-F238E27FC236}">
                <a16:creationId xmlns:a16="http://schemas.microsoft.com/office/drawing/2014/main" id="{4B220C01-6E43-F021-EC7D-72B1A948F5FD}"/>
              </a:ext>
            </a:extLst>
          </p:cNvPr>
          <p:cNvPicPr>
            <a:picLocks noChangeAspect="1"/>
          </p:cNvPicPr>
          <p:nvPr/>
        </p:nvPicPr>
        <p:blipFill>
          <a:blip r:embed="rId2"/>
          <a:stretch>
            <a:fillRect/>
          </a:stretch>
        </p:blipFill>
        <p:spPr>
          <a:xfrm>
            <a:off x="4561870" y="4253024"/>
            <a:ext cx="6708775" cy="2093402"/>
          </a:xfrm>
          <a:prstGeom prst="rect">
            <a:avLst/>
          </a:prstGeom>
        </p:spPr>
      </p:pic>
    </p:spTree>
    <p:extLst>
      <p:ext uri="{BB962C8B-B14F-4D97-AF65-F5344CB8AC3E}">
        <p14:creationId xmlns:p14="http://schemas.microsoft.com/office/powerpoint/2010/main" val="2883349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7942-F7BD-E9F4-B5AC-046664C9399F}"/>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3EF45F3F-FCEE-8646-E770-97E51E911188}"/>
              </a:ext>
            </a:extLst>
          </p:cNvPr>
          <p:cNvSpPr>
            <a:spLocks noGrp="1"/>
          </p:cNvSpPr>
          <p:nvPr>
            <p:ph idx="1"/>
          </p:nvPr>
        </p:nvSpPr>
        <p:spPr/>
        <p:txBody>
          <a:bodyPr/>
          <a:lstStyle/>
          <a:p>
            <a:pPr marL="305435" indent="-305435"/>
            <a:r>
              <a:rPr lang="en-US" dirty="0">
                <a:ea typeface="+mn-lt"/>
                <a:cs typeface="+mn-lt"/>
              </a:rPr>
              <a:t>Python uses indentation to distinguish blocks of code that belong together. Consecutive lines with equal indentation are part of the same block of code.</a:t>
            </a:r>
            <a:endParaRPr lang="en-US" dirty="0"/>
          </a:p>
          <a:p>
            <a:pPr marL="305435" indent="-305435"/>
            <a:r>
              <a:rPr lang="en-US" dirty="0">
                <a:ea typeface="+mn-lt"/>
                <a:cs typeface="+mn-lt"/>
              </a:rPr>
              <a:t>To tell Python that the following lines are the body of our function, we need to indent them. You indent lines with the </a:t>
            </a:r>
            <a:r>
              <a:rPr lang="en-US" b="1" dirty="0">
                <a:ea typeface="+mn-lt"/>
                <a:cs typeface="+mn-lt"/>
              </a:rPr>
              <a:t>TAB key</a:t>
            </a:r>
            <a:r>
              <a:rPr lang="en-US" dirty="0">
                <a:ea typeface="+mn-lt"/>
                <a:cs typeface="+mn-lt"/>
              </a:rPr>
              <a:t> on your keyboard. In Python, it’s good style to use four spaces for indentation. The entire Python community does so. If you hit the TAB key, the Python interactive shell (REPL) and all decent editors will automatically indent with four spaces.</a:t>
            </a:r>
            <a:endParaRPr lang="en-US" dirty="0"/>
          </a:p>
        </p:txBody>
      </p:sp>
    </p:spTree>
    <p:extLst>
      <p:ext uri="{BB962C8B-B14F-4D97-AF65-F5344CB8AC3E}">
        <p14:creationId xmlns:p14="http://schemas.microsoft.com/office/powerpoint/2010/main" val="2406074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8D8D-2595-3255-9E04-EEC81A89E29C}"/>
              </a:ext>
            </a:extLst>
          </p:cNvPr>
          <p:cNvSpPr>
            <a:spLocks noGrp="1"/>
          </p:cNvSpPr>
          <p:nvPr>
            <p:ph type="title"/>
          </p:nvPr>
        </p:nvSpPr>
        <p:spPr/>
        <p:txBody>
          <a:bodyPr/>
          <a:lstStyle/>
          <a:p>
            <a:r>
              <a:rPr lang="en-US" b="1" dirty="0"/>
              <a:t>Python function parameters and arguments</a:t>
            </a:r>
            <a:endParaRPr lang="en-US" dirty="0"/>
          </a:p>
        </p:txBody>
      </p:sp>
      <p:sp>
        <p:nvSpPr>
          <p:cNvPr id="3" name="Content Placeholder 2">
            <a:extLst>
              <a:ext uri="{FF2B5EF4-FFF2-40B4-BE49-F238E27FC236}">
                <a16:creationId xmlns:a16="http://schemas.microsoft.com/office/drawing/2014/main" id="{A8EA1899-8A3A-4834-3330-022D86CBA745}"/>
              </a:ext>
            </a:extLst>
          </p:cNvPr>
          <p:cNvSpPr>
            <a:spLocks noGrp="1"/>
          </p:cNvSpPr>
          <p:nvPr>
            <p:ph idx="1"/>
          </p:nvPr>
        </p:nvSpPr>
        <p:spPr/>
        <p:txBody>
          <a:bodyPr/>
          <a:lstStyle/>
          <a:p>
            <a:pPr marL="305435" indent="-305435"/>
            <a:r>
              <a:rPr lang="en-US" b="1" dirty="0">
                <a:ea typeface="+mn-lt"/>
                <a:cs typeface="+mn-lt"/>
              </a:rPr>
              <a:t>Parameters and arguments - </a:t>
            </a:r>
            <a:r>
              <a:rPr lang="en-US" dirty="0">
                <a:ea typeface="+mn-lt"/>
                <a:cs typeface="+mn-lt"/>
              </a:rPr>
              <a:t>A Python function can have parameters. The values we pass through these parameters are called arguments.</a:t>
            </a:r>
            <a:endParaRPr lang="en-US" dirty="0"/>
          </a:p>
          <a:p>
            <a:pPr marL="0" indent="0">
              <a:buNone/>
            </a:pPr>
            <a:endParaRPr lang="en-US" dirty="0"/>
          </a:p>
        </p:txBody>
      </p:sp>
    </p:spTree>
    <p:extLst>
      <p:ext uri="{BB962C8B-B14F-4D97-AF65-F5344CB8AC3E}">
        <p14:creationId xmlns:p14="http://schemas.microsoft.com/office/powerpoint/2010/main" val="2705368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F1AA73-8CE4-E01C-9507-D9BC8855276F}"/>
              </a:ext>
            </a:extLst>
          </p:cNvPr>
          <p:cNvSpPr>
            <a:spLocks noGrp="1"/>
          </p:cNvSpPr>
          <p:nvPr>
            <p:ph type="title"/>
          </p:nvPr>
        </p:nvSpPr>
        <p:spPr>
          <a:xfrm>
            <a:off x="803189" y="1209184"/>
            <a:ext cx="3089189" cy="4734416"/>
          </a:xfrm>
        </p:spPr>
        <p:txBody>
          <a:bodyPr anchor="ctr">
            <a:normAutofit/>
          </a:bodyPr>
          <a:lstStyle/>
          <a:p>
            <a:endParaRPr lang="en-US">
              <a:solidFill>
                <a:srgbClr val="FFFFFF"/>
              </a:solidFill>
            </a:endParaRPr>
          </a:p>
        </p:txBody>
      </p:sp>
      <p:sp>
        <p:nvSpPr>
          <p:cNvPr id="13" name="Rectangle 12">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C63BC89-BA63-1BCE-D840-A2DF1A2C216E}"/>
              </a:ext>
            </a:extLst>
          </p:cNvPr>
          <p:cNvSpPr>
            <a:spLocks noGrp="1"/>
          </p:cNvSpPr>
          <p:nvPr>
            <p:ph idx="1"/>
          </p:nvPr>
        </p:nvSpPr>
        <p:spPr>
          <a:xfrm>
            <a:off x="4561870" y="723900"/>
            <a:ext cx="7183597" cy="3252678"/>
          </a:xfrm>
        </p:spPr>
        <p:txBody>
          <a:bodyPr>
            <a:normAutofit/>
          </a:bodyPr>
          <a:lstStyle/>
          <a:p>
            <a:pPr marL="305435" indent="-305435"/>
            <a:r>
              <a:rPr lang="en-US" dirty="0">
                <a:ea typeface="+mn-lt"/>
                <a:cs typeface="+mn-lt"/>
              </a:rPr>
              <a:t>We can make this more interesting by allowing an argument to be passed to our function. Again we define a function with def, but we add a variable name between the parentheses</a:t>
            </a:r>
          </a:p>
          <a:p>
            <a:pPr marL="305435" indent="-305435"/>
            <a:r>
              <a:rPr lang="en-US" dirty="0">
                <a:ea typeface="+mn-lt"/>
                <a:cs typeface="+mn-lt"/>
              </a:rPr>
              <a:t>Our function now accepts a value, which gets assigned to the variable name. We call such variables the </a:t>
            </a:r>
            <a:r>
              <a:rPr lang="en-US" b="1" dirty="0">
                <a:ea typeface="+mn-lt"/>
                <a:cs typeface="+mn-lt"/>
              </a:rPr>
              <a:t>parameter</a:t>
            </a:r>
            <a:r>
              <a:rPr lang="en-US" dirty="0">
                <a:ea typeface="+mn-lt"/>
                <a:cs typeface="+mn-lt"/>
              </a:rPr>
              <a:t>, while the actual value we provide (‘Erik’) is called the </a:t>
            </a:r>
            <a:r>
              <a:rPr lang="en-US" b="1" dirty="0">
                <a:ea typeface="+mn-lt"/>
                <a:cs typeface="+mn-lt"/>
              </a:rPr>
              <a:t>argument</a:t>
            </a:r>
            <a:r>
              <a:rPr lang="en-US" dirty="0">
                <a:ea typeface="+mn-lt"/>
                <a:cs typeface="+mn-lt"/>
              </a:rPr>
              <a:t>.</a:t>
            </a:r>
            <a:endParaRPr lang="en-US" dirty="0"/>
          </a:p>
        </p:txBody>
      </p:sp>
      <p:pic>
        <p:nvPicPr>
          <p:cNvPr id="4" name="Picture 4" descr="Text&#10;&#10;Description automatically generated">
            <a:extLst>
              <a:ext uri="{FF2B5EF4-FFF2-40B4-BE49-F238E27FC236}">
                <a16:creationId xmlns:a16="http://schemas.microsoft.com/office/drawing/2014/main" id="{435F6E55-6355-C8C4-15CA-41566EEB7836}"/>
              </a:ext>
            </a:extLst>
          </p:cNvPr>
          <p:cNvPicPr>
            <a:picLocks noChangeAspect="1"/>
          </p:cNvPicPr>
          <p:nvPr/>
        </p:nvPicPr>
        <p:blipFill>
          <a:blip r:embed="rId2"/>
          <a:stretch>
            <a:fillRect/>
          </a:stretch>
        </p:blipFill>
        <p:spPr>
          <a:xfrm>
            <a:off x="4561870" y="4253024"/>
            <a:ext cx="7183597" cy="2057274"/>
          </a:xfrm>
          <a:prstGeom prst="rect">
            <a:avLst/>
          </a:prstGeom>
        </p:spPr>
      </p:pic>
    </p:spTree>
    <p:extLst>
      <p:ext uri="{BB962C8B-B14F-4D97-AF65-F5344CB8AC3E}">
        <p14:creationId xmlns:p14="http://schemas.microsoft.com/office/powerpoint/2010/main" val="812985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40CC-0FBD-86B4-170E-82C16BC84257}"/>
              </a:ext>
            </a:extLst>
          </p:cNvPr>
          <p:cNvSpPr>
            <a:spLocks noGrp="1"/>
          </p:cNvSpPr>
          <p:nvPr>
            <p:ph type="title"/>
          </p:nvPr>
        </p:nvSpPr>
        <p:spPr>
          <a:xfrm>
            <a:off x="581192" y="702156"/>
            <a:ext cx="11029616" cy="1013800"/>
          </a:xfrm>
        </p:spPr>
        <p:txBody>
          <a:bodyPr>
            <a:normAutofit/>
          </a:bodyPr>
          <a:lstStyle/>
          <a:p>
            <a:r>
              <a:rPr lang="en-US">
                <a:solidFill>
                  <a:srgbClr val="FFFFFF"/>
                </a:solidFill>
              </a:rPr>
              <a:t>Python function with multiple arguments</a:t>
            </a:r>
          </a:p>
        </p:txBody>
      </p:sp>
      <p:sp>
        <p:nvSpPr>
          <p:cNvPr id="3" name="Content Placeholder 2">
            <a:extLst>
              <a:ext uri="{FF2B5EF4-FFF2-40B4-BE49-F238E27FC236}">
                <a16:creationId xmlns:a16="http://schemas.microsoft.com/office/drawing/2014/main" id="{75954CE1-CE47-B2B5-6D6E-0A1E153B94E3}"/>
              </a:ext>
            </a:extLst>
          </p:cNvPr>
          <p:cNvSpPr>
            <a:spLocks noGrp="1"/>
          </p:cNvSpPr>
          <p:nvPr>
            <p:ph idx="1"/>
          </p:nvPr>
        </p:nvSpPr>
        <p:spPr>
          <a:xfrm>
            <a:off x="581193" y="1957750"/>
            <a:ext cx="11029614" cy="2121026"/>
          </a:xfrm>
        </p:spPr>
        <p:txBody>
          <a:bodyPr>
            <a:normAutofit/>
          </a:bodyPr>
          <a:lstStyle/>
          <a:p>
            <a:pPr marL="305435" indent="-305435"/>
            <a:r>
              <a:rPr lang="en-US" dirty="0">
                <a:ea typeface="+mn-lt"/>
                <a:cs typeface="+mn-lt"/>
              </a:rPr>
              <a:t>Let’s make this even wilder and define a function with multiple arguments</a:t>
            </a:r>
          </a:p>
          <a:p>
            <a:pPr marL="305435" indent="-305435"/>
            <a:r>
              <a:rPr lang="en-US" dirty="0">
                <a:ea typeface="+mn-lt"/>
                <a:cs typeface="+mn-lt"/>
              </a:rPr>
              <a:t>It’s not that hard; you just add more arguments to the function definition, separated by commas.</a:t>
            </a:r>
          </a:p>
        </p:txBody>
      </p:sp>
      <p:pic>
        <p:nvPicPr>
          <p:cNvPr id="4" name="Picture 4" descr="Text&#10;&#10;Description automatically generated">
            <a:extLst>
              <a:ext uri="{FF2B5EF4-FFF2-40B4-BE49-F238E27FC236}">
                <a16:creationId xmlns:a16="http://schemas.microsoft.com/office/drawing/2014/main" id="{15C9BC1A-B007-DD37-886F-DC4FF45F3BDA}"/>
              </a:ext>
            </a:extLst>
          </p:cNvPr>
          <p:cNvPicPr>
            <a:picLocks noChangeAspect="1"/>
          </p:cNvPicPr>
          <p:nvPr/>
        </p:nvPicPr>
        <p:blipFill>
          <a:blip r:embed="rId2"/>
          <a:stretch>
            <a:fillRect/>
          </a:stretch>
        </p:blipFill>
        <p:spPr>
          <a:xfrm>
            <a:off x="428626" y="4239642"/>
            <a:ext cx="10147945" cy="2106784"/>
          </a:xfrm>
          <a:prstGeom prst="rect">
            <a:avLst/>
          </a:prstGeom>
        </p:spPr>
      </p:pic>
    </p:spTree>
    <p:extLst>
      <p:ext uri="{BB962C8B-B14F-4D97-AF65-F5344CB8AC3E}">
        <p14:creationId xmlns:p14="http://schemas.microsoft.com/office/powerpoint/2010/main" val="330774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192DE1-45EF-97D3-F12D-2FC4E5134604}"/>
              </a:ext>
            </a:extLst>
          </p:cNvPr>
          <p:cNvSpPr>
            <a:spLocks noGrp="1"/>
          </p:cNvSpPr>
          <p:nvPr>
            <p:ph type="title"/>
          </p:nvPr>
        </p:nvSpPr>
        <p:spPr>
          <a:xfrm>
            <a:off x="803189" y="1209184"/>
            <a:ext cx="3089189" cy="4734416"/>
          </a:xfrm>
        </p:spPr>
        <p:txBody>
          <a:bodyPr anchor="ctr">
            <a:normAutofit/>
          </a:bodyPr>
          <a:lstStyle/>
          <a:p>
            <a:r>
              <a:rPr lang="en-US">
                <a:solidFill>
                  <a:srgbClr val="FFFFFF"/>
                </a:solidFill>
              </a:rPr>
              <a:t>Returning values</a:t>
            </a:r>
          </a:p>
        </p:txBody>
      </p:sp>
      <p:sp>
        <p:nvSpPr>
          <p:cNvPr id="13" name="Rectangle 12">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6928103-F760-435F-DE42-CA3DF6F6E913}"/>
              </a:ext>
            </a:extLst>
          </p:cNvPr>
          <p:cNvSpPr>
            <a:spLocks noGrp="1"/>
          </p:cNvSpPr>
          <p:nvPr>
            <p:ph idx="1"/>
          </p:nvPr>
        </p:nvSpPr>
        <p:spPr>
          <a:xfrm>
            <a:off x="4561870" y="723900"/>
            <a:ext cx="7183597" cy="3252678"/>
          </a:xfrm>
        </p:spPr>
        <p:txBody>
          <a:bodyPr>
            <a:normAutofit/>
          </a:bodyPr>
          <a:lstStyle/>
          <a:p>
            <a:pPr marL="305435" indent="-305435"/>
            <a:r>
              <a:rPr lang="en-US" dirty="0">
                <a:ea typeface="+mn-lt"/>
                <a:cs typeface="+mn-lt"/>
              </a:rPr>
              <a:t>So far, our function only printed something and returned nothing. What makes functions a lot more usable is the ability to return a value. Let’s see an example of how a Python function can return a value</a:t>
            </a:r>
          </a:p>
          <a:p>
            <a:pPr marL="305435" indent="-305435"/>
            <a:r>
              <a:rPr lang="en-US" dirty="0">
                <a:ea typeface="+mn-lt"/>
                <a:cs typeface="+mn-lt"/>
              </a:rPr>
              <a:t>As you can see, we use the keyword </a:t>
            </a:r>
            <a:r>
              <a:rPr lang="en-US" dirty="0">
                <a:latin typeface="Consolas"/>
              </a:rPr>
              <a:t>return</a:t>
            </a:r>
            <a:r>
              <a:rPr lang="en-US" dirty="0">
                <a:ea typeface="+mn-lt"/>
                <a:cs typeface="+mn-lt"/>
              </a:rPr>
              <a:t> to return a value from our function. Functions that return a value can be used everywhere we can use an expression. In the example, we can assign the returned value to the variable </a:t>
            </a:r>
            <a:r>
              <a:rPr lang="en-US" dirty="0">
                <a:latin typeface="Consolas"/>
                <a:ea typeface="+mn-lt"/>
                <a:cs typeface="+mn-lt"/>
              </a:rPr>
              <a:t>result</a:t>
            </a:r>
            <a:r>
              <a:rPr lang="en-US" dirty="0">
                <a:ea typeface="+mn-lt"/>
                <a:cs typeface="+mn-lt"/>
              </a:rPr>
              <a:t>.</a:t>
            </a:r>
          </a:p>
        </p:txBody>
      </p:sp>
      <p:pic>
        <p:nvPicPr>
          <p:cNvPr id="4" name="Picture 4" descr="Graphical user interface, text, application&#10;&#10;Description automatically generated">
            <a:extLst>
              <a:ext uri="{FF2B5EF4-FFF2-40B4-BE49-F238E27FC236}">
                <a16:creationId xmlns:a16="http://schemas.microsoft.com/office/drawing/2014/main" id="{A8049F3A-888E-C37D-791E-452AC930308A}"/>
              </a:ext>
            </a:extLst>
          </p:cNvPr>
          <p:cNvPicPr>
            <a:picLocks noChangeAspect="1"/>
          </p:cNvPicPr>
          <p:nvPr/>
        </p:nvPicPr>
        <p:blipFill>
          <a:blip r:embed="rId2"/>
          <a:stretch>
            <a:fillRect/>
          </a:stretch>
        </p:blipFill>
        <p:spPr>
          <a:xfrm>
            <a:off x="4561870" y="4253024"/>
            <a:ext cx="7183597" cy="2044112"/>
          </a:xfrm>
          <a:prstGeom prst="rect">
            <a:avLst/>
          </a:prstGeom>
        </p:spPr>
      </p:pic>
    </p:spTree>
    <p:extLst>
      <p:ext uri="{BB962C8B-B14F-4D97-AF65-F5344CB8AC3E}">
        <p14:creationId xmlns:p14="http://schemas.microsoft.com/office/powerpoint/2010/main" val="1439571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9391-F558-47AD-AABC-F7BE973BD813}"/>
              </a:ext>
            </a:extLst>
          </p:cNvPr>
          <p:cNvSpPr>
            <a:spLocks noGrp="1"/>
          </p:cNvSpPr>
          <p:nvPr>
            <p:ph type="title"/>
          </p:nvPr>
        </p:nvSpPr>
        <p:spPr/>
        <p:txBody>
          <a:bodyPr/>
          <a:lstStyle/>
          <a:p>
            <a:r>
              <a:rPr lang="en-US" dirty="0"/>
              <a:t>Variable scope</a:t>
            </a:r>
            <a:endParaRPr lang="en-US"/>
          </a:p>
        </p:txBody>
      </p:sp>
      <p:sp>
        <p:nvSpPr>
          <p:cNvPr id="3" name="Content Placeholder 2">
            <a:extLst>
              <a:ext uri="{FF2B5EF4-FFF2-40B4-BE49-F238E27FC236}">
                <a16:creationId xmlns:a16="http://schemas.microsoft.com/office/drawing/2014/main" id="{65AF3068-B137-3814-EA37-DA31CAAC6FC6}"/>
              </a:ext>
            </a:extLst>
          </p:cNvPr>
          <p:cNvSpPr>
            <a:spLocks noGrp="1"/>
          </p:cNvSpPr>
          <p:nvPr>
            <p:ph idx="1"/>
          </p:nvPr>
        </p:nvSpPr>
        <p:spPr/>
        <p:txBody>
          <a:bodyPr/>
          <a:lstStyle/>
          <a:p>
            <a:pPr marL="305435" indent="-305435"/>
            <a:r>
              <a:rPr lang="en-US" dirty="0">
                <a:ea typeface="+mn-lt"/>
                <a:cs typeface="+mn-lt"/>
              </a:rPr>
              <a:t>The variable </a:t>
            </a:r>
            <a:r>
              <a:rPr lang="en-US" dirty="0">
                <a:latin typeface="Consolas"/>
              </a:rPr>
              <a:t>name</a:t>
            </a:r>
            <a:r>
              <a:rPr lang="en-US" dirty="0">
                <a:ea typeface="+mn-lt"/>
                <a:cs typeface="+mn-lt"/>
              </a:rPr>
              <a:t> only exists inside our function. We say that the scope of the variable </a:t>
            </a:r>
            <a:r>
              <a:rPr lang="en-US" dirty="0">
                <a:latin typeface="Consolas"/>
              </a:rPr>
              <a:t>name</a:t>
            </a:r>
            <a:r>
              <a:rPr lang="en-US" dirty="0">
                <a:ea typeface="+mn-lt"/>
                <a:cs typeface="+mn-lt"/>
              </a:rPr>
              <a:t> is limited to the function </a:t>
            </a:r>
            <a:r>
              <a:rPr lang="en-US" dirty="0" err="1">
                <a:latin typeface="Consolas"/>
              </a:rPr>
              <a:t>say_hi</a:t>
            </a:r>
            <a:r>
              <a:rPr lang="en-US" dirty="0">
                <a:ea typeface="+mn-lt"/>
                <a:cs typeface="+mn-lt"/>
              </a:rPr>
              <a:t>, meaning it doesn’t exist outside of this function.</a:t>
            </a:r>
          </a:p>
          <a:p>
            <a:pPr marL="305435" indent="-305435"/>
            <a:r>
              <a:rPr lang="en-US" b="1" dirty="0">
                <a:ea typeface="+mn-lt"/>
                <a:cs typeface="+mn-lt"/>
              </a:rPr>
              <a:t>Scope - </a:t>
            </a:r>
            <a:r>
              <a:rPr lang="en-US" dirty="0">
                <a:ea typeface="+mn-lt"/>
                <a:cs typeface="+mn-lt"/>
              </a:rPr>
              <a:t>The visibility of a variable is called scope. The scope defines which parts of your program can see and use a variable.</a:t>
            </a:r>
            <a:endParaRPr lang="en-US" dirty="0"/>
          </a:p>
          <a:p>
            <a:pPr marL="305435" indent="-305435"/>
            <a:r>
              <a:rPr lang="en-US" dirty="0">
                <a:ea typeface="+mn-lt"/>
                <a:cs typeface="+mn-lt"/>
              </a:rPr>
              <a:t>If we define a variable at the so-called top level of a program, it is visible in all places.</a:t>
            </a:r>
            <a:endParaRPr lang="en-US" dirty="0"/>
          </a:p>
        </p:txBody>
      </p:sp>
    </p:spTree>
    <p:extLst>
      <p:ext uri="{BB962C8B-B14F-4D97-AF65-F5344CB8AC3E}">
        <p14:creationId xmlns:p14="http://schemas.microsoft.com/office/powerpoint/2010/main" val="4226158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76E624-CD30-D752-90FF-203E2FDB92A4}"/>
              </a:ext>
            </a:extLst>
          </p:cNvPr>
          <p:cNvSpPr>
            <a:spLocks noGrp="1"/>
          </p:cNvSpPr>
          <p:nvPr>
            <p:ph type="title"/>
          </p:nvPr>
        </p:nvSpPr>
        <p:spPr>
          <a:xfrm>
            <a:off x="803189" y="1209184"/>
            <a:ext cx="3089189" cy="4734416"/>
          </a:xfrm>
        </p:spPr>
        <p:txBody>
          <a:bodyPr anchor="ctr">
            <a:normAutofit/>
          </a:bodyPr>
          <a:lstStyle/>
          <a:p>
            <a:r>
              <a:rPr lang="en-US" dirty="0">
                <a:solidFill>
                  <a:srgbClr val="FFFFFF"/>
                </a:solidFill>
              </a:rPr>
              <a:t>Default values and named parameters</a:t>
            </a:r>
            <a:endParaRPr lang="en-US">
              <a:solidFill>
                <a:srgbClr val="FFFFFF"/>
              </a:solidFill>
            </a:endParaRPr>
          </a:p>
        </p:txBody>
      </p:sp>
      <p:sp>
        <p:nvSpPr>
          <p:cNvPr id="14" name="Rectangle 13">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23D422-2637-14D3-93B1-8CA434B94E09}"/>
              </a:ext>
            </a:extLst>
          </p:cNvPr>
          <p:cNvSpPr>
            <a:spLocks noGrp="1"/>
          </p:cNvSpPr>
          <p:nvPr>
            <p:ph idx="1"/>
          </p:nvPr>
        </p:nvSpPr>
        <p:spPr>
          <a:xfrm>
            <a:off x="4561870" y="723900"/>
            <a:ext cx="7183597" cy="3252678"/>
          </a:xfrm>
        </p:spPr>
        <p:txBody>
          <a:bodyPr>
            <a:normAutofit/>
          </a:bodyPr>
          <a:lstStyle/>
          <a:p>
            <a:pPr marL="305435" indent="-305435"/>
            <a:r>
              <a:rPr lang="en-US" dirty="0">
                <a:ea typeface="+mn-lt"/>
                <a:cs typeface="+mn-lt"/>
              </a:rPr>
              <a:t>A compelling Python feature is the ability to provide default values for the parameters:</a:t>
            </a:r>
          </a:p>
          <a:p>
            <a:pPr marL="305435" indent="-305435"/>
            <a:endParaRPr lang="en-US" dirty="0"/>
          </a:p>
        </p:txBody>
      </p:sp>
      <p:pic>
        <p:nvPicPr>
          <p:cNvPr id="5" name="Picture 5" descr="Text&#10;&#10;Description automatically generated">
            <a:extLst>
              <a:ext uri="{FF2B5EF4-FFF2-40B4-BE49-F238E27FC236}">
                <a16:creationId xmlns:a16="http://schemas.microsoft.com/office/drawing/2014/main" id="{E6EC615F-2481-E67C-ADE2-40906E91A4DC}"/>
              </a:ext>
            </a:extLst>
          </p:cNvPr>
          <p:cNvPicPr>
            <a:picLocks noChangeAspect="1"/>
          </p:cNvPicPr>
          <p:nvPr/>
        </p:nvPicPr>
        <p:blipFill>
          <a:blip r:embed="rId2"/>
          <a:stretch>
            <a:fillRect/>
          </a:stretch>
        </p:blipFill>
        <p:spPr>
          <a:xfrm>
            <a:off x="4210178" y="2934178"/>
            <a:ext cx="7882424" cy="2425555"/>
          </a:xfrm>
          <a:prstGeom prst="rect">
            <a:avLst/>
          </a:prstGeom>
        </p:spPr>
      </p:pic>
    </p:spTree>
    <p:extLst>
      <p:ext uri="{BB962C8B-B14F-4D97-AF65-F5344CB8AC3E}">
        <p14:creationId xmlns:p14="http://schemas.microsoft.com/office/powerpoint/2010/main" val="197912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55F8EC-8AA5-6963-4DDE-2FDEB078B152}"/>
              </a:ext>
            </a:extLst>
          </p:cNvPr>
          <p:cNvSpPr>
            <a:spLocks noGrp="1"/>
          </p:cNvSpPr>
          <p:nvPr>
            <p:ph type="title"/>
          </p:nvPr>
        </p:nvSpPr>
        <p:spPr>
          <a:xfrm>
            <a:off x="803189" y="1209184"/>
            <a:ext cx="3089189" cy="4734416"/>
          </a:xfrm>
        </p:spPr>
        <p:txBody>
          <a:bodyPr anchor="ctr">
            <a:normAutofit/>
          </a:bodyPr>
          <a:lstStyle/>
          <a:p>
            <a:r>
              <a:rPr lang="en-US">
                <a:solidFill>
                  <a:srgbClr val="FFFFFF"/>
                </a:solidFill>
              </a:rPr>
              <a:t>Python’s major features</a:t>
            </a:r>
          </a:p>
        </p:txBody>
      </p:sp>
      <p:sp>
        <p:nvSpPr>
          <p:cNvPr id="14" name="Rectangle 13">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2A95484-724C-D090-CF91-292C280DFB7B}"/>
              </a:ext>
            </a:extLst>
          </p:cNvPr>
          <p:cNvSpPr>
            <a:spLocks noGrp="1"/>
          </p:cNvSpPr>
          <p:nvPr>
            <p:ph idx="1"/>
          </p:nvPr>
        </p:nvSpPr>
        <p:spPr>
          <a:xfrm>
            <a:off x="4561870" y="723900"/>
            <a:ext cx="7183597" cy="3252678"/>
          </a:xfrm>
        </p:spPr>
        <p:txBody>
          <a:bodyPr>
            <a:normAutofit/>
          </a:bodyPr>
          <a:lstStyle/>
          <a:p>
            <a:r>
              <a:rPr lang="en-US"/>
              <a:t>It’s </a:t>
            </a:r>
            <a:r>
              <a:rPr lang="en-US" b="0" i="0">
                <a:effectLst/>
              </a:rPr>
              <a:t>easy to read and write</a:t>
            </a:r>
          </a:p>
          <a:p>
            <a:r>
              <a:rPr lang="en-US" b="0" i="0">
                <a:effectLst/>
              </a:rPr>
              <a:t>One of Python’s most notable features is the way it enforces the use of indentation for readability. Without proper indentation, your code won’t even run. We need to indent all code blocks in Python to the same level. Here’s an example of this at work at the bottom of this text</a:t>
            </a:r>
          </a:p>
          <a:p>
            <a:r>
              <a:rPr lang="en-US" b="0" i="0">
                <a:solidFill>
                  <a:srgbClr val="222222"/>
                </a:solidFill>
                <a:effectLst/>
              </a:rPr>
              <a:t>Because indentation is required, the Python language does not need curly braces to group code blocks like Java, C, and C#. This fact alone removes a lot of clutter and symbols from your code. Although subjective, people generally agree that it makes Python easier on the eyes.</a:t>
            </a:r>
            <a:endParaRPr lang="en-US" b="0" i="0">
              <a:effectLst/>
            </a:endParaRPr>
          </a:p>
          <a:p>
            <a:pPr marL="0" indent="0">
              <a:buNone/>
            </a:pPr>
            <a:endParaRPr lang="en-US"/>
          </a:p>
        </p:txBody>
      </p:sp>
      <p:pic>
        <p:nvPicPr>
          <p:cNvPr id="5" name="Picture 4">
            <a:extLst>
              <a:ext uri="{FF2B5EF4-FFF2-40B4-BE49-F238E27FC236}">
                <a16:creationId xmlns:a16="http://schemas.microsoft.com/office/drawing/2014/main" id="{79B44AEC-CD00-5F77-A997-96661EE4DF00}"/>
              </a:ext>
            </a:extLst>
          </p:cNvPr>
          <p:cNvPicPr>
            <a:picLocks noChangeAspect="1"/>
          </p:cNvPicPr>
          <p:nvPr/>
        </p:nvPicPr>
        <p:blipFill>
          <a:blip r:embed="rId2"/>
          <a:stretch>
            <a:fillRect/>
          </a:stretch>
        </p:blipFill>
        <p:spPr>
          <a:xfrm>
            <a:off x="4561870" y="4253024"/>
            <a:ext cx="7183597" cy="1616309"/>
          </a:xfrm>
          <a:prstGeom prst="rect">
            <a:avLst/>
          </a:prstGeom>
        </p:spPr>
      </p:pic>
    </p:spTree>
    <p:extLst>
      <p:ext uri="{BB962C8B-B14F-4D97-AF65-F5344CB8AC3E}">
        <p14:creationId xmlns:p14="http://schemas.microsoft.com/office/powerpoint/2010/main" val="12971167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C21B-17EB-8CA2-E371-5CBCF71E551C}"/>
              </a:ext>
            </a:extLst>
          </p:cNvPr>
          <p:cNvSpPr>
            <a:spLocks noGrp="1"/>
          </p:cNvSpPr>
          <p:nvPr>
            <p:ph type="title"/>
          </p:nvPr>
        </p:nvSpPr>
        <p:spPr>
          <a:xfrm>
            <a:off x="581192" y="702156"/>
            <a:ext cx="11029616" cy="1013800"/>
          </a:xfrm>
        </p:spPr>
        <p:txBody>
          <a:bodyPr>
            <a:normAutofit/>
          </a:bodyPr>
          <a:lstStyle/>
          <a:p>
            <a:r>
              <a:rPr lang="en-US" dirty="0">
                <a:solidFill>
                  <a:srgbClr val="FFFFFF"/>
                </a:solidFill>
                <a:ea typeface="+mj-lt"/>
                <a:cs typeface="+mj-lt"/>
              </a:rPr>
              <a:t>DEFAULT VALUES AND NAMED PARAMETERS</a:t>
            </a:r>
            <a:endParaRPr lang="en-US">
              <a:ea typeface="+mj-lt"/>
              <a:cs typeface="+mj-lt"/>
            </a:endParaRPr>
          </a:p>
        </p:txBody>
      </p:sp>
      <p:sp>
        <p:nvSpPr>
          <p:cNvPr id="3" name="Content Placeholder 2">
            <a:extLst>
              <a:ext uri="{FF2B5EF4-FFF2-40B4-BE49-F238E27FC236}">
                <a16:creationId xmlns:a16="http://schemas.microsoft.com/office/drawing/2014/main" id="{52A8912E-75CC-55B6-78CC-D79F0FCAB880}"/>
              </a:ext>
            </a:extLst>
          </p:cNvPr>
          <p:cNvSpPr>
            <a:spLocks noGrp="1"/>
          </p:cNvSpPr>
          <p:nvPr>
            <p:ph idx="1"/>
          </p:nvPr>
        </p:nvSpPr>
        <p:spPr>
          <a:xfrm>
            <a:off x="581193" y="1957750"/>
            <a:ext cx="11029614" cy="2121026"/>
          </a:xfrm>
        </p:spPr>
        <p:txBody>
          <a:bodyPr>
            <a:normAutofit/>
          </a:bodyPr>
          <a:lstStyle/>
          <a:p>
            <a:pPr marL="305435" indent="-305435">
              <a:lnSpc>
                <a:spcPct val="90000"/>
              </a:lnSpc>
            </a:pPr>
            <a:r>
              <a:rPr lang="en-US" sz="1500">
                <a:ea typeface="+mn-lt"/>
                <a:cs typeface="+mn-lt"/>
              </a:rPr>
              <a:t>Because our parameters have a default value, you don’t have to fill them in. If you don’t, the default is used. If you do, you override the default with your own value.</a:t>
            </a:r>
            <a:endParaRPr lang="en-US" sz="1500"/>
          </a:p>
          <a:p>
            <a:pPr marL="305435" indent="-305435">
              <a:lnSpc>
                <a:spcPct val="90000"/>
              </a:lnSpc>
            </a:pPr>
            <a:r>
              <a:rPr lang="en-US" sz="1500">
                <a:ea typeface="+mn-lt"/>
                <a:cs typeface="+mn-lt"/>
              </a:rPr>
              <a:t>Calling Python functions while explicitly naming the parameters differs from what we did up until now. These parameters are called named parameters because we specify both the name and the value instead of just the value. Thanks to these named parameters, the order in which we supply them doesn’t matter. If you think about it, it’s the natural and only way to make default values useful.</a:t>
            </a:r>
            <a:endParaRPr lang="en-US" sz="1500"/>
          </a:p>
          <a:p>
            <a:pPr marL="305435" indent="-305435">
              <a:lnSpc>
                <a:spcPct val="90000"/>
              </a:lnSpc>
            </a:pPr>
            <a:r>
              <a:rPr lang="en-US" sz="1500">
                <a:ea typeface="+mn-lt"/>
                <a:cs typeface="+mn-lt"/>
              </a:rPr>
              <a:t>If you don’t want to use named parameters, you can. When you rely on position instead of names, you provide what we call positional parameters. The position matters, as can be seen below:</a:t>
            </a:r>
            <a:endParaRPr lang="en-US" sz="1500"/>
          </a:p>
          <a:p>
            <a:pPr marL="305435" indent="-305435">
              <a:lnSpc>
                <a:spcPct val="90000"/>
              </a:lnSpc>
            </a:pPr>
            <a:endParaRPr lang="en-US" sz="1500"/>
          </a:p>
        </p:txBody>
      </p:sp>
      <p:pic>
        <p:nvPicPr>
          <p:cNvPr id="4" name="Picture 4" descr="Text&#10;&#10;Description automatically generated">
            <a:extLst>
              <a:ext uri="{FF2B5EF4-FFF2-40B4-BE49-F238E27FC236}">
                <a16:creationId xmlns:a16="http://schemas.microsoft.com/office/drawing/2014/main" id="{509F4185-1266-51F0-5008-EBCF21FEE2EB}"/>
              </a:ext>
            </a:extLst>
          </p:cNvPr>
          <p:cNvPicPr>
            <a:picLocks noChangeAspect="1"/>
          </p:cNvPicPr>
          <p:nvPr/>
        </p:nvPicPr>
        <p:blipFill>
          <a:blip r:embed="rId2"/>
          <a:stretch>
            <a:fillRect/>
          </a:stretch>
        </p:blipFill>
        <p:spPr>
          <a:xfrm>
            <a:off x="428626" y="4239642"/>
            <a:ext cx="11316842" cy="1725818"/>
          </a:xfrm>
          <a:prstGeom prst="rect">
            <a:avLst/>
          </a:prstGeom>
        </p:spPr>
      </p:pic>
    </p:spTree>
    <p:extLst>
      <p:ext uri="{BB962C8B-B14F-4D97-AF65-F5344CB8AC3E}">
        <p14:creationId xmlns:p14="http://schemas.microsoft.com/office/powerpoint/2010/main" val="185198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5FDE04A-3FFB-D98B-281A-1135B6F13001}"/>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Your First Python Program</a:t>
            </a:r>
          </a:p>
        </p:txBody>
      </p:sp>
      <p:sp useBgFill="1">
        <p:nvSpPr>
          <p:cNvPr id="17" name="Rectangle 16">
            <a:extLst>
              <a:ext uri="{FF2B5EF4-FFF2-40B4-BE49-F238E27FC236}">
                <a16:creationId xmlns:a16="http://schemas.microsoft.com/office/drawing/2014/main" id="{B1A515B1-A9B3-49B0-AE0D-D038D42C2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69D09F1E-CE47-DE4C-776A-6B3739A38F3B}"/>
              </a:ext>
            </a:extLst>
          </p:cNvPr>
          <p:cNvPicPr>
            <a:picLocks noGrp="1" noChangeAspect="1"/>
          </p:cNvPicPr>
          <p:nvPr>
            <p:ph idx="1"/>
          </p:nvPr>
        </p:nvPicPr>
        <p:blipFill>
          <a:blip r:embed="rId2"/>
          <a:stretch>
            <a:fillRect/>
          </a:stretch>
        </p:blipFill>
        <p:spPr>
          <a:xfrm>
            <a:off x="443883" y="901608"/>
            <a:ext cx="11265764" cy="3210743"/>
          </a:xfrm>
          <a:prstGeom prst="rect">
            <a:avLst/>
          </a:prstGeom>
        </p:spPr>
      </p:pic>
    </p:spTree>
    <p:extLst>
      <p:ext uri="{BB962C8B-B14F-4D97-AF65-F5344CB8AC3E}">
        <p14:creationId xmlns:p14="http://schemas.microsoft.com/office/powerpoint/2010/main" val="385027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AA91-8BE8-1CC2-586E-7017E20B1BBF}"/>
              </a:ext>
            </a:extLst>
          </p:cNvPr>
          <p:cNvSpPr>
            <a:spLocks noGrp="1"/>
          </p:cNvSpPr>
          <p:nvPr>
            <p:ph type="title"/>
          </p:nvPr>
        </p:nvSpPr>
        <p:spPr/>
        <p:txBody>
          <a:bodyPr/>
          <a:lstStyle/>
          <a:p>
            <a:r>
              <a:rPr lang="en-US"/>
              <a:t>You don’t need to compile your programs manually</a:t>
            </a:r>
          </a:p>
        </p:txBody>
      </p:sp>
      <p:sp>
        <p:nvSpPr>
          <p:cNvPr id="3" name="Content Placeholder 2">
            <a:extLst>
              <a:ext uri="{FF2B5EF4-FFF2-40B4-BE49-F238E27FC236}">
                <a16:creationId xmlns:a16="http://schemas.microsoft.com/office/drawing/2014/main" id="{1E9A9FF5-450F-F9BE-B910-2446C45A04BB}"/>
              </a:ext>
            </a:extLst>
          </p:cNvPr>
          <p:cNvSpPr>
            <a:spLocks noGrp="1"/>
          </p:cNvSpPr>
          <p:nvPr>
            <p:ph idx="1"/>
          </p:nvPr>
        </p:nvSpPr>
        <p:spPr/>
        <p:txBody>
          <a:bodyPr/>
          <a:lstStyle/>
          <a:p>
            <a:pPr algn="l"/>
            <a:r>
              <a:rPr lang="en-US" b="0" i="0">
                <a:solidFill>
                  <a:srgbClr val="222222"/>
                </a:solidFill>
                <a:effectLst/>
              </a:rPr>
              <a:t>Many languages require a manual compilation step before you can run your program, while other languages are so-called interpreted languages: they can be run directly by the interpreter. Python is somewhere in between these two worlds.</a:t>
            </a:r>
          </a:p>
          <a:p>
            <a:pPr algn="l"/>
            <a:r>
              <a:rPr lang="en-US" b="0" i="0">
                <a:solidFill>
                  <a:srgbClr val="222222"/>
                </a:solidFill>
                <a:effectLst/>
              </a:rPr>
              <a:t>When you create a Python program, you can run it directly without a manual compilation step. This is the case with all interpreted languages, and that’s why most people will tell you it is an interpreted language. </a:t>
            </a:r>
          </a:p>
          <a:p>
            <a:pPr algn="l"/>
            <a:r>
              <a:rPr lang="en-US" b="0" i="0">
                <a:solidFill>
                  <a:srgbClr val="222222"/>
                </a:solidFill>
                <a:effectLst/>
              </a:rPr>
              <a:t>However, internally Python compiles your code into lower-level code called bytecode. This code is not specific to a system architecture (like Intel vs. ARM), but it is faster to read and parse than plain text files.</a:t>
            </a:r>
          </a:p>
        </p:txBody>
      </p:sp>
    </p:spTree>
    <p:extLst>
      <p:ext uri="{BB962C8B-B14F-4D97-AF65-F5344CB8AC3E}">
        <p14:creationId xmlns:p14="http://schemas.microsoft.com/office/powerpoint/2010/main" val="324242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D4B2-B598-3026-C1C8-4165B47CA9EF}"/>
              </a:ext>
            </a:extLst>
          </p:cNvPr>
          <p:cNvSpPr>
            <a:spLocks noGrp="1"/>
          </p:cNvSpPr>
          <p:nvPr>
            <p:ph type="title"/>
          </p:nvPr>
        </p:nvSpPr>
        <p:spPr/>
        <p:txBody>
          <a:bodyPr/>
          <a:lstStyle/>
          <a:p>
            <a:r>
              <a:rPr lang="en-US"/>
              <a:t>You don’t need to compile your programs manually</a:t>
            </a:r>
          </a:p>
        </p:txBody>
      </p:sp>
      <p:sp>
        <p:nvSpPr>
          <p:cNvPr id="3" name="Content Placeholder 2">
            <a:extLst>
              <a:ext uri="{FF2B5EF4-FFF2-40B4-BE49-F238E27FC236}">
                <a16:creationId xmlns:a16="http://schemas.microsoft.com/office/drawing/2014/main" id="{C2848B81-3007-1460-344A-39704D715986}"/>
              </a:ext>
            </a:extLst>
          </p:cNvPr>
          <p:cNvSpPr>
            <a:spLocks noGrp="1"/>
          </p:cNvSpPr>
          <p:nvPr>
            <p:ph idx="1"/>
          </p:nvPr>
        </p:nvSpPr>
        <p:spPr/>
        <p:txBody>
          <a:bodyPr>
            <a:normAutofit fontScale="92500"/>
          </a:bodyPr>
          <a:lstStyle/>
          <a:p>
            <a:pPr algn="l"/>
            <a:r>
              <a:rPr lang="en-US" b="0" i="0">
                <a:solidFill>
                  <a:srgbClr val="222222"/>
                </a:solidFill>
                <a:effectLst/>
              </a:rPr>
              <a:t>In some situations, this bytecode is cached on disk in files ending with the *.</a:t>
            </a:r>
            <a:r>
              <a:rPr lang="en-US" b="0" i="0" err="1">
                <a:solidFill>
                  <a:srgbClr val="222222"/>
                </a:solidFill>
                <a:effectLst/>
              </a:rPr>
              <a:t>pyc</a:t>
            </a:r>
            <a:r>
              <a:rPr lang="en-US" b="0" i="0">
                <a:solidFill>
                  <a:srgbClr val="222222"/>
                </a:solidFill>
                <a:effectLst/>
              </a:rPr>
              <a:t> extension. But when used as a scripting language, Python won’t cache the bytecode. To us, it doesn’t matter. We can run our code directly without worrying about bytecode since Python handles it all automatically. This has several advantages:</a:t>
            </a:r>
          </a:p>
          <a:p>
            <a:pPr lvl="1">
              <a:buFont typeface="Arial" panose="020B0604020202020204" pitchFamily="34" charset="0"/>
              <a:buChar char="•"/>
            </a:pPr>
            <a:r>
              <a:rPr lang="en-US" b="0" i="0">
                <a:solidFill>
                  <a:srgbClr val="222222"/>
                </a:solidFill>
                <a:effectLst/>
              </a:rPr>
              <a:t>You can write your code in a text editor and execute it directly. No additional steps like compilation and linking are necessary.</a:t>
            </a:r>
          </a:p>
          <a:p>
            <a:pPr lvl="1">
              <a:buFont typeface="Arial" panose="020B0604020202020204" pitchFamily="34" charset="0"/>
              <a:buChar char="•"/>
            </a:pPr>
            <a:r>
              <a:rPr lang="en-US" b="0" i="0">
                <a:solidFill>
                  <a:srgbClr val="222222"/>
                </a:solidFill>
                <a:effectLst/>
              </a:rPr>
              <a:t>Because it’s plain text, you can simply open a program and inspect its contents. In contrast, compiled code is not human-readable. You would have to look up the source code (if it’s available at all).</a:t>
            </a:r>
          </a:p>
          <a:p>
            <a:pPr lvl="1">
              <a:buFont typeface="Arial" panose="020B0604020202020204" pitchFamily="34" charset="0"/>
              <a:buChar char="•"/>
            </a:pPr>
            <a:r>
              <a:rPr lang="en-US" b="0" i="0">
                <a:solidFill>
                  <a:srgbClr val="222222"/>
                </a:solidFill>
                <a:effectLst/>
              </a:rPr>
              <a:t>It is platform-independent. Your code will work as long as the platform has a Python interpreter. Compiled code often ties itself to a specific platform, like Windows and Linux, and specific processor architecture, like Intel or ARM (unless it gets compiled to intermediate bytecode, like with Java and .NET).</a:t>
            </a:r>
          </a:p>
          <a:p>
            <a:pPr algn="l"/>
            <a:r>
              <a:rPr lang="en-US" b="0" i="0">
                <a:solidFill>
                  <a:srgbClr val="222222"/>
                </a:solidFill>
                <a:effectLst/>
              </a:rPr>
              <a:t>Some of these advantages can also be a disadvantage. As already mentioned, interpreted languages are not high-performance languages. Also, the fact that the source code is easy to read and modify is not an advantage to vendors that want to protect their copyright.</a:t>
            </a:r>
          </a:p>
          <a:p>
            <a:endParaRPr lang="en-US"/>
          </a:p>
        </p:txBody>
      </p:sp>
    </p:spTree>
    <p:extLst>
      <p:ext uri="{BB962C8B-B14F-4D97-AF65-F5344CB8AC3E}">
        <p14:creationId xmlns:p14="http://schemas.microsoft.com/office/powerpoint/2010/main" val="416043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EFB0-DA74-252E-A766-27AE1BBB4A26}"/>
              </a:ext>
            </a:extLst>
          </p:cNvPr>
          <p:cNvSpPr>
            <a:spLocks noGrp="1"/>
          </p:cNvSpPr>
          <p:nvPr>
            <p:ph type="title"/>
          </p:nvPr>
        </p:nvSpPr>
        <p:spPr/>
        <p:txBody>
          <a:bodyPr/>
          <a:lstStyle/>
          <a:p>
            <a:r>
              <a:rPr lang="en-US"/>
              <a:t>Dynamically typed</a:t>
            </a:r>
          </a:p>
        </p:txBody>
      </p:sp>
      <p:sp>
        <p:nvSpPr>
          <p:cNvPr id="3" name="Content Placeholder 2">
            <a:extLst>
              <a:ext uri="{FF2B5EF4-FFF2-40B4-BE49-F238E27FC236}">
                <a16:creationId xmlns:a16="http://schemas.microsoft.com/office/drawing/2014/main" id="{32F8D78C-2661-E328-AFA8-8BA0AC600CF8}"/>
              </a:ext>
            </a:extLst>
          </p:cNvPr>
          <p:cNvSpPr>
            <a:spLocks noGrp="1"/>
          </p:cNvSpPr>
          <p:nvPr>
            <p:ph idx="1"/>
          </p:nvPr>
        </p:nvSpPr>
        <p:spPr/>
        <p:txBody>
          <a:bodyPr/>
          <a:lstStyle/>
          <a:p>
            <a:r>
              <a:rPr lang="en-US" b="0" i="0">
                <a:solidFill>
                  <a:srgbClr val="222222"/>
                </a:solidFill>
                <a:effectLst/>
              </a:rPr>
              <a:t>Another advantage of interpreted languages is that it opens the door to dynamic typing. What does that mean? I’ll demonstrate it with some simple code.</a:t>
            </a:r>
          </a:p>
          <a:p>
            <a:r>
              <a:rPr lang="en-US" b="0" i="0">
                <a:solidFill>
                  <a:srgbClr val="222222"/>
                </a:solidFill>
                <a:effectLst/>
              </a:rPr>
              <a:t>Here are a few variable declarations in Java:</a:t>
            </a:r>
          </a:p>
          <a:p>
            <a:endParaRPr lang="en-US">
              <a:solidFill>
                <a:srgbClr val="222222"/>
              </a:solidFill>
            </a:endParaRPr>
          </a:p>
          <a:p>
            <a:endParaRPr lang="en-US">
              <a:solidFill>
                <a:srgbClr val="222222"/>
              </a:solidFill>
            </a:endParaRPr>
          </a:p>
          <a:p>
            <a:endParaRPr lang="en-US">
              <a:solidFill>
                <a:srgbClr val="222222"/>
              </a:solidFill>
            </a:endParaRPr>
          </a:p>
          <a:p>
            <a:r>
              <a:rPr lang="en-US"/>
              <a:t>In a strongly typed language, you need to specify the exact type of each variable, like String, int, and float.</a:t>
            </a:r>
          </a:p>
          <a:p>
            <a:r>
              <a:rPr lang="en-US"/>
              <a:t>Now let’s look at Python variables. In Python, we can do exactly the same without types:</a:t>
            </a:r>
          </a:p>
          <a:p>
            <a:endParaRPr lang="en-US"/>
          </a:p>
          <a:p>
            <a:endParaRPr lang="en-US"/>
          </a:p>
        </p:txBody>
      </p:sp>
      <p:pic>
        <p:nvPicPr>
          <p:cNvPr id="5" name="Picture 4">
            <a:extLst>
              <a:ext uri="{FF2B5EF4-FFF2-40B4-BE49-F238E27FC236}">
                <a16:creationId xmlns:a16="http://schemas.microsoft.com/office/drawing/2014/main" id="{802A53F3-30D0-A9A9-1CD0-E8D816DE264C}"/>
              </a:ext>
            </a:extLst>
          </p:cNvPr>
          <p:cNvPicPr>
            <a:picLocks noChangeAspect="1"/>
          </p:cNvPicPr>
          <p:nvPr/>
        </p:nvPicPr>
        <p:blipFill>
          <a:blip r:embed="rId2"/>
          <a:stretch>
            <a:fillRect/>
          </a:stretch>
        </p:blipFill>
        <p:spPr>
          <a:xfrm>
            <a:off x="1164870" y="3143180"/>
            <a:ext cx="7678222" cy="924054"/>
          </a:xfrm>
          <a:prstGeom prst="rect">
            <a:avLst/>
          </a:prstGeom>
        </p:spPr>
      </p:pic>
      <p:pic>
        <p:nvPicPr>
          <p:cNvPr id="10" name="Picture 9">
            <a:extLst>
              <a:ext uri="{FF2B5EF4-FFF2-40B4-BE49-F238E27FC236}">
                <a16:creationId xmlns:a16="http://schemas.microsoft.com/office/drawing/2014/main" id="{27A20BDB-584D-CC2B-0305-69B3423B542D}"/>
              </a:ext>
            </a:extLst>
          </p:cNvPr>
          <p:cNvPicPr>
            <a:picLocks noChangeAspect="1"/>
          </p:cNvPicPr>
          <p:nvPr/>
        </p:nvPicPr>
        <p:blipFill>
          <a:blip r:embed="rId3"/>
          <a:stretch>
            <a:fillRect/>
          </a:stretch>
        </p:blipFill>
        <p:spPr>
          <a:xfrm>
            <a:off x="1031502" y="5310022"/>
            <a:ext cx="7811590" cy="895475"/>
          </a:xfrm>
          <a:prstGeom prst="rect">
            <a:avLst/>
          </a:prstGeom>
        </p:spPr>
      </p:pic>
    </p:spTree>
    <p:extLst>
      <p:ext uri="{BB962C8B-B14F-4D97-AF65-F5344CB8AC3E}">
        <p14:creationId xmlns:p14="http://schemas.microsoft.com/office/powerpoint/2010/main" val="144912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FEA3-489B-324A-ACCD-28B2B8911911}"/>
              </a:ext>
            </a:extLst>
          </p:cNvPr>
          <p:cNvSpPr>
            <a:spLocks noGrp="1"/>
          </p:cNvSpPr>
          <p:nvPr>
            <p:ph type="title"/>
          </p:nvPr>
        </p:nvSpPr>
        <p:spPr/>
        <p:txBody>
          <a:bodyPr/>
          <a:lstStyle/>
          <a:p>
            <a:r>
              <a:rPr lang="en-US"/>
              <a:t>Dynamically typed</a:t>
            </a:r>
          </a:p>
        </p:txBody>
      </p:sp>
      <p:sp>
        <p:nvSpPr>
          <p:cNvPr id="3" name="Content Placeholder 2">
            <a:extLst>
              <a:ext uri="{FF2B5EF4-FFF2-40B4-BE49-F238E27FC236}">
                <a16:creationId xmlns:a16="http://schemas.microsoft.com/office/drawing/2014/main" id="{5723AE59-8835-BDB3-808B-5BE94E893EE1}"/>
              </a:ext>
            </a:extLst>
          </p:cNvPr>
          <p:cNvSpPr>
            <a:spLocks noGrp="1"/>
          </p:cNvSpPr>
          <p:nvPr>
            <p:ph idx="1"/>
          </p:nvPr>
        </p:nvSpPr>
        <p:spPr/>
        <p:txBody>
          <a:bodyPr>
            <a:normAutofit/>
          </a:bodyPr>
          <a:lstStyle/>
          <a:p>
            <a:r>
              <a:rPr lang="en-US" b="0" i="0">
                <a:solidFill>
                  <a:srgbClr val="222222"/>
                </a:solidFill>
                <a:effectLst/>
              </a:rPr>
              <a:t>As you can see, the Python variant is a lot cleaner and easier on the eyes, while the variable type is still obvious: we can see clearly that 37 is a whole number, and 1250.70 is a floating-point number. And Python can see this too. When running this code, Python dynamically finds out the type of our variables. Say, for example, I’d like to know my yearly income by multiplying my salary by 12. I’d need to do the following:</a:t>
            </a:r>
          </a:p>
          <a:p>
            <a:endParaRPr lang="en-US">
              <a:solidFill>
                <a:srgbClr val="222222"/>
              </a:solidFill>
            </a:endParaRPr>
          </a:p>
          <a:p>
            <a:endParaRPr lang="en-US">
              <a:solidFill>
                <a:srgbClr val="222222"/>
              </a:solidFill>
            </a:endParaRPr>
          </a:p>
          <a:p>
            <a:r>
              <a:rPr lang="en-US"/>
              <a:t>Python will look at </a:t>
            </a:r>
            <a:r>
              <a:rPr lang="en-US" err="1"/>
              <a:t>my_salary</a:t>
            </a:r>
            <a:r>
              <a:rPr lang="en-US"/>
              <a:t>, see that it is a floating-point value, and perform the math</a:t>
            </a:r>
          </a:p>
          <a:p>
            <a:r>
              <a:rPr lang="en-US"/>
              <a:t>Dynamic typing has many advantages. In general, it makes it easier to get started quickly. Some will tell you that it’s more error-prone, and perhaps it is. A strongly typed language like Java won’t compile when there’s a type error. Python will probably run your code but complain while running it, or worse: the output will be unexpected. It is my experience that it doesn’t happen that often.</a:t>
            </a:r>
          </a:p>
        </p:txBody>
      </p:sp>
      <p:pic>
        <p:nvPicPr>
          <p:cNvPr id="5" name="Picture 4">
            <a:extLst>
              <a:ext uri="{FF2B5EF4-FFF2-40B4-BE49-F238E27FC236}">
                <a16:creationId xmlns:a16="http://schemas.microsoft.com/office/drawing/2014/main" id="{F662B40D-4977-D334-5A48-1541DD6E4F94}"/>
              </a:ext>
            </a:extLst>
          </p:cNvPr>
          <p:cNvPicPr>
            <a:picLocks noChangeAspect="1"/>
          </p:cNvPicPr>
          <p:nvPr/>
        </p:nvPicPr>
        <p:blipFill>
          <a:blip r:embed="rId2"/>
          <a:stretch>
            <a:fillRect/>
          </a:stretch>
        </p:blipFill>
        <p:spPr>
          <a:xfrm>
            <a:off x="1679026" y="3709955"/>
            <a:ext cx="7868748" cy="466790"/>
          </a:xfrm>
          <a:prstGeom prst="rect">
            <a:avLst/>
          </a:prstGeom>
        </p:spPr>
      </p:pic>
    </p:spTree>
    <p:extLst>
      <p:ext uri="{BB962C8B-B14F-4D97-AF65-F5344CB8AC3E}">
        <p14:creationId xmlns:p14="http://schemas.microsoft.com/office/powerpoint/2010/main" val="372823528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Application>Microsoft Office PowerPoint</Application>
  <PresentationFormat>Widescreen</PresentationFormat>
  <Slides>51</Slides>
  <Notes>0</Notes>
  <HiddenSlides>0</HiddenSlide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Dividend</vt:lpstr>
      <vt:lpstr>Intro to object-oriented programming</vt:lpstr>
      <vt:lpstr>What is Python?</vt:lpstr>
      <vt:lpstr>What is python used for?</vt:lpstr>
      <vt:lpstr>Python’s popularity</vt:lpstr>
      <vt:lpstr>Python’s major features</vt:lpstr>
      <vt:lpstr>You don’t need to compile your programs manually</vt:lpstr>
      <vt:lpstr>You don’t need to compile your programs manually</vt:lpstr>
      <vt:lpstr>Dynamically typed</vt:lpstr>
      <vt:lpstr>Dynamically typed</vt:lpstr>
      <vt:lpstr>Garbage collection</vt:lpstr>
      <vt:lpstr>Python history</vt:lpstr>
      <vt:lpstr>PowerPoint Presentation</vt:lpstr>
      <vt:lpstr>Python 2 vs python 3</vt:lpstr>
      <vt:lpstr>Let’s start programming!</vt:lpstr>
      <vt:lpstr>Arithmetic operators</vt:lpstr>
      <vt:lpstr>Operator precedence</vt:lpstr>
      <vt:lpstr>What is a Python  variable?</vt:lpstr>
      <vt:lpstr>Declaring a Python variable  - Variable naming</vt:lpstr>
      <vt:lpstr>Variable type</vt:lpstr>
      <vt:lpstr>Valid Python variable names</vt:lpstr>
      <vt:lpstr>Valid Python variable names</vt:lpstr>
      <vt:lpstr>Python String: Working With Text</vt:lpstr>
      <vt:lpstr>Single or double quotes?</vt:lpstr>
      <vt:lpstr>Escaping and multiline strings</vt:lpstr>
      <vt:lpstr>String operations</vt:lpstr>
      <vt:lpstr>String operations</vt:lpstr>
      <vt:lpstr>Output Data To Your Screen With Python’s print() Function</vt:lpstr>
      <vt:lpstr>Print function</vt:lpstr>
      <vt:lpstr>Python Boolean and Conditional Programming: if.. else</vt:lpstr>
      <vt:lpstr>If else example</vt:lpstr>
      <vt:lpstr>Python operators</vt:lpstr>
      <vt:lpstr>Comparison operators</vt:lpstr>
      <vt:lpstr>Comparison oeprators</vt:lpstr>
      <vt:lpstr>Logical operators</vt:lpstr>
      <vt:lpstr>Python For Loop and While Loop</vt:lpstr>
      <vt:lpstr>lists</vt:lpstr>
      <vt:lpstr>LISTS</vt:lpstr>
      <vt:lpstr>Python While-loop</vt:lpstr>
      <vt:lpstr>Infinite loops </vt:lpstr>
      <vt:lpstr>Python Function: The Basics Of Code Reuse</vt:lpstr>
      <vt:lpstr>Advantages of using functions</vt:lpstr>
      <vt:lpstr>Creating a python function</vt:lpstr>
      <vt:lpstr>Indentation</vt:lpstr>
      <vt:lpstr>Python function parameters and arguments</vt:lpstr>
      <vt:lpstr>PowerPoint Presentation</vt:lpstr>
      <vt:lpstr>Python function with multiple arguments</vt:lpstr>
      <vt:lpstr>Returning values</vt:lpstr>
      <vt:lpstr>Variable scope</vt:lpstr>
      <vt:lpstr>Default values and named parameters</vt:lpstr>
      <vt:lpstr>DEFAULT VALUES AND NAMED PARAMETERS</vt:lpstr>
      <vt:lpstr>Your First Python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object-oriented programming</dc:title>
  <dc:creator>Patrik Boloz</dc:creator>
  <cp:revision>146</cp:revision>
  <dcterms:created xsi:type="dcterms:W3CDTF">2023-01-23T02:39:02Z</dcterms:created>
  <dcterms:modified xsi:type="dcterms:W3CDTF">2023-01-29T22:47:27Z</dcterms:modified>
</cp:coreProperties>
</file>