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835" r:id="rId2"/>
  </p:sldMasterIdLst>
  <p:sldIdLst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C20518-5B43-44CE-904E-3E7A9ED63352}" v="11" dt="2023-04-25T23:16:36.1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loz, Patrik" userId="S::patrikboloz@nmhu.edu::4a5f27e5-970c-49cb-a96d-452ff94b951a" providerId="AD" clId="Web-{2AC20518-5B43-44CE-904E-3E7A9ED63352}"/>
    <pc:docChg chg="addSld delSld modSld addMainMaster">
      <pc:chgData name="Boloz, Patrik" userId="S::patrikboloz@nmhu.edu::4a5f27e5-970c-49cb-a96d-452ff94b951a" providerId="AD" clId="Web-{2AC20518-5B43-44CE-904E-3E7A9ED63352}" dt="2023-04-25T23:16:36.103" v="9"/>
      <pc:docMkLst>
        <pc:docMk/>
      </pc:docMkLst>
      <pc:sldChg chg="del">
        <pc:chgData name="Boloz, Patrik" userId="S::patrikboloz@nmhu.edu::4a5f27e5-970c-49cb-a96d-452ff94b951a" providerId="AD" clId="Web-{2AC20518-5B43-44CE-904E-3E7A9ED63352}" dt="2023-04-25T23:14:11.176" v="1"/>
        <pc:sldMkLst>
          <pc:docMk/>
          <pc:sldMk cId="109857222" sldId="256"/>
        </pc:sldMkLst>
      </pc:sldChg>
      <pc:sldChg chg="modSp add">
        <pc:chgData name="Boloz, Patrik" userId="S::patrikboloz@nmhu.edu::4a5f27e5-970c-49cb-a96d-452ff94b951a" providerId="AD" clId="Web-{2AC20518-5B43-44CE-904E-3E7A9ED63352}" dt="2023-04-25T23:16:33.400" v="8" actId="20577"/>
        <pc:sldMkLst>
          <pc:docMk/>
          <pc:sldMk cId="3454088356" sldId="257"/>
        </pc:sldMkLst>
        <pc:spChg chg="mod">
          <ac:chgData name="Boloz, Patrik" userId="S::patrikboloz@nmhu.edu::4a5f27e5-970c-49cb-a96d-452ff94b951a" providerId="AD" clId="Web-{2AC20518-5B43-44CE-904E-3E7A9ED63352}" dt="2023-04-25T23:16:33.400" v="8" actId="20577"/>
          <ac:spMkLst>
            <pc:docMk/>
            <pc:sldMk cId="3454088356" sldId="257"/>
            <ac:spMk id="3" creationId="{CF53A849-650A-4EF9-8E2A-BB66F7710E22}"/>
          </ac:spMkLst>
        </pc:spChg>
      </pc:sldChg>
      <pc:sldChg chg="new">
        <pc:chgData name="Boloz, Patrik" userId="S::patrikboloz@nmhu.edu::4a5f27e5-970c-49cb-a96d-452ff94b951a" providerId="AD" clId="Web-{2AC20518-5B43-44CE-904E-3E7A9ED63352}" dt="2023-04-25T23:16:36.103" v="9"/>
        <pc:sldMkLst>
          <pc:docMk/>
          <pc:sldMk cId="152892876" sldId="258"/>
        </pc:sldMkLst>
      </pc:sldChg>
      <pc:sldMasterChg chg="add addSldLayout">
        <pc:chgData name="Boloz, Patrik" userId="S::patrikboloz@nmhu.edu::4a5f27e5-970c-49cb-a96d-452ff94b951a" providerId="AD" clId="Web-{2AC20518-5B43-44CE-904E-3E7A9ED63352}" dt="2023-04-25T23:14:09.035" v="0"/>
        <pc:sldMasterMkLst>
          <pc:docMk/>
          <pc:sldMasterMk cId="3701222858" sldId="2147483835"/>
        </pc:sldMasterMkLst>
        <pc:sldLayoutChg chg="add">
          <pc:chgData name="Boloz, Patrik" userId="S::patrikboloz@nmhu.edu::4a5f27e5-970c-49cb-a96d-452ff94b951a" providerId="AD" clId="Web-{2AC20518-5B43-44CE-904E-3E7A9ED63352}" dt="2023-04-25T23:14:09.035" v="0"/>
          <pc:sldLayoutMkLst>
            <pc:docMk/>
            <pc:sldMasterMk cId="3701222858" sldId="2147483835"/>
            <pc:sldLayoutMk cId="2717022835" sldId="2147483836"/>
          </pc:sldLayoutMkLst>
        </pc:sldLayoutChg>
        <pc:sldLayoutChg chg="add">
          <pc:chgData name="Boloz, Patrik" userId="S::patrikboloz@nmhu.edu::4a5f27e5-970c-49cb-a96d-452ff94b951a" providerId="AD" clId="Web-{2AC20518-5B43-44CE-904E-3E7A9ED63352}" dt="2023-04-25T23:14:09.035" v="0"/>
          <pc:sldLayoutMkLst>
            <pc:docMk/>
            <pc:sldMasterMk cId="3701222858" sldId="2147483835"/>
            <pc:sldLayoutMk cId="3104142580" sldId="2147483837"/>
          </pc:sldLayoutMkLst>
        </pc:sldLayoutChg>
        <pc:sldLayoutChg chg="add">
          <pc:chgData name="Boloz, Patrik" userId="S::patrikboloz@nmhu.edu::4a5f27e5-970c-49cb-a96d-452ff94b951a" providerId="AD" clId="Web-{2AC20518-5B43-44CE-904E-3E7A9ED63352}" dt="2023-04-25T23:14:09.035" v="0"/>
          <pc:sldLayoutMkLst>
            <pc:docMk/>
            <pc:sldMasterMk cId="3701222858" sldId="2147483835"/>
            <pc:sldLayoutMk cId="593198957" sldId="2147483838"/>
          </pc:sldLayoutMkLst>
        </pc:sldLayoutChg>
        <pc:sldLayoutChg chg="add">
          <pc:chgData name="Boloz, Patrik" userId="S::patrikboloz@nmhu.edu::4a5f27e5-970c-49cb-a96d-452ff94b951a" providerId="AD" clId="Web-{2AC20518-5B43-44CE-904E-3E7A9ED63352}" dt="2023-04-25T23:14:09.035" v="0"/>
          <pc:sldLayoutMkLst>
            <pc:docMk/>
            <pc:sldMasterMk cId="3701222858" sldId="2147483835"/>
            <pc:sldLayoutMk cId="3730365159" sldId="2147483839"/>
          </pc:sldLayoutMkLst>
        </pc:sldLayoutChg>
        <pc:sldLayoutChg chg="add">
          <pc:chgData name="Boloz, Patrik" userId="S::patrikboloz@nmhu.edu::4a5f27e5-970c-49cb-a96d-452ff94b951a" providerId="AD" clId="Web-{2AC20518-5B43-44CE-904E-3E7A9ED63352}" dt="2023-04-25T23:14:09.035" v="0"/>
          <pc:sldLayoutMkLst>
            <pc:docMk/>
            <pc:sldMasterMk cId="3701222858" sldId="2147483835"/>
            <pc:sldLayoutMk cId="1246599143" sldId="2147483840"/>
          </pc:sldLayoutMkLst>
        </pc:sldLayoutChg>
        <pc:sldLayoutChg chg="add">
          <pc:chgData name="Boloz, Patrik" userId="S::patrikboloz@nmhu.edu::4a5f27e5-970c-49cb-a96d-452ff94b951a" providerId="AD" clId="Web-{2AC20518-5B43-44CE-904E-3E7A9ED63352}" dt="2023-04-25T23:14:09.035" v="0"/>
          <pc:sldLayoutMkLst>
            <pc:docMk/>
            <pc:sldMasterMk cId="3701222858" sldId="2147483835"/>
            <pc:sldLayoutMk cId="2132975418" sldId="2147483841"/>
          </pc:sldLayoutMkLst>
        </pc:sldLayoutChg>
        <pc:sldLayoutChg chg="add">
          <pc:chgData name="Boloz, Patrik" userId="S::patrikboloz@nmhu.edu::4a5f27e5-970c-49cb-a96d-452ff94b951a" providerId="AD" clId="Web-{2AC20518-5B43-44CE-904E-3E7A9ED63352}" dt="2023-04-25T23:14:09.035" v="0"/>
          <pc:sldLayoutMkLst>
            <pc:docMk/>
            <pc:sldMasterMk cId="3701222858" sldId="2147483835"/>
            <pc:sldLayoutMk cId="901195442" sldId="2147483842"/>
          </pc:sldLayoutMkLst>
        </pc:sldLayoutChg>
        <pc:sldLayoutChg chg="add">
          <pc:chgData name="Boloz, Patrik" userId="S::patrikboloz@nmhu.edu::4a5f27e5-970c-49cb-a96d-452ff94b951a" providerId="AD" clId="Web-{2AC20518-5B43-44CE-904E-3E7A9ED63352}" dt="2023-04-25T23:14:09.035" v="0"/>
          <pc:sldLayoutMkLst>
            <pc:docMk/>
            <pc:sldMasterMk cId="3701222858" sldId="2147483835"/>
            <pc:sldLayoutMk cId="307401035" sldId="2147483843"/>
          </pc:sldLayoutMkLst>
        </pc:sldLayoutChg>
        <pc:sldLayoutChg chg="add">
          <pc:chgData name="Boloz, Patrik" userId="S::patrikboloz@nmhu.edu::4a5f27e5-970c-49cb-a96d-452ff94b951a" providerId="AD" clId="Web-{2AC20518-5B43-44CE-904E-3E7A9ED63352}" dt="2023-04-25T23:14:09.035" v="0"/>
          <pc:sldLayoutMkLst>
            <pc:docMk/>
            <pc:sldMasterMk cId="3701222858" sldId="2147483835"/>
            <pc:sldLayoutMk cId="1082909552" sldId="2147483844"/>
          </pc:sldLayoutMkLst>
        </pc:sldLayoutChg>
        <pc:sldLayoutChg chg="add">
          <pc:chgData name="Boloz, Patrik" userId="S::patrikboloz@nmhu.edu::4a5f27e5-970c-49cb-a96d-452ff94b951a" providerId="AD" clId="Web-{2AC20518-5B43-44CE-904E-3E7A9ED63352}" dt="2023-04-25T23:14:09.035" v="0"/>
          <pc:sldLayoutMkLst>
            <pc:docMk/>
            <pc:sldMasterMk cId="3701222858" sldId="2147483835"/>
            <pc:sldLayoutMk cId="1508462342" sldId="2147483845"/>
          </pc:sldLayoutMkLst>
        </pc:sldLayoutChg>
        <pc:sldLayoutChg chg="add">
          <pc:chgData name="Boloz, Patrik" userId="S::patrikboloz@nmhu.edu::4a5f27e5-970c-49cb-a96d-452ff94b951a" providerId="AD" clId="Web-{2AC20518-5B43-44CE-904E-3E7A9ED63352}" dt="2023-04-25T23:14:09.035" v="0"/>
          <pc:sldLayoutMkLst>
            <pc:docMk/>
            <pc:sldMasterMk cId="3701222858" sldId="2147483835"/>
            <pc:sldLayoutMk cId="1271765303" sldId="2147483846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55A5808-3B61-48CC-92EF-85AC2E0DFA56}" type="datetime2">
              <a:rPr lang="en-US" smtClean="0"/>
              <a:t>Tuesday, April 25,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22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April 25, 2023</a:t>
            </a:fld>
            <a:endParaRPr lang="en-US" cap="al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310414258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6807482-8128-47C6-A8DD-6452B0291CFF}" type="datetime2">
              <a:rPr lang="en-US" smtClean="0"/>
              <a:t>Tuesday, April 25,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98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April 25, 2023</a:t>
            </a:fld>
            <a:endParaRPr lang="en-US" cap="al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373036515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April 25, 2023</a:t>
            </a:fld>
            <a:endParaRPr lang="en-US" cap="al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24659914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Tuesday, April 25,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754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Tuesday, April 25,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954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April 25, 2023</a:t>
            </a:fld>
            <a:endParaRPr lang="en-US" cap="al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30740103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Tuesday, April 25,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09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April 25, 2023</a:t>
            </a:fld>
            <a:endParaRPr lang="en-US" cap="al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508462342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April 25, 2023</a:t>
            </a:fld>
            <a:endParaRPr lang="en-US" cap="al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27176530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April 25, 2023</a:t>
            </a:fld>
            <a:endParaRPr lang="en-US" cap="al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122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33470C52-B16C-E2D6-951B-746B13F5C6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9" t="19729" r="3755"/>
          <a:stretch/>
        </p:blipFill>
        <p:spPr>
          <a:xfrm>
            <a:off x="-3441" y="2138"/>
            <a:ext cx="1219198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695E25C-06E7-4082-BE92-B571B616B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57916F-271C-4D56-AEDE-0309D1746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75C176-BB0F-4087-B339-FC37356C0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4BD7DF-F4BB-427F-B4F6-6DC83A59A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6B8D1-E659-3492-BC09-AFFCC1C74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Intro to object-oriented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3A849-650A-4EF9-8E2A-BB66F7710E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467246"/>
            <a:ext cx="10965142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  <a:ea typeface="+mn-lt"/>
                <a:cs typeface="+mn-lt"/>
              </a:rPr>
              <a:t>Chapter 12 – Card games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088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2B417-1841-4B8D-35F7-57BBAFB92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62DA1-CE48-B2D8-6627-C4EE1F9BC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2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theme</vt:lpstr>
      <vt:lpstr>Dividend</vt:lpstr>
      <vt:lpstr>Intro to object-oriented programming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</cp:revision>
  <dcterms:created xsi:type="dcterms:W3CDTF">2023-04-25T23:13:47Z</dcterms:created>
  <dcterms:modified xsi:type="dcterms:W3CDTF">2023-04-25T23:16:39Z</dcterms:modified>
</cp:coreProperties>
</file>