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EEBB0-FDDD-6942-8E3B-BA03BA700174}" v="233" dt="2023-02-01T00:41:13.494"/>
    <p1510:client id="{B3BA4013-54D1-875D-4B44-10361E686F5F}" v="201" dt="2023-02-06T00:20:01.668"/>
    <p1510:client id="{B5AE34A8-35B3-0D81-C0D3-5C78E5E3ACA1}" v="1" dt="2023-01-30T19:10:04.615"/>
    <p1510:client id="{C8B991FE-1282-4730-A12C-430946D534ED}" v="417" dt="2023-01-29T23:08:1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C8B991FE-1282-4730-A12C-430946D534ED}"/>
    <pc:docChg chg="addSld delSld modSld addMainMaster">
      <pc:chgData name="Boloz, Patrik" userId="S::patrikboloz@nmhu.edu::4a5f27e5-970c-49cb-a96d-452ff94b951a" providerId="AD" clId="Web-{C8B991FE-1282-4730-A12C-430946D534ED}" dt="2023-01-29T23:08:16.865" v="418" actId="20577"/>
      <pc:docMkLst>
        <pc:docMk/>
      </pc:docMkLst>
      <pc:sldChg chg="addSp delSp modSp del">
        <pc:chgData name="Boloz, Patrik" userId="S::patrikboloz@nmhu.edu::4a5f27e5-970c-49cb-a96d-452ff94b951a" providerId="AD" clId="Web-{C8B991FE-1282-4730-A12C-430946D534ED}" dt="2023-01-29T22:29:49.241" v="4"/>
        <pc:sldMkLst>
          <pc:docMk/>
          <pc:sldMk cId="109857222" sldId="256"/>
        </pc:sldMkLst>
        <pc:picChg chg="add del mod">
          <ac:chgData name="Boloz, Patrik" userId="S::patrikboloz@nmhu.edu::4a5f27e5-970c-49cb-a96d-452ff94b951a" providerId="AD" clId="Web-{C8B991FE-1282-4730-A12C-430946D534ED}" dt="2023-01-29T22:29:34.460" v="1"/>
          <ac:picMkLst>
            <pc:docMk/>
            <pc:sldMk cId="109857222" sldId="256"/>
            <ac:picMk id="4" creationId="{BB892180-FF65-20B5-590B-A748810A1BC5}"/>
          </ac:picMkLst>
        </pc:picChg>
      </pc:sldChg>
      <pc:sldChg chg="modSp add del">
        <pc:chgData name="Boloz, Patrik" userId="S::patrikboloz@nmhu.edu::4a5f27e5-970c-49cb-a96d-452ff94b951a" providerId="AD" clId="Web-{C8B991FE-1282-4730-A12C-430946D534ED}" dt="2023-01-29T22:32:02.011" v="18"/>
        <pc:sldMkLst>
          <pc:docMk/>
          <pc:sldMk cId="1954211430" sldId="257"/>
        </pc:sldMkLst>
        <pc:spChg chg="mod">
          <ac:chgData name="Boloz, Patrik" userId="S::patrikboloz@nmhu.edu::4a5f27e5-970c-49cb-a96d-452ff94b951a" providerId="AD" clId="Web-{C8B991FE-1282-4730-A12C-430946D534ED}" dt="2023-01-29T22:31:49.402" v="16" actId="20577"/>
          <ac:spMkLst>
            <pc:docMk/>
            <pc:sldMk cId="1954211430" sldId="257"/>
            <ac:spMk id="2" creationId="{AD5173F7-5253-5CF2-6CF3-144906A32000}"/>
          </ac:spMkLst>
        </pc:spChg>
        <pc:spChg chg="mod">
          <ac:chgData name="Boloz, Patrik" userId="S::patrikboloz@nmhu.edu::4a5f27e5-970c-49cb-a96d-452ff94b951a" providerId="AD" clId="Web-{C8B991FE-1282-4730-A12C-430946D534ED}" dt="2023-01-29T22:30:07.273" v="8" actId="20577"/>
          <ac:spMkLst>
            <pc:docMk/>
            <pc:sldMk cId="1954211430" sldId="257"/>
            <ac:spMk id="3" creationId="{A632AE82-D770-C669-421D-684605649D94}"/>
          </ac:spMkLst>
        </pc:spChg>
      </pc:sldChg>
      <pc:sldChg chg="modSp add">
        <pc:chgData name="Boloz, Patrik" userId="S::patrikboloz@nmhu.edu::4a5f27e5-970c-49cb-a96d-452ff94b951a" providerId="AD" clId="Web-{C8B991FE-1282-4730-A12C-430946D534ED}" dt="2023-01-29T22:29:53.288" v="6" actId="20577"/>
        <pc:sldMkLst>
          <pc:docMk/>
          <pc:sldMk cId="2331218593" sldId="258"/>
        </pc:sldMkLst>
        <pc:spChg chg="mod">
          <ac:chgData name="Boloz, Patrik" userId="S::patrikboloz@nmhu.edu::4a5f27e5-970c-49cb-a96d-452ff94b951a" providerId="AD" clId="Web-{C8B991FE-1282-4730-A12C-430946D534ED}" dt="2023-01-29T22:29:53.288" v="6" actId="20577"/>
          <ac:spMkLst>
            <pc:docMk/>
            <pc:sldMk cId="2331218593" sldId="258"/>
            <ac:spMk id="3" creationId="{CF53A849-650A-4EF9-8E2A-BB66F7710E22}"/>
          </ac:spMkLst>
        </pc:spChg>
        <pc:picChg chg="mod">
          <ac:chgData name="Boloz, Patrik" userId="S::patrikboloz@nmhu.edu::4a5f27e5-970c-49cb-a96d-452ff94b951a" providerId="AD" clId="Web-{C8B991FE-1282-4730-A12C-430946D534ED}" dt="2023-01-29T22:29:51.101" v="5" actId="1076"/>
          <ac:picMkLst>
            <pc:docMk/>
            <pc:sldMk cId="2331218593" sldId="258"/>
            <ac:picMk id="5" creationId="{33470C52-B16C-E2D6-951B-746B13F5C600}"/>
          </ac:picMkLst>
        </pc:picChg>
      </pc:sldChg>
      <pc:sldChg chg="modSp new">
        <pc:chgData name="Boloz, Patrik" userId="S::patrikboloz@nmhu.edu::4a5f27e5-970c-49cb-a96d-452ff94b951a" providerId="AD" clId="Web-{C8B991FE-1282-4730-A12C-430946D534ED}" dt="2023-01-29T22:32:42.919" v="34" actId="20577"/>
        <pc:sldMkLst>
          <pc:docMk/>
          <pc:sldMk cId="2783598136" sldId="259"/>
        </pc:sldMkLst>
        <pc:spChg chg="mod">
          <ac:chgData name="Boloz, Patrik" userId="S::patrikboloz@nmhu.edu::4a5f27e5-970c-49cb-a96d-452ff94b951a" providerId="AD" clId="Web-{C8B991FE-1282-4730-A12C-430946D534ED}" dt="2023-01-29T22:32:08.902" v="24" actId="20577"/>
          <ac:spMkLst>
            <pc:docMk/>
            <pc:sldMk cId="2783598136" sldId="259"/>
            <ac:spMk id="2" creationId="{329C2D64-10C3-A4B2-9C2E-B0C4B8EBDCC9}"/>
          </ac:spMkLst>
        </pc:spChg>
        <pc:spChg chg="mod">
          <ac:chgData name="Boloz, Patrik" userId="S::patrikboloz@nmhu.edu::4a5f27e5-970c-49cb-a96d-452ff94b951a" providerId="AD" clId="Web-{C8B991FE-1282-4730-A12C-430946D534ED}" dt="2023-01-29T22:32:42.919" v="34" actId="20577"/>
          <ac:spMkLst>
            <pc:docMk/>
            <pc:sldMk cId="2783598136" sldId="259"/>
            <ac:spMk id="3" creationId="{1A8AD862-496D-1E70-D25E-2A0B39932E36}"/>
          </ac:spMkLst>
        </pc:spChg>
      </pc:sldChg>
      <pc:sldChg chg="modSp new">
        <pc:chgData name="Boloz, Patrik" userId="S::patrikboloz@nmhu.edu::4a5f27e5-970c-49cb-a96d-452ff94b951a" providerId="AD" clId="Web-{C8B991FE-1282-4730-A12C-430946D534ED}" dt="2023-01-29T22:37:05.631" v="46" actId="20577"/>
        <pc:sldMkLst>
          <pc:docMk/>
          <pc:sldMk cId="3226493180" sldId="260"/>
        </pc:sldMkLst>
        <pc:spChg chg="mod">
          <ac:chgData name="Boloz, Patrik" userId="S::patrikboloz@nmhu.edu::4a5f27e5-970c-49cb-a96d-452ff94b951a" providerId="AD" clId="Web-{C8B991FE-1282-4730-A12C-430946D534ED}" dt="2023-01-29T22:36:13.629" v="36" actId="20577"/>
          <ac:spMkLst>
            <pc:docMk/>
            <pc:sldMk cId="3226493180" sldId="260"/>
            <ac:spMk id="2" creationId="{76011372-C358-4843-6FD0-4B15E74BBE82}"/>
          </ac:spMkLst>
        </pc:spChg>
        <pc:spChg chg="mod">
          <ac:chgData name="Boloz, Patrik" userId="S::patrikboloz@nmhu.edu::4a5f27e5-970c-49cb-a96d-452ff94b951a" providerId="AD" clId="Web-{C8B991FE-1282-4730-A12C-430946D534ED}" dt="2023-01-29T22:37:05.631" v="46" actId="20577"/>
          <ac:spMkLst>
            <pc:docMk/>
            <pc:sldMk cId="3226493180" sldId="260"/>
            <ac:spMk id="3" creationId="{7F0F93A3-1C3B-389F-DDF8-EDD45080B8EF}"/>
          </ac:spMkLst>
        </pc:spChg>
      </pc:sldChg>
      <pc:sldChg chg="modSp new">
        <pc:chgData name="Boloz, Patrik" userId="S::patrikboloz@nmhu.edu::4a5f27e5-970c-49cb-a96d-452ff94b951a" providerId="AD" clId="Web-{C8B991FE-1282-4730-A12C-430946D534ED}" dt="2023-01-29T22:43:26.956" v="136" actId="20577"/>
        <pc:sldMkLst>
          <pc:docMk/>
          <pc:sldMk cId="3006397599" sldId="261"/>
        </pc:sldMkLst>
        <pc:spChg chg="mod">
          <ac:chgData name="Boloz, Patrik" userId="S::patrikboloz@nmhu.edu::4a5f27e5-970c-49cb-a96d-452ff94b951a" providerId="AD" clId="Web-{C8B991FE-1282-4730-A12C-430946D534ED}" dt="2023-01-29T22:37:17.522" v="49" actId="20577"/>
          <ac:spMkLst>
            <pc:docMk/>
            <pc:sldMk cId="3006397599" sldId="261"/>
            <ac:spMk id="2" creationId="{2915572B-7510-19F0-6D2C-D1D73662946B}"/>
          </ac:spMkLst>
        </pc:spChg>
        <pc:spChg chg="mod">
          <ac:chgData name="Boloz, Patrik" userId="S::patrikboloz@nmhu.edu::4a5f27e5-970c-49cb-a96d-452ff94b951a" providerId="AD" clId="Web-{C8B991FE-1282-4730-A12C-430946D534ED}" dt="2023-01-29T22:43:26.956" v="136" actId="20577"/>
          <ac:spMkLst>
            <pc:docMk/>
            <pc:sldMk cId="3006397599" sldId="261"/>
            <ac:spMk id="3" creationId="{771FAA23-5DA3-9AD5-95E4-06DB9F668071}"/>
          </ac:spMkLst>
        </pc:spChg>
      </pc:sldChg>
      <pc:sldChg chg="modSp new">
        <pc:chgData name="Boloz, Patrik" userId="S::patrikboloz@nmhu.edu::4a5f27e5-970c-49cb-a96d-452ff94b951a" providerId="AD" clId="Web-{C8B991FE-1282-4730-A12C-430946D534ED}" dt="2023-01-29T22:39:47.636" v="100" actId="20577"/>
        <pc:sldMkLst>
          <pc:docMk/>
          <pc:sldMk cId="1600390109" sldId="262"/>
        </pc:sldMkLst>
        <pc:spChg chg="mod">
          <ac:chgData name="Boloz, Patrik" userId="S::patrikboloz@nmhu.edu::4a5f27e5-970c-49cb-a96d-452ff94b951a" providerId="AD" clId="Web-{C8B991FE-1282-4730-A12C-430946D534ED}" dt="2023-01-29T22:37:49.929" v="55" actId="20577"/>
          <ac:spMkLst>
            <pc:docMk/>
            <pc:sldMk cId="1600390109" sldId="262"/>
            <ac:spMk id="2" creationId="{049FA792-322C-DD2F-D433-D68605052DDA}"/>
          </ac:spMkLst>
        </pc:spChg>
        <pc:spChg chg="mod">
          <ac:chgData name="Boloz, Patrik" userId="S::patrikboloz@nmhu.edu::4a5f27e5-970c-49cb-a96d-452ff94b951a" providerId="AD" clId="Web-{C8B991FE-1282-4730-A12C-430946D534ED}" dt="2023-01-29T22:39:47.636" v="100" actId="20577"/>
          <ac:spMkLst>
            <pc:docMk/>
            <pc:sldMk cId="1600390109" sldId="262"/>
            <ac:spMk id="3" creationId="{8F1A41AF-4DBE-F61F-6994-338BE72A3F32}"/>
          </ac:spMkLst>
        </pc:spChg>
      </pc:sldChg>
      <pc:sldChg chg="modSp new">
        <pc:chgData name="Boloz, Patrik" userId="S::patrikboloz@nmhu.edu::4a5f27e5-970c-49cb-a96d-452ff94b951a" providerId="AD" clId="Web-{C8B991FE-1282-4730-A12C-430946D534ED}" dt="2023-01-29T22:42:07.438" v="121" actId="20577"/>
        <pc:sldMkLst>
          <pc:docMk/>
          <pc:sldMk cId="935600479" sldId="263"/>
        </pc:sldMkLst>
        <pc:spChg chg="mod">
          <ac:chgData name="Boloz, Patrik" userId="S::patrikboloz@nmhu.edu::4a5f27e5-970c-49cb-a96d-452ff94b951a" providerId="AD" clId="Web-{C8B991FE-1282-4730-A12C-430946D534ED}" dt="2023-01-29T22:39:53.746" v="101" actId="20577"/>
          <ac:spMkLst>
            <pc:docMk/>
            <pc:sldMk cId="935600479" sldId="263"/>
            <ac:spMk id="2" creationId="{4B89DCB6-9B35-6893-D70E-0C9518F0FC86}"/>
          </ac:spMkLst>
        </pc:spChg>
        <pc:spChg chg="mod">
          <ac:chgData name="Boloz, Patrik" userId="S::patrikboloz@nmhu.edu::4a5f27e5-970c-49cb-a96d-452ff94b951a" providerId="AD" clId="Web-{C8B991FE-1282-4730-A12C-430946D534ED}" dt="2023-01-29T22:42:07.438" v="121" actId="20577"/>
          <ac:spMkLst>
            <pc:docMk/>
            <pc:sldMk cId="935600479" sldId="263"/>
            <ac:spMk id="3" creationId="{459A70BE-547E-3176-5E16-257B1E1B0C19}"/>
          </ac:spMkLst>
        </pc:spChg>
      </pc:sldChg>
      <pc:sldChg chg="addSp delSp modSp new mod setBg">
        <pc:chgData name="Boloz, Patrik" userId="S::patrikboloz@nmhu.edu::4a5f27e5-970c-49cb-a96d-452ff94b951a" providerId="AD" clId="Web-{C8B991FE-1282-4730-A12C-430946D534ED}" dt="2023-01-29T22:42:34.767" v="128" actId="20577"/>
        <pc:sldMkLst>
          <pc:docMk/>
          <pc:sldMk cId="2865899313" sldId="264"/>
        </pc:sldMkLst>
        <pc:spChg chg="mod">
          <ac:chgData name="Boloz, Patrik" userId="S::patrikboloz@nmhu.edu::4a5f27e5-970c-49cb-a96d-452ff94b951a" providerId="AD" clId="Web-{C8B991FE-1282-4730-A12C-430946D534ED}" dt="2023-01-29T22:42:13.891" v="126" actId="20577"/>
          <ac:spMkLst>
            <pc:docMk/>
            <pc:sldMk cId="2865899313" sldId="264"/>
            <ac:spMk id="2" creationId="{8759EEFA-EEB5-66A1-2CCE-0065A0DF21C1}"/>
          </ac:spMkLst>
        </pc:spChg>
        <pc:spChg chg="del">
          <ac:chgData name="Boloz, Patrik" userId="S::patrikboloz@nmhu.edu::4a5f27e5-970c-49cb-a96d-452ff94b951a" providerId="AD" clId="Web-{C8B991FE-1282-4730-A12C-430946D534ED}" dt="2023-01-29T22:41:43.796" v="116"/>
          <ac:spMkLst>
            <pc:docMk/>
            <pc:sldMk cId="2865899313" sldId="264"/>
            <ac:spMk id="3" creationId="{1E49E21A-638E-64EA-4C0D-5A1FDFA2F11B}"/>
          </ac:spMkLst>
        </pc:spChg>
        <pc:spChg chg="add mod">
          <ac:chgData name="Boloz, Patrik" userId="S::patrikboloz@nmhu.edu::4a5f27e5-970c-49cb-a96d-452ff94b951a" providerId="AD" clId="Web-{C8B991FE-1282-4730-A12C-430946D534ED}" dt="2023-01-29T22:42:34.767" v="128" actId="20577"/>
          <ac:spMkLst>
            <pc:docMk/>
            <pc:sldMk cId="2865899313" sldId="264"/>
            <ac:spMk id="9" creationId="{ABF2B992-F7F3-73E5-C238-DE9D7667A623}"/>
          </ac:spMkLst>
        </pc:spChg>
        <pc:spChg chg="add">
          <ac:chgData name="Boloz, Patrik" userId="S::patrikboloz@nmhu.edu::4a5f27e5-970c-49cb-a96d-452ff94b951a" providerId="AD" clId="Web-{C8B991FE-1282-4730-A12C-430946D534ED}" dt="2023-01-29T22:41:56.219" v="118"/>
          <ac:spMkLst>
            <pc:docMk/>
            <pc:sldMk cId="2865899313" sldId="264"/>
            <ac:spMk id="12" creationId="{9175732C-A509-470D-9836-76E48191BC29}"/>
          </ac:spMkLst>
        </pc:spChg>
        <pc:grpChg chg="add">
          <ac:chgData name="Boloz, Patrik" userId="S::patrikboloz@nmhu.edu::4a5f27e5-970c-49cb-a96d-452ff94b951a" providerId="AD" clId="Web-{C8B991FE-1282-4730-A12C-430946D534ED}" dt="2023-01-29T22:41:56.219" v="118"/>
          <ac:grpSpMkLst>
            <pc:docMk/>
            <pc:sldMk cId="2865899313" sldId="264"/>
            <ac:grpSpMk id="14" creationId="{376D5795-E463-41B9-85D2-473EE0A46B3B}"/>
          </ac:grpSpMkLst>
        </pc:grpChg>
        <pc:picChg chg="add mod ord">
          <ac:chgData name="Boloz, Patrik" userId="S::patrikboloz@nmhu.edu::4a5f27e5-970c-49cb-a96d-452ff94b951a" providerId="AD" clId="Web-{C8B991FE-1282-4730-A12C-430946D534ED}" dt="2023-01-29T22:41:56.219" v="118"/>
          <ac:picMkLst>
            <pc:docMk/>
            <pc:sldMk cId="2865899313" sldId="264"/>
            <ac:picMk id="4" creationId="{6E24532B-1AED-236E-1ABA-6622D380103C}"/>
          </ac:picMkLst>
        </pc:picChg>
        <pc:picChg chg="add mod">
          <ac:chgData name="Boloz, Patrik" userId="S::patrikboloz@nmhu.edu::4a5f27e5-970c-49cb-a96d-452ff94b951a" providerId="AD" clId="Web-{C8B991FE-1282-4730-A12C-430946D534ED}" dt="2023-01-29T22:41:56.219" v="118"/>
          <ac:picMkLst>
            <pc:docMk/>
            <pc:sldMk cId="2865899313" sldId="264"/>
            <ac:picMk id="5" creationId="{990850E3-4666-9CF1-3D52-5000B45F2864}"/>
          </ac:picMkLst>
        </pc:picChg>
      </pc:sldChg>
      <pc:sldChg chg="addSp delSp modSp new mod setBg">
        <pc:chgData name="Boloz, Patrik" userId="S::patrikboloz@nmhu.edu::4a5f27e5-970c-49cb-a96d-452ff94b951a" providerId="AD" clId="Web-{C8B991FE-1282-4730-A12C-430946D534ED}" dt="2023-01-29T22:43:07.596" v="134" actId="20577"/>
        <pc:sldMkLst>
          <pc:docMk/>
          <pc:sldMk cId="1673080050" sldId="265"/>
        </pc:sldMkLst>
        <pc:spChg chg="mod">
          <ac:chgData name="Boloz, Patrik" userId="S::patrikboloz@nmhu.edu::4a5f27e5-970c-49cb-a96d-452ff94b951a" providerId="AD" clId="Web-{C8B991FE-1282-4730-A12C-430946D534ED}" dt="2023-01-29T22:43:07.596" v="134" actId="20577"/>
          <ac:spMkLst>
            <pc:docMk/>
            <pc:sldMk cId="1673080050" sldId="265"/>
            <ac:spMk id="2" creationId="{AC725E1A-4605-2BCD-4C25-3CCA12B6E2FD}"/>
          </ac:spMkLst>
        </pc:spChg>
        <pc:spChg chg="del">
          <ac:chgData name="Boloz, Patrik" userId="S::patrikboloz@nmhu.edu::4a5f27e5-970c-49cb-a96d-452ff94b951a" providerId="AD" clId="Web-{C8B991FE-1282-4730-A12C-430946D534ED}" dt="2023-01-29T22:42:58.018" v="130"/>
          <ac:spMkLst>
            <pc:docMk/>
            <pc:sldMk cId="1673080050" sldId="265"/>
            <ac:spMk id="3" creationId="{3334E898-8E98-6D43-67BB-826C879E6BD6}"/>
          </ac:spMkLst>
        </pc:spChg>
        <pc:spChg chg="add">
          <ac:chgData name="Boloz, Patrik" userId="S::patrikboloz@nmhu.edu::4a5f27e5-970c-49cb-a96d-452ff94b951a" providerId="AD" clId="Web-{C8B991FE-1282-4730-A12C-430946D534ED}" dt="2023-01-29T22:43:00.486" v="131"/>
          <ac:spMkLst>
            <pc:docMk/>
            <pc:sldMk cId="1673080050" sldId="265"/>
            <ac:spMk id="9" creationId="{DB691D59-8F51-4DD8-AD41-D568D29B08F8}"/>
          </ac:spMkLst>
        </pc:spChg>
        <pc:spChg chg="add">
          <ac:chgData name="Boloz, Patrik" userId="S::patrikboloz@nmhu.edu::4a5f27e5-970c-49cb-a96d-452ff94b951a" providerId="AD" clId="Web-{C8B991FE-1282-4730-A12C-430946D534ED}" dt="2023-01-29T22:43:00.486" v="131"/>
          <ac:spMkLst>
            <pc:docMk/>
            <pc:sldMk cId="1673080050" sldId="265"/>
            <ac:spMk id="11" creationId="{204AEF18-0627-48F3-9B3D-F7E8F050B1D4}"/>
          </ac:spMkLst>
        </pc:spChg>
        <pc:spChg chg="add">
          <ac:chgData name="Boloz, Patrik" userId="S::patrikboloz@nmhu.edu::4a5f27e5-970c-49cb-a96d-452ff94b951a" providerId="AD" clId="Web-{C8B991FE-1282-4730-A12C-430946D534ED}" dt="2023-01-29T22:43:00.486" v="131"/>
          <ac:spMkLst>
            <pc:docMk/>
            <pc:sldMk cId="1673080050" sldId="265"/>
            <ac:spMk id="13" creationId="{CEAEE08A-C572-438F-9753-B0D527A515A7}"/>
          </ac:spMkLst>
        </pc:spChg>
        <pc:spChg chg="add">
          <ac:chgData name="Boloz, Patrik" userId="S::patrikboloz@nmhu.edu::4a5f27e5-970c-49cb-a96d-452ff94b951a" providerId="AD" clId="Web-{C8B991FE-1282-4730-A12C-430946D534ED}" dt="2023-01-29T22:43:00.486" v="131"/>
          <ac:spMkLst>
            <pc:docMk/>
            <pc:sldMk cId="1673080050" sldId="265"/>
            <ac:spMk id="15" creationId="{DB93146F-62ED-4C59-844C-0935D0FB5031}"/>
          </ac:spMkLst>
        </pc:spChg>
        <pc:spChg chg="add">
          <ac:chgData name="Boloz, Patrik" userId="S::patrikboloz@nmhu.edu::4a5f27e5-970c-49cb-a96d-452ff94b951a" providerId="AD" clId="Web-{C8B991FE-1282-4730-A12C-430946D534ED}" dt="2023-01-29T22:43:00.486" v="131"/>
          <ac:spMkLst>
            <pc:docMk/>
            <pc:sldMk cId="1673080050" sldId="265"/>
            <ac:spMk id="17" creationId="{F9CD4BEB-C391-4F7E-9838-95411A832349}"/>
          </ac:spMkLst>
        </pc:spChg>
        <pc:picChg chg="add mod ord">
          <ac:chgData name="Boloz, Patrik" userId="S::patrikboloz@nmhu.edu::4a5f27e5-970c-49cb-a96d-452ff94b951a" providerId="AD" clId="Web-{C8B991FE-1282-4730-A12C-430946D534ED}" dt="2023-01-29T22:43:00.486" v="131"/>
          <ac:picMkLst>
            <pc:docMk/>
            <pc:sldMk cId="1673080050" sldId="265"/>
            <ac:picMk id="4" creationId="{66ECAA16-6AF7-E567-074E-89B87E990398}"/>
          </ac:picMkLst>
        </pc:picChg>
      </pc:sldChg>
      <pc:sldChg chg="modSp new">
        <pc:chgData name="Boloz, Patrik" userId="S::patrikboloz@nmhu.edu::4a5f27e5-970c-49cb-a96d-452ff94b951a" providerId="AD" clId="Web-{C8B991FE-1282-4730-A12C-430946D534ED}" dt="2023-01-29T22:45:12.928" v="166" actId="20577"/>
        <pc:sldMkLst>
          <pc:docMk/>
          <pc:sldMk cId="2229827454" sldId="266"/>
        </pc:sldMkLst>
        <pc:spChg chg="mod">
          <ac:chgData name="Boloz, Patrik" userId="S::patrikboloz@nmhu.edu::4a5f27e5-970c-49cb-a96d-452ff94b951a" providerId="AD" clId="Web-{C8B991FE-1282-4730-A12C-430946D534ED}" dt="2023-01-29T22:43:32.378" v="137" actId="20577"/>
          <ac:spMkLst>
            <pc:docMk/>
            <pc:sldMk cId="2229827454" sldId="266"/>
            <ac:spMk id="2" creationId="{A0750A0E-19F9-86C1-C756-C1D715C8EA78}"/>
          </ac:spMkLst>
        </pc:spChg>
        <pc:spChg chg="mod">
          <ac:chgData name="Boloz, Patrik" userId="S::patrikboloz@nmhu.edu::4a5f27e5-970c-49cb-a96d-452ff94b951a" providerId="AD" clId="Web-{C8B991FE-1282-4730-A12C-430946D534ED}" dt="2023-01-29T22:45:12.928" v="166" actId="20577"/>
          <ac:spMkLst>
            <pc:docMk/>
            <pc:sldMk cId="2229827454" sldId="266"/>
            <ac:spMk id="3" creationId="{F8AEE83D-704D-ECF0-C003-DF9909FB6852}"/>
          </ac:spMkLst>
        </pc:spChg>
      </pc:sldChg>
      <pc:sldChg chg="modSp new">
        <pc:chgData name="Boloz, Patrik" userId="S::patrikboloz@nmhu.edu::4a5f27e5-970c-49cb-a96d-452ff94b951a" providerId="AD" clId="Web-{C8B991FE-1282-4730-A12C-430946D534ED}" dt="2023-01-29T22:46:18.727" v="180" actId="20577"/>
        <pc:sldMkLst>
          <pc:docMk/>
          <pc:sldMk cId="2711932771" sldId="267"/>
        </pc:sldMkLst>
        <pc:spChg chg="mod">
          <ac:chgData name="Boloz, Patrik" userId="S::patrikboloz@nmhu.edu::4a5f27e5-970c-49cb-a96d-452ff94b951a" providerId="AD" clId="Web-{C8B991FE-1282-4730-A12C-430946D534ED}" dt="2023-01-29T22:45:32.132" v="170" actId="20577"/>
          <ac:spMkLst>
            <pc:docMk/>
            <pc:sldMk cId="2711932771" sldId="267"/>
            <ac:spMk id="2" creationId="{0D9DC6D1-1080-07A7-B58F-19276CB17496}"/>
          </ac:spMkLst>
        </pc:spChg>
        <pc:spChg chg="mod">
          <ac:chgData name="Boloz, Patrik" userId="S::patrikboloz@nmhu.edu::4a5f27e5-970c-49cb-a96d-452ff94b951a" providerId="AD" clId="Web-{C8B991FE-1282-4730-A12C-430946D534ED}" dt="2023-01-29T22:46:18.727" v="180" actId="20577"/>
          <ac:spMkLst>
            <pc:docMk/>
            <pc:sldMk cId="2711932771" sldId="267"/>
            <ac:spMk id="3" creationId="{0A8F82AD-7986-48DF-4833-52C5CF9AAFEC}"/>
          </ac:spMkLst>
        </pc:spChg>
      </pc:sldChg>
      <pc:sldChg chg="addSp delSp modSp new mod setBg setClrOvrMap">
        <pc:chgData name="Boloz, Patrik" userId="S::patrikboloz@nmhu.edu::4a5f27e5-970c-49cb-a96d-452ff94b951a" providerId="AD" clId="Web-{C8B991FE-1282-4730-A12C-430946D534ED}" dt="2023-01-29T22:52:22.974" v="215" actId="20577"/>
        <pc:sldMkLst>
          <pc:docMk/>
          <pc:sldMk cId="3242510590" sldId="268"/>
        </pc:sldMkLst>
        <pc:spChg chg="mod">
          <ac:chgData name="Boloz, Patrik" userId="S::patrikboloz@nmhu.edu::4a5f27e5-970c-49cb-a96d-452ff94b951a" providerId="AD" clId="Web-{C8B991FE-1282-4730-A12C-430946D534ED}" dt="2023-01-29T22:51:28.097" v="206"/>
          <ac:spMkLst>
            <pc:docMk/>
            <pc:sldMk cId="3242510590" sldId="268"/>
            <ac:spMk id="2" creationId="{258041D6-C1AE-4348-1F96-8A8A2A4EACDF}"/>
          </ac:spMkLst>
        </pc:spChg>
        <pc:spChg chg="mod ord">
          <ac:chgData name="Boloz, Patrik" userId="S::patrikboloz@nmhu.edu::4a5f27e5-970c-49cb-a96d-452ff94b951a" providerId="AD" clId="Web-{C8B991FE-1282-4730-A12C-430946D534ED}" dt="2023-01-29T22:52:22.974" v="215" actId="20577"/>
          <ac:spMkLst>
            <pc:docMk/>
            <pc:sldMk cId="3242510590" sldId="268"/>
            <ac:spMk id="3" creationId="{678037F9-33EB-0E72-8232-62DC3EF03FB5}"/>
          </ac:spMkLst>
        </pc:spChg>
        <pc:spChg chg="add del">
          <ac:chgData name="Boloz, Patrik" userId="S::patrikboloz@nmhu.edu::4a5f27e5-970c-49cb-a96d-452ff94b951a" providerId="AD" clId="Web-{C8B991FE-1282-4730-A12C-430946D534ED}" dt="2023-01-29T22:51:01.049" v="198"/>
          <ac:spMkLst>
            <pc:docMk/>
            <pc:sldMk cId="3242510590" sldId="268"/>
            <ac:spMk id="9" creationId="{DB691D59-8F51-4DD8-AD41-D568D29B08F8}"/>
          </ac:spMkLst>
        </pc:spChg>
        <pc:spChg chg="add del">
          <ac:chgData name="Boloz, Patrik" userId="S::patrikboloz@nmhu.edu::4a5f27e5-970c-49cb-a96d-452ff94b951a" providerId="AD" clId="Web-{C8B991FE-1282-4730-A12C-430946D534ED}" dt="2023-01-29T22:51:01.049" v="198"/>
          <ac:spMkLst>
            <pc:docMk/>
            <pc:sldMk cId="3242510590" sldId="268"/>
            <ac:spMk id="11" creationId="{204AEF18-0627-48F3-9B3D-F7E8F050B1D4}"/>
          </ac:spMkLst>
        </pc:spChg>
        <pc:spChg chg="add del">
          <ac:chgData name="Boloz, Patrik" userId="S::patrikboloz@nmhu.edu::4a5f27e5-970c-49cb-a96d-452ff94b951a" providerId="AD" clId="Web-{C8B991FE-1282-4730-A12C-430946D534ED}" dt="2023-01-29T22:51:01.049" v="198"/>
          <ac:spMkLst>
            <pc:docMk/>
            <pc:sldMk cId="3242510590" sldId="268"/>
            <ac:spMk id="13" creationId="{CEAEE08A-C572-438F-9753-B0D527A515A7}"/>
          </ac:spMkLst>
        </pc:spChg>
        <pc:spChg chg="add del">
          <ac:chgData name="Boloz, Patrik" userId="S::patrikboloz@nmhu.edu::4a5f27e5-970c-49cb-a96d-452ff94b951a" providerId="AD" clId="Web-{C8B991FE-1282-4730-A12C-430946D534ED}" dt="2023-01-29T22:51:01.049" v="198"/>
          <ac:spMkLst>
            <pc:docMk/>
            <pc:sldMk cId="3242510590" sldId="268"/>
            <ac:spMk id="15" creationId="{DB93146F-62ED-4C59-844C-0935D0FB5031}"/>
          </ac:spMkLst>
        </pc:spChg>
        <pc:spChg chg="add del">
          <ac:chgData name="Boloz, Patrik" userId="S::patrikboloz@nmhu.edu::4a5f27e5-970c-49cb-a96d-452ff94b951a" providerId="AD" clId="Web-{C8B991FE-1282-4730-A12C-430946D534ED}" dt="2023-01-29T22:51:01.049" v="198"/>
          <ac:spMkLst>
            <pc:docMk/>
            <pc:sldMk cId="3242510590" sldId="268"/>
            <ac:spMk id="17" creationId="{F9CD4BEB-C391-4F7E-9838-95411A832349}"/>
          </ac:spMkLst>
        </pc:spChg>
        <pc:spChg chg="add del">
          <ac:chgData name="Boloz, Patrik" userId="S::patrikboloz@nmhu.edu::4a5f27e5-970c-49cb-a96d-452ff94b951a" providerId="AD" clId="Web-{C8B991FE-1282-4730-A12C-430946D534ED}" dt="2023-01-29T22:51:28.097" v="206"/>
          <ac:spMkLst>
            <pc:docMk/>
            <pc:sldMk cId="3242510590" sldId="268"/>
            <ac:spMk id="19" creationId="{636F6DB7-CF8D-494A-82F6-13B58DCA9896}"/>
          </ac:spMkLst>
        </pc:spChg>
        <pc:spChg chg="add del">
          <ac:chgData name="Boloz, Patrik" userId="S::patrikboloz@nmhu.edu::4a5f27e5-970c-49cb-a96d-452ff94b951a" providerId="AD" clId="Web-{C8B991FE-1282-4730-A12C-430946D534ED}" dt="2023-01-29T22:51:28.097" v="206"/>
          <ac:spMkLst>
            <pc:docMk/>
            <pc:sldMk cId="3242510590" sldId="268"/>
            <ac:spMk id="20" creationId="{0B7E5194-6E82-4A44-99C3-FE7D87F34134}"/>
          </ac:spMkLst>
        </pc:spChg>
        <pc:spChg chg="add del">
          <ac:chgData name="Boloz, Patrik" userId="S::patrikboloz@nmhu.edu::4a5f27e5-970c-49cb-a96d-452ff94b951a" providerId="AD" clId="Web-{C8B991FE-1282-4730-A12C-430946D534ED}" dt="2023-01-29T22:51:28.097" v="205"/>
          <ac:spMkLst>
            <pc:docMk/>
            <pc:sldMk cId="3242510590" sldId="268"/>
            <ac:spMk id="27" creationId="{9ADDB9E1-AB12-462E-8E0D-83CA31C6EB7F}"/>
          </ac:spMkLst>
        </pc:spChg>
        <pc:spChg chg="add del">
          <ac:chgData name="Boloz, Patrik" userId="S::patrikboloz@nmhu.edu::4a5f27e5-970c-49cb-a96d-452ff94b951a" providerId="AD" clId="Web-{C8B991FE-1282-4730-A12C-430946D534ED}" dt="2023-01-29T22:51:28.097" v="205"/>
          <ac:spMkLst>
            <pc:docMk/>
            <pc:sldMk cId="3242510590" sldId="268"/>
            <ac:spMk id="29" creationId="{214040EB-4842-44D5-9380-BDF41FB7BA8F}"/>
          </ac:spMkLst>
        </pc:spChg>
        <pc:spChg chg="add del">
          <ac:chgData name="Boloz, Patrik" userId="S::patrikboloz@nmhu.edu::4a5f27e5-970c-49cb-a96d-452ff94b951a" providerId="AD" clId="Web-{C8B991FE-1282-4730-A12C-430946D534ED}" dt="2023-01-29T22:51:28.097" v="205"/>
          <ac:spMkLst>
            <pc:docMk/>
            <pc:sldMk cId="3242510590" sldId="268"/>
            <ac:spMk id="31" creationId="{0C076E08-C160-41E7-8D09-E2436B5917C9}"/>
          </ac:spMkLst>
        </pc:spChg>
        <pc:spChg chg="add del">
          <ac:chgData name="Boloz, Patrik" userId="S::patrikboloz@nmhu.edu::4a5f27e5-970c-49cb-a96d-452ff94b951a" providerId="AD" clId="Web-{C8B991FE-1282-4730-A12C-430946D534ED}" dt="2023-01-29T22:51:28.097" v="205"/>
          <ac:spMkLst>
            <pc:docMk/>
            <pc:sldMk cId="3242510590" sldId="268"/>
            <ac:spMk id="33" creationId="{25A65B62-07C4-4876-A101-9C85F48A0257}"/>
          </ac:spMkLst>
        </pc:spChg>
        <pc:spChg chg="add del">
          <ac:chgData name="Boloz, Patrik" userId="S::patrikboloz@nmhu.edu::4a5f27e5-970c-49cb-a96d-452ff94b951a" providerId="AD" clId="Web-{C8B991FE-1282-4730-A12C-430946D534ED}" dt="2023-01-29T22:51:28.097" v="205"/>
          <ac:spMkLst>
            <pc:docMk/>
            <pc:sldMk cId="3242510590" sldId="268"/>
            <ac:spMk id="35" creationId="{D02BCE7C-4E97-4627-9FD1-DD7B633E558D}"/>
          </ac:spMkLst>
        </pc:spChg>
        <pc:spChg chg="add">
          <ac:chgData name="Boloz, Patrik" userId="S::patrikboloz@nmhu.edu::4a5f27e5-970c-49cb-a96d-452ff94b951a" providerId="AD" clId="Web-{C8B991FE-1282-4730-A12C-430946D534ED}" dt="2023-01-29T22:51:28.097" v="206"/>
          <ac:spMkLst>
            <pc:docMk/>
            <pc:sldMk cId="3242510590" sldId="268"/>
            <ac:spMk id="37" creationId="{9E661D03-4DD4-45E7-A047-ED722E826D59}"/>
          </ac:spMkLst>
        </pc:spChg>
        <pc:grpChg chg="add del">
          <ac:chgData name="Boloz, Patrik" userId="S::patrikboloz@nmhu.edu::4a5f27e5-970c-49cb-a96d-452ff94b951a" providerId="AD" clId="Web-{C8B991FE-1282-4730-A12C-430946D534ED}" dt="2023-01-29T22:51:28.097" v="206"/>
          <ac:grpSpMkLst>
            <pc:docMk/>
            <pc:sldMk cId="3242510590" sldId="268"/>
            <ac:grpSpMk id="21" creationId="{49FCC1E1-84D3-494D-A0A0-286AFA1C3018}"/>
          </ac:grpSpMkLst>
        </pc:grpChg>
        <pc:picChg chg="add mod">
          <ac:chgData name="Boloz, Patrik" userId="S::patrikboloz@nmhu.edu::4a5f27e5-970c-49cb-a96d-452ff94b951a" providerId="AD" clId="Web-{C8B991FE-1282-4730-A12C-430946D534ED}" dt="2023-01-29T22:51:28.097" v="206"/>
          <ac:picMkLst>
            <pc:docMk/>
            <pc:sldMk cId="3242510590" sldId="268"/>
            <ac:picMk id="4" creationId="{9B456A89-7E90-94DA-10E1-2CD6F46396A8}"/>
          </ac:picMkLst>
        </pc:picChg>
      </pc:sldChg>
      <pc:sldChg chg="modSp new">
        <pc:chgData name="Boloz, Patrik" userId="S::patrikboloz@nmhu.edu::4a5f27e5-970c-49cb-a96d-452ff94b951a" providerId="AD" clId="Web-{C8B991FE-1282-4730-A12C-430946D534ED}" dt="2023-01-29T22:53:30.335" v="229" actId="20577"/>
        <pc:sldMkLst>
          <pc:docMk/>
          <pc:sldMk cId="3278516918" sldId="269"/>
        </pc:sldMkLst>
        <pc:spChg chg="mod">
          <ac:chgData name="Boloz, Patrik" userId="S::patrikboloz@nmhu.edu::4a5f27e5-970c-49cb-a96d-452ff94b951a" providerId="AD" clId="Web-{C8B991FE-1282-4730-A12C-430946D534ED}" dt="2023-01-29T22:52:36.568" v="218" actId="20577"/>
          <ac:spMkLst>
            <pc:docMk/>
            <pc:sldMk cId="3278516918" sldId="269"/>
            <ac:spMk id="2" creationId="{CDFA1AE2-9207-1C74-56EF-BFAF6D37FFE0}"/>
          </ac:spMkLst>
        </pc:spChg>
        <pc:spChg chg="mod">
          <ac:chgData name="Boloz, Patrik" userId="S::patrikboloz@nmhu.edu::4a5f27e5-970c-49cb-a96d-452ff94b951a" providerId="AD" clId="Web-{C8B991FE-1282-4730-A12C-430946D534ED}" dt="2023-01-29T22:53:30.335" v="229" actId="20577"/>
          <ac:spMkLst>
            <pc:docMk/>
            <pc:sldMk cId="3278516918" sldId="269"/>
            <ac:spMk id="3" creationId="{452F913D-8110-9540-3B17-97DB2B800D10}"/>
          </ac:spMkLst>
        </pc:spChg>
      </pc:sldChg>
      <pc:sldChg chg="modSp new">
        <pc:chgData name="Boloz, Patrik" userId="S::patrikboloz@nmhu.edu::4a5f27e5-970c-49cb-a96d-452ff94b951a" providerId="AD" clId="Web-{C8B991FE-1282-4730-A12C-430946D534ED}" dt="2023-01-29T22:54:26.025" v="239" actId="20577"/>
        <pc:sldMkLst>
          <pc:docMk/>
          <pc:sldMk cId="2602303616" sldId="270"/>
        </pc:sldMkLst>
        <pc:spChg chg="mod">
          <ac:chgData name="Boloz, Patrik" userId="S::patrikboloz@nmhu.edu::4a5f27e5-970c-49cb-a96d-452ff94b951a" providerId="AD" clId="Web-{C8B991FE-1282-4730-A12C-430946D534ED}" dt="2023-01-29T22:53:52.336" v="232" actId="20577"/>
          <ac:spMkLst>
            <pc:docMk/>
            <pc:sldMk cId="2602303616" sldId="270"/>
            <ac:spMk id="2" creationId="{A90D41D8-7C02-C7EE-E46C-06734AC6AAC0}"/>
          </ac:spMkLst>
        </pc:spChg>
        <pc:spChg chg="mod">
          <ac:chgData name="Boloz, Patrik" userId="S::patrikboloz@nmhu.edu::4a5f27e5-970c-49cb-a96d-452ff94b951a" providerId="AD" clId="Web-{C8B991FE-1282-4730-A12C-430946D534ED}" dt="2023-01-29T22:54:26.025" v="239" actId="20577"/>
          <ac:spMkLst>
            <pc:docMk/>
            <pc:sldMk cId="2602303616" sldId="270"/>
            <ac:spMk id="3" creationId="{07F4C795-5E17-69D4-E5F1-ED9A5EF44D9D}"/>
          </ac:spMkLst>
        </pc:spChg>
      </pc:sldChg>
      <pc:sldChg chg="modSp new">
        <pc:chgData name="Boloz, Patrik" userId="S::patrikboloz@nmhu.edu::4a5f27e5-970c-49cb-a96d-452ff94b951a" providerId="AD" clId="Web-{C8B991FE-1282-4730-A12C-430946D534ED}" dt="2023-01-29T22:55:30.089" v="249" actId="20577"/>
        <pc:sldMkLst>
          <pc:docMk/>
          <pc:sldMk cId="3366475385" sldId="271"/>
        </pc:sldMkLst>
        <pc:spChg chg="mod">
          <ac:chgData name="Boloz, Patrik" userId="S::patrikboloz@nmhu.edu::4a5f27e5-970c-49cb-a96d-452ff94b951a" providerId="AD" clId="Web-{C8B991FE-1282-4730-A12C-430946D534ED}" dt="2023-01-29T22:54:54.807" v="243" actId="20577"/>
          <ac:spMkLst>
            <pc:docMk/>
            <pc:sldMk cId="3366475385" sldId="271"/>
            <ac:spMk id="2" creationId="{4CF577C5-1C29-7C98-7F25-E35BBD2664B3}"/>
          </ac:spMkLst>
        </pc:spChg>
        <pc:spChg chg="mod">
          <ac:chgData name="Boloz, Patrik" userId="S::patrikboloz@nmhu.edu::4a5f27e5-970c-49cb-a96d-452ff94b951a" providerId="AD" clId="Web-{C8B991FE-1282-4730-A12C-430946D534ED}" dt="2023-01-29T22:55:30.089" v="249" actId="20577"/>
          <ac:spMkLst>
            <pc:docMk/>
            <pc:sldMk cId="3366475385" sldId="271"/>
            <ac:spMk id="3" creationId="{31F994F9-D46E-F89B-80D6-BCFE2B32807D}"/>
          </ac:spMkLst>
        </pc:spChg>
      </pc:sldChg>
      <pc:sldChg chg="addSp modSp new mod setBg">
        <pc:chgData name="Boloz, Patrik" userId="S::patrikboloz@nmhu.edu::4a5f27e5-970c-49cb-a96d-452ff94b951a" providerId="AD" clId="Web-{C8B991FE-1282-4730-A12C-430946D534ED}" dt="2023-01-29T22:59:15.769" v="276" actId="20577"/>
        <pc:sldMkLst>
          <pc:docMk/>
          <pc:sldMk cId="4073532753" sldId="272"/>
        </pc:sldMkLst>
        <pc:spChg chg="mod">
          <ac:chgData name="Boloz, Patrik" userId="S::patrikboloz@nmhu.edu::4a5f27e5-970c-49cb-a96d-452ff94b951a" providerId="AD" clId="Web-{C8B991FE-1282-4730-A12C-430946D534ED}" dt="2023-01-29T22:57:26.046" v="259"/>
          <ac:spMkLst>
            <pc:docMk/>
            <pc:sldMk cId="4073532753" sldId="272"/>
            <ac:spMk id="2" creationId="{0F1ECB33-AE51-9C26-DC16-B059AD95E941}"/>
          </ac:spMkLst>
        </pc:spChg>
        <pc:spChg chg="mod">
          <ac:chgData name="Boloz, Patrik" userId="S::patrikboloz@nmhu.edu::4a5f27e5-970c-49cb-a96d-452ff94b951a" providerId="AD" clId="Web-{C8B991FE-1282-4730-A12C-430946D534ED}" dt="2023-01-29T22:59:15.769" v="276" actId="20577"/>
          <ac:spMkLst>
            <pc:docMk/>
            <pc:sldMk cId="4073532753" sldId="272"/>
            <ac:spMk id="3" creationId="{FE2749B7-56DD-29E9-BF3E-75088BFDA681}"/>
          </ac:spMkLst>
        </pc:spChg>
        <pc:spChg chg="add">
          <ac:chgData name="Boloz, Patrik" userId="S::patrikboloz@nmhu.edu::4a5f27e5-970c-49cb-a96d-452ff94b951a" providerId="AD" clId="Web-{C8B991FE-1282-4730-A12C-430946D534ED}" dt="2023-01-29T22:57:26.046" v="259"/>
          <ac:spMkLst>
            <pc:docMk/>
            <pc:sldMk cId="4073532753" sldId="272"/>
            <ac:spMk id="9" creationId="{9ADDB9E1-AB12-462E-8E0D-83CA31C6EB7F}"/>
          </ac:spMkLst>
        </pc:spChg>
        <pc:spChg chg="add">
          <ac:chgData name="Boloz, Patrik" userId="S::patrikboloz@nmhu.edu::4a5f27e5-970c-49cb-a96d-452ff94b951a" providerId="AD" clId="Web-{C8B991FE-1282-4730-A12C-430946D534ED}" dt="2023-01-29T22:57:26.046" v="259"/>
          <ac:spMkLst>
            <pc:docMk/>
            <pc:sldMk cId="4073532753" sldId="272"/>
            <ac:spMk id="11" creationId="{214040EB-4842-44D5-9380-BDF41FB7BA8F}"/>
          </ac:spMkLst>
        </pc:spChg>
        <pc:spChg chg="add">
          <ac:chgData name="Boloz, Patrik" userId="S::patrikboloz@nmhu.edu::4a5f27e5-970c-49cb-a96d-452ff94b951a" providerId="AD" clId="Web-{C8B991FE-1282-4730-A12C-430946D534ED}" dt="2023-01-29T22:57:26.046" v="259"/>
          <ac:spMkLst>
            <pc:docMk/>
            <pc:sldMk cId="4073532753" sldId="272"/>
            <ac:spMk id="13" creationId="{0C076E08-C160-41E7-8D09-E2436B5917C9}"/>
          </ac:spMkLst>
        </pc:spChg>
        <pc:spChg chg="add">
          <ac:chgData name="Boloz, Patrik" userId="S::patrikboloz@nmhu.edu::4a5f27e5-970c-49cb-a96d-452ff94b951a" providerId="AD" clId="Web-{C8B991FE-1282-4730-A12C-430946D534ED}" dt="2023-01-29T22:57:26.046" v="259"/>
          <ac:spMkLst>
            <pc:docMk/>
            <pc:sldMk cId="4073532753" sldId="272"/>
            <ac:spMk id="15" creationId="{25A65B62-07C4-4876-A101-9C85F48A0257}"/>
          </ac:spMkLst>
        </pc:spChg>
        <pc:spChg chg="add">
          <ac:chgData name="Boloz, Patrik" userId="S::patrikboloz@nmhu.edu::4a5f27e5-970c-49cb-a96d-452ff94b951a" providerId="AD" clId="Web-{C8B991FE-1282-4730-A12C-430946D534ED}" dt="2023-01-29T22:57:26.046" v="259"/>
          <ac:spMkLst>
            <pc:docMk/>
            <pc:sldMk cId="4073532753" sldId="272"/>
            <ac:spMk id="17" creationId="{D02BCE7C-4E97-4627-9FD1-DD7B633E558D}"/>
          </ac:spMkLst>
        </pc:spChg>
        <pc:picChg chg="add mod">
          <ac:chgData name="Boloz, Patrik" userId="S::patrikboloz@nmhu.edu::4a5f27e5-970c-49cb-a96d-452ff94b951a" providerId="AD" clId="Web-{C8B991FE-1282-4730-A12C-430946D534ED}" dt="2023-01-29T22:57:26.046" v="259"/>
          <ac:picMkLst>
            <pc:docMk/>
            <pc:sldMk cId="4073532753" sldId="272"/>
            <ac:picMk id="4" creationId="{51A1AA23-BEE0-204D-8B73-C2D09DC5EB90}"/>
          </ac:picMkLst>
        </pc:picChg>
      </pc:sldChg>
      <pc:sldChg chg="modSp new">
        <pc:chgData name="Boloz, Patrik" userId="S::patrikboloz@nmhu.edu::4a5f27e5-970c-49cb-a96d-452ff94b951a" providerId="AD" clId="Web-{C8B991FE-1282-4730-A12C-430946D534ED}" dt="2023-01-29T22:59:06.315" v="268" actId="20577"/>
        <pc:sldMkLst>
          <pc:docMk/>
          <pc:sldMk cId="2315620607" sldId="273"/>
        </pc:sldMkLst>
        <pc:spChg chg="mod">
          <ac:chgData name="Boloz, Patrik" userId="S::patrikboloz@nmhu.edu::4a5f27e5-970c-49cb-a96d-452ff94b951a" providerId="AD" clId="Web-{C8B991FE-1282-4730-A12C-430946D534ED}" dt="2023-01-29T22:59:06.315" v="268" actId="20577"/>
          <ac:spMkLst>
            <pc:docMk/>
            <pc:sldMk cId="2315620607" sldId="273"/>
            <ac:spMk id="2" creationId="{38D4EAE0-BFFA-0271-6409-B682F4C8CC88}"/>
          </ac:spMkLst>
        </pc:spChg>
        <pc:spChg chg="mod">
          <ac:chgData name="Boloz, Patrik" userId="S::patrikboloz@nmhu.edu::4a5f27e5-970c-49cb-a96d-452ff94b951a" providerId="AD" clId="Web-{C8B991FE-1282-4730-A12C-430946D534ED}" dt="2023-01-29T22:59:00.878" v="266" actId="20577"/>
          <ac:spMkLst>
            <pc:docMk/>
            <pc:sldMk cId="2315620607" sldId="273"/>
            <ac:spMk id="3" creationId="{D321FE98-C416-4067-B3DB-784E92D23865}"/>
          </ac:spMkLst>
        </pc:spChg>
      </pc:sldChg>
      <pc:sldChg chg="modSp new">
        <pc:chgData name="Boloz, Patrik" userId="S::patrikboloz@nmhu.edu::4a5f27e5-970c-49cb-a96d-452ff94b951a" providerId="AD" clId="Web-{C8B991FE-1282-4730-A12C-430946D534ED}" dt="2023-01-29T23:00:36.459" v="309" actId="20577"/>
        <pc:sldMkLst>
          <pc:docMk/>
          <pc:sldMk cId="2781019579" sldId="274"/>
        </pc:sldMkLst>
        <pc:spChg chg="mod">
          <ac:chgData name="Boloz, Patrik" userId="S::patrikboloz@nmhu.edu::4a5f27e5-970c-49cb-a96d-452ff94b951a" providerId="AD" clId="Web-{C8B991FE-1282-4730-A12C-430946D534ED}" dt="2023-01-29T22:59:24.191" v="278" actId="20577"/>
          <ac:spMkLst>
            <pc:docMk/>
            <pc:sldMk cId="2781019579" sldId="274"/>
            <ac:spMk id="2" creationId="{CAD113D7-5F3A-115B-BD6C-D26715D25625}"/>
          </ac:spMkLst>
        </pc:spChg>
        <pc:spChg chg="mod">
          <ac:chgData name="Boloz, Patrik" userId="S::patrikboloz@nmhu.edu::4a5f27e5-970c-49cb-a96d-452ff94b951a" providerId="AD" clId="Web-{C8B991FE-1282-4730-A12C-430946D534ED}" dt="2023-01-29T23:00:36.459" v="309" actId="20577"/>
          <ac:spMkLst>
            <pc:docMk/>
            <pc:sldMk cId="2781019579" sldId="274"/>
            <ac:spMk id="3" creationId="{727CD482-EB19-2576-EC18-50814A4D1539}"/>
          </ac:spMkLst>
        </pc:spChg>
      </pc:sldChg>
      <pc:sldChg chg="modSp new">
        <pc:chgData name="Boloz, Patrik" userId="S::patrikboloz@nmhu.edu::4a5f27e5-970c-49cb-a96d-452ff94b951a" providerId="AD" clId="Web-{C8B991FE-1282-4730-A12C-430946D534ED}" dt="2023-01-29T23:02:29.713" v="329" actId="20577"/>
        <pc:sldMkLst>
          <pc:docMk/>
          <pc:sldMk cId="3153881117" sldId="275"/>
        </pc:sldMkLst>
        <pc:spChg chg="mod">
          <ac:chgData name="Boloz, Patrik" userId="S::patrikboloz@nmhu.edu::4a5f27e5-970c-49cb-a96d-452ff94b951a" providerId="AD" clId="Web-{C8B991FE-1282-4730-A12C-430946D534ED}" dt="2023-01-29T23:00:53.850" v="312" actId="20577"/>
          <ac:spMkLst>
            <pc:docMk/>
            <pc:sldMk cId="3153881117" sldId="275"/>
            <ac:spMk id="2" creationId="{F66369BA-8393-3BB7-5FFD-B18D71B41CB7}"/>
          </ac:spMkLst>
        </pc:spChg>
        <pc:spChg chg="mod">
          <ac:chgData name="Boloz, Patrik" userId="S::patrikboloz@nmhu.edu::4a5f27e5-970c-49cb-a96d-452ff94b951a" providerId="AD" clId="Web-{C8B991FE-1282-4730-A12C-430946D534ED}" dt="2023-01-29T23:02:29.713" v="329" actId="20577"/>
          <ac:spMkLst>
            <pc:docMk/>
            <pc:sldMk cId="3153881117" sldId="275"/>
            <ac:spMk id="3" creationId="{BD5376EE-FCF8-5865-2555-AAB0BE3E9090}"/>
          </ac:spMkLst>
        </pc:spChg>
      </pc:sldChg>
      <pc:sldChg chg="addSp modSp new mod setBg setClrOvrMap">
        <pc:chgData name="Boloz, Patrik" userId="S::patrikboloz@nmhu.edu::4a5f27e5-970c-49cb-a96d-452ff94b951a" providerId="AD" clId="Web-{C8B991FE-1282-4730-A12C-430946D534ED}" dt="2023-01-29T23:03:16.667" v="349"/>
        <pc:sldMkLst>
          <pc:docMk/>
          <pc:sldMk cId="1934965771" sldId="276"/>
        </pc:sldMkLst>
        <pc:spChg chg="mod">
          <ac:chgData name="Boloz, Patrik" userId="S::patrikboloz@nmhu.edu::4a5f27e5-970c-49cb-a96d-452ff94b951a" providerId="AD" clId="Web-{C8B991FE-1282-4730-A12C-430946D534ED}" dt="2023-01-29T23:03:16.667" v="349"/>
          <ac:spMkLst>
            <pc:docMk/>
            <pc:sldMk cId="1934965771" sldId="276"/>
            <ac:spMk id="2" creationId="{03441B2B-B46B-7AA0-3BE8-DF003949B881}"/>
          </ac:spMkLst>
        </pc:spChg>
        <pc:spChg chg="mod">
          <ac:chgData name="Boloz, Patrik" userId="S::patrikboloz@nmhu.edu::4a5f27e5-970c-49cb-a96d-452ff94b951a" providerId="AD" clId="Web-{C8B991FE-1282-4730-A12C-430946D534ED}" dt="2023-01-29T23:03:16.667" v="349"/>
          <ac:spMkLst>
            <pc:docMk/>
            <pc:sldMk cId="1934965771" sldId="276"/>
            <ac:spMk id="3" creationId="{EE2D9C88-1889-427E-A226-28D7EECAC50E}"/>
          </ac:spMkLst>
        </pc:spChg>
        <pc:spChg chg="add">
          <ac:chgData name="Boloz, Patrik" userId="S::patrikboloz@nmhu.edu::4a5f27e5-970c-49cb-a96d-452ff94b951a" providerId="AD" clId="Web-{C8B991FE-1282-4730-A12C-430946D534ED}" dt="2023-01-29T23:03:16.667" v="349"/>
          <ac:spMkLst>
            <pc:docMk/>
            <pc:sldMk cId="1934965771" sldId="276"/>
            <ac:spMk id="9" creationId="{636F6DB7-CF8D-494A-82F6-13B58DCA9896}"/>
          </ac:spMkLst>
        </pc:spChg>
        <pc:spChg chg="add">
          <ac:chgData name="Boloz, Patrik" userId="S::patrikboloz@nmhu.edu::4a5f27e5-970c-49cb-a96d-452ff94b951a" providerId="AD" clId="Web-{C8B991FE-1282-4730-A12C-430946D534ED}" dt="2023-01-29T23:03:16.667" v="349"/>
          <ac:spMkLst>
            <pc:docMk/>
            <pc:sldMk cId="1934965771" sldId="276"/>
            <ac:spMk id="11" creationId="{0B7E5194-6E82-4A44-99C3-FE7D87F34134}"/>
          </ac:spMkLst>
        </pc:spChg>
        <pc:grpChg chg="add">
          <ac:chgData name="Boloz, Patrik" userId="S::patrikboloz@nmhu.edu::4a5f27e5-970c-49cb-a96d-452ff94b951a" providerId="AD" clId="Web-{C8B991FE-1282-4730-A12C-430946D534ED}" dt="2023-01-29T23:03:16.667" v="349"/>
          <ac:grpSpMkLst>
            <pc:docMk/>
            <pc:sldMk cId="1934965771" sldId="276"/>
            <ac:grpSpMk id="13" creationId="{49FCC1E1-84D3-494D-A0A0-286AFA1C3018}"/>
          </ac:grpSpMkLst>
        </pc:grpChg>
        <pc:picChg chg="add mod">
          <ac:chgData name="Boloz, Patrik" userId="S::patrikboloz@nmhu.edu::4a5f27e5-970c-49cb-a96d-452ff94b951a" providerId="AD" clId="Web-{C8B991FE-1282-4730-A12C-430946D534ED}" dt="2023-01-29T23:03:16.667" v="349"/>
          <ac:picMkLst>
            <pc:docMk/>
            <pc:sldMk cId="1934965771" sldId="276"/>
            <ac:picMk id="4" creationId="{941EC6AE-B62E-8EA5-5A00-7FB33F0566B2}"/>
          </ac:picMkLst>
        </pc:picChg>
      </pc:sldChg>
      <pc:sldChg chg="modSp new">
        <pc:chgData name="Boloz, Patrik" userId="S::patrikboloz@nmhu.edu::4a5f27e5-970c-49cb-a96d-452ff94b951a" providerId="AD" clId="Web-{C8B991FE-1282-4730-A12C-430946D534ED}" dt="2023-01-29T23:05:40.297" v="381" actId="20577"/>
        <pc:sldMkLst>
          <pc:docMk/>
          <pc:sldMk cId="144531184" sldId="277"/>
        </pc:sldMkLst>
        <pc:spChg chg="mod">
          <ac:chgData name="Boloz, Patrik" userId="S::patrikboloz@nmhu.edu::4a5f27e5-970c-49cb-a96d-452ff94b951a" providerId="AD" clId="Web-{C8B991FE-1282-4730-A12C-430946D534ED}" dt="2023-01-29T23:05:03.811" v="360" actId="20577"/>
          <ac:spMkLst>
            <pc:docMk/>
            <pc:sldMk cId="144531184" sldId="277"/>
            <ac:spMk id="2" creationId="{0C5A60BF-2B23-BE03-01BE-EF3CECF6061B}"/>
          </ac:spMkLst>
        </pc:spChg>
        <pc:spChg chg="mod">
          <ac:chgData name="Boloz, Patrik" userId="S::patrikboloz@nmhu.edu::4a5f27e5-970c-49cb-a96d-452ff94b951a" providerId="AD" clId="Web-{C8B991FE-1282-4730-A12C-430946D534ED}" dt="2023-01-29T23:05:40.297" v="381" actId="20577"/>
          <ac:spMkLst>
            <pc:docMk/>
            <pc:sldMk cId="144531184" sldId="277"/>
            <ac:spMk id="3" creationId="{50CEBDB2-D54F-2867-F360-5867393176ED}"/>
          </ac:spMkLst>
        </pc:spChg>
      </pc:sldChg>
      <pc:sldChg chg="modSp new">
        <pc:chgData name="Boloz, Patrik" userId="S::patrikboloz@nmhu.edu::4a5f27e5-970c-49cb-a96d-452ff94b951a" providerId="AD" clId="Web-{C8B991FE-1282-4730-A12C-430946D534ED}" dt="2023-01-29T23:07:17.910" v="399" actId="20577"/>
        <pc:sldMkLst>
          <pc:docMk/>
          <pc:sldMk cId="66576805" sldId="278"/>
        </pc:sldMkLst>
        <pc:spChg chg="mod">
          <ac:chgData name="Boloz, Patrik" userId="S::patrikboloz@nmhu.edu::4a5f27e5-970c-49cb-a96d-452ff94b951a" providerId="AD" clId="Web-{C8B991FE-1282-4730-A12C-430946D534ED}" dt="2023-01-29T23:06:02.220" v="383" actId="20577"/>
          <ac:spMkLst>
            <pc:docMk/>
            <pc:sldMk cId="66576805" sldId="278"/>
            <ac:spMk id="2" creationId="{47AEF1F9-827B-45D7-3733-021BE7AC98AC}"/>
          </ac:spMkLst>
        </pc:spChg>
        <pc:spChg chg="mod">
          <ac:chgData name="Boloz, Patrik" userId="S::patrikboloz@nmhu.edu::4a5f27e5-970c-49cb-a96d-452ff94b951a" providerId="AD" clId="Web-{C8B991FE-1282-4730-A12C-430946D534ED}" dt="2023-01-29T23:07:17.910" v="399" actId="20577"/>
          <ac:spMkLst>
            <pc:docMk/>
            <pc:sldMk cId="66576805" sldId="278"/>
            <ac:spMk id="3" creationId="{D381B46A-F421-A650-99A9-CBDDA997299B}"/>
          </ac:spMkLst>
        </pc:spChg>
      </pc:sldChg>
      <pc:sldChg chg="modSp new">
        <pc:chgData name="Boloz, Patrik" userId="S::patrikboloz@nmhu.edu::4a5f27e5-970c-49cb-a96d-452ff94b951a" providerId="AD" clId="Web-{C8B991FE-1282-4730-A12C-430946D534ED}" dt="2023-01-29T23:08:16.865" v="418" actId="20577"/>
        <pc:sldMkLst>
          <pc:docMk/>
          <pc:sldMk cId="1521958634" sldId="279"/>
        </pc:sldMkLst>
        <pc:spChg chg="mod">
          <ac:chgData name="Boloz, Patrik" userId="S::patrikboloz@nmhu.edu::4a5f27e5-970c-49cb-a96d-452ff94b951a" providerId="AD" clId="Web-{C8B991FE-1282-4730-A12C-430946D534ED}" dt="2023-01-29T23:07:29.519" v="404" actId="20577"/>
          <ac:spMkLst>
            <pc:docMk/>
            <pc:sldMk cId="1521958634" sldId="279"/>
            <ac:spMk id="2" creationId="{0D4303C9-D0FA-459B-C6A5-9E7E16741683}"/>
          </ac:spMkLst>
        </pc:spChg>
        <pc:spChg chg="mod">
          <ac:chgData name="Boloz, Patrik" userId="S::patrikboloz@nmhu.edu::4a5f27e5-970c-49cb-a96d-452ff94b951a" providerId="AD" clId="Web-{C8B991FE-1282-4730-A12C-430946D534ED}" dt="2023-01-29T23:08:16.865" v="418" actId="20577"/>
          <ac:spMkLst>
            <pc:docMk/>
            <pc:sldMk cId="1521958634" sldId="279"/>
            <ac:spMk id="3" creationId="{C571E276-D4FE-EE6F-3091-72723E46506F}"/>
          </ac:spMkLst>
        </pc:spChg>
      </pc:sldChg>
      <pc:sldMasterChg chg="add addSldLayout">
        <pc:chgData name="Boloz, Patrik" userId="S::patrikboloz@nmhu.edu::4a5f27e5-970c-49cb-a96d-452ff94b951a" providerId="AD" clId="Web-{C8B991FE-1282-4730-A12C-430946D534ED}" dt="2023-01-29T22:29:44.210" v="2"/>
        <pc:sldMasterMkLst>
          <pc:docMk/>
          <pc:sldMasterMk cId="3701222858" sldId="2147483835"/>
        </pc:sldMasterMkLst>
        <pc:sldLayoutChg chg="add">
          <pc:chgData name="Boloz, Patrik" userId="S::patrikboloz@nmhu.edu::4a5f27e5-970c-49cb-a96d-452ff94b951a" providerId="AD" clId="Web-{C8B991FE-1282-4730-A12C-430946D534ED}" dt="2023-01-29T22:29:44.210" v="2"/>
          <pc:sldLayoutMkLst>
            <pc:docMk/>
            <pc:sldMasterMk cId="3701222858" sldId="2147483835"/>
            <pc:sldLayoutMk cId="2717022835" sldId="2147483836"/>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3104142580" sldId="2147483837"/>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593198957" sldId="2147483838"/>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3730365159" sldId="2147483839"/>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1246599143" sldId="2147483840"/>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2132975418" sldId="2147483841"/>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901195442" sldId="2147483842"/>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307401035" sldId="2147483843"/>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1082909552" sldId="2147483844"/>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1508462342" sldId="2147483845"/>
          </pc:sldLayoutMkLst>
        </pc:sldLayoutChg>
        <pc:sldLayoutChg chg="add">
          <pc:chgData name="Boloz, Patrik" userId="S::patrikboloz@nmhu.edu::4a5f27e5-970c-49cb-a96d-452ff94b951a" providerId="AD" clId="Web-{C8B991FE-1282-4730-A12C-430946D534ED}" dt="2023-01-29T22:29:44.210" v="2"/>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B5AE34A8-35B3-0D81-C0D3-5C78E5E3ACA1}"/>
    <pc:docChg chg="modSld">
      <pc:chgData name="Boloz, Patrik" userId="S::patrikboloz@nmhu.edu::4a5f27e5-970c-49cb-a96d-452ff94b951a" providerId="AD" clId="Web-{B5AE34A8-35B3-0D81-C0D3-5C78E5E3ACA1}" dt="2023-01-30T19:10:04.615" v="0" actId="20577"/>
      <pc:docMkLst>
        <pc:docMk/>
      </pc:docMkLst>
      <pc:sldChg chg="modSp">
        <pc:chgData name="Boloz, Patrik" userId="S::patrikboloz@nmhu.edu::4a5f27e5-970c-49cb-a96d-452ff94b951a" providerId="AD" clId="Web-{B5AE34A8-35B3-0D81-C0D3-5C78E5E3ACA1}" dt="2023-01-30T19:10:04.615" v="0" actId="20577"/>
        <pc:sldMkLst>
          <pc:docMk/>
          <pc:sldMk cId="2229827454" sldId="266"/>
        </pc:sldMkLst>
        <pc:spChg chg="mod">
          <ac:chgData name="Boloz, Patrik" userId="S::patrikboloz@nmhu.edu::4a5f27e5-970c-49cb-a96d-452ff94b951a" providerId="AD" clId="Web-{B5AE34A8-35B3-0D81-C0D3-5C78E5E3ACA1}" dt="2023-01-30T19:10:04.615" v="0" actId="20577"/>
          <ac:spMkLst>
            <pc:docMk/>
            <pc:sldMk cId="2229827454" sldId="266"/>
            <ac:spMk id="3" creationId="{F8AEE83D-704D-ECF0-C003-DF9909FB6852}"/>
          </ac:spMkLst>
        </pc:spChg>
      </pc:sldChg>
    </pc:docChg>
  </pc:docChgLst>
  <pc:docChgLst>
    <pc:chgData name="Boloz, Patrik" userId="S::patrikboloz@nmhu.edu::4a5f27e5-970c-49cb-a96d-452ff94b951a" providerId="AD" clId="Web-{B3BA4013-54D1-875D-4B44-10361E686F5F}"/>
    <pc:docChg chg="addSld delSld modSld">
      <pc:chgData name="Boloz, Patrik" userId="S::patrikboloz@nmhu.edu::4a5f27e5-970c-49cb-a96d-452ff94b951a" providerId="AD" clId="Web-{B3BA4013-54D1-875D-4B44-10361E686F5F}" dt="2023-02-06T00:20:01.668" v="200"/>
      <pc:docMkLst>
        <pc:docMk/>
      </pc:docMkLst>
      <pc:sldChg chg="modSp">
        <pc:chgData name="Boloz, Patrik" userId="S::patrikboloz@nmhu.edu::4a5f27e5-970c-49cb-a96d-452ff94b951a" providerId="AD" clId="Web-{B3BA4013-54D1-875D-4B44-10361E686F5F}" dt="2023-02-06T00:05:49.560" v="2" actId="20577"/>
        <pc:sldMkLst>
          <pc:docMk/>
          <pc:sldMk cId="2331218593" sldId="258"/>
        </pc:sldMkLst>
        <pc:spChg chg="mod">
          <ac:chgData name="Boloz, Patrik" userId="S::patrikboloz@nmhu.edu::4a5f27e5-970c-49cb-a96d-452ff94b951a" providerId="AD" clId="Web-{B3BA4013-54D1-875D-4B44-10361E686F5F}" dt="2023-02-06T00:05:49.560" v="2" actId="20577"/>
          <ac:spMkLst>
            <pc:docMk/>
            <pc:sldMk cId="2331218593" sldId="258"/>
            <ac:spMk id="3" creationId="{CF53A849-650A-4EF9-8E2A-BB66F7710E22}"/>
          </ac:spMkLst>
        </pc:spChg>
        <pc:picChg chg="mod">
          <ac:chgData name="Boloz, Patrik" userId="S::patrikboloz@nmhu.edu::4a5f27e5-970c-49cb-a96d-452ff94b951a" providerId="AD" clId="Web-{B3BA4013-54D1-875D-4B44-10361E686F5F}" dt="2023-02-06T00:05:48.295" v="0" actId="1076"/>
          <ac:picMkLst>
            <pc:docMk/>
            <pc:sldMk cId="2331218593" sldId="258"/>
            <ac:picMk id="5" creationId="{33470C52-B16C-E2D6-951B-746B13F5C600}"/>
          </ac:picMkLst>
        </pc:picChg>
      </pc:sldChg>
      <pc:sldChg chg="addSp modSp new">
        <pc:chgData name="Boloz, Patrik" userId="S::patrikboloz@nmhu.edu::4a5f27e5-970c-49cb-a96d-452ff94b951a" providerId="AD" clId="Web-{B3BA4013-54D1-875D-4B44-10361E686F5F}" dt="2023-02-06T00:09:00.192" v="35" actId="1076"/>
        <pc:sldMkLst>
          <pc:docMk/>
          <pc:sldMk cId="1605071643" sldId="289"/>
        </pc:sldMkLst>
        <pc:spChg chg="mod">
          <ac:chgData name="Boloz, Patrik" userId="S::patrikboloz@nmhu.edu::4a5f27e5-970c-49cb-a96d-452ff94b951a" providerId="AD" clId="Web-{B3BA4013-54D1-875D-4B44-10361E686F5F}" dt="2023-02-06T00:06:40.578" v="5" actId="20577"/>
          <ac:spMkLst>
            <pc:docMk/>
            <pc:sldMk cId="1605071643" sldId="289"/>
            <ac:spMk id="2" creationId="{379EB2BE-DC6A-F444-DD1E-29CA5AEC3512}"/>
          </ac:spMkLst>
        </pc:spChg>
        <pc:spChg chg="mod">
          <ac:chgData name="Boloz, Patrik" userId="S::patrikboloz@nmhu.edu::4a5f27e5-970c-49cb-a96d-452ff94b951a" providerId="AD" clId="Web-{B3BA4013-54D1-875D-4B44-10361E686F5F}" dt="2023-02-06T00:08:56.020" v="32" actId="20577"/>
          <ac:spMkLst>
            <pc:docMk/>
            <pc:sldMk cId="1605071643" sldId="289"/>
            <ac:spMk id="3" creationId="{A4EFEE15-99B1-F7EA-020C-A6F3BD8FBDCF}"/>
          </ac:spMkLst>
        </pc:spChg>
        <pc:picChg chg="add mod">
          <ac:chgData name="Boloz, Patrik" userId="S::patrikboloz@nmhu.edu::4a5f27e5-970c-49cb-a96d-452ff94b951a" providerId="AD" clId="Web-{B3BA4013-54D1-875D-4B44-10361E686F5F}" dt="2023-02-06T00:08:57.348" v="33" actId="1076"/>
          <ac:picMkLst>
            <pc:docMk/>
            <pc:sldMk cId="1605071643" sldId="289"/>
            <ac:picMk id="4" creationId="{08359209-0A34-CF98-F2EF-0E33BA9CAAA2}"/>
          </ac:picMkLst>
        </pc:picChg>
        <pc:picChg chg="add mod">
          <ac:chgData name="Boloz, Patrik" userId="S::patrikboloz@nmhu.edu::4a5f27e5-970c-49cb-a96d-452ff94b951a" providerId="AD" clId="Web-{B3BA4013-54D1-875D-4B44-10361E686F5F}" dt="2023-02-06T00:08:59.129" v="34" actId="1076"/>
          <ac:picMkLst>
            <pc:docMk/>
            <pc:sldMk cId="1605071643" sldId="289"/>
            <ac:picMk id="5" creationId="{009DA6C5-C9A6-A155-5C50-D050F2CF06F7}"/>
          </ac:picMkLst>
        </pc:picChg>
        <pc:picChg chg="add mod">
          <ac:chgData name="Boloz, Patrik" userId="S::patrikboloz@nmhu.edu::4a5f27e5-970c-49cb-a96d-452ff94b951a" providerId="AD" clId="Web-{B3BA4013-54D1-875D-4B44-10361E686F5F}" dt="2023-02-06T00:09:00.192" v="35" actId="1076"/>
          <ac:picMkLst>
            <pc:docMk/>
            <pc:sldMk cId="1605071643" sldId="289"/>
            <ac:picMk id="6" creationId="{4CE305AD-9506-9F88-8405-6A295CD2933C}"/>
          </ac:picMkLst>
        </pc:picChg>
      </pc:sldChg>
      <pc:sldChg chg="addSp modSp new">
        <pc:chgData name="Boloz, Patrik" userId="S::patrikboloz@nmhu.edu::4a5f27e5-970c-49cb-a96d-452ff94b951a" providerId="AD" clId="Web-{B3BA4013-54D1-875D-4B44-10361E686F5F}" dt="2023-02-06T00:10:06.053" v="59" actId="1076"/>
        <pc:sldMkLst>
          <pc:docMk/>
          <pc:sldMk cId="3296954950" sldId="290"/>
        </pc:sldMkLst>
        <pc:spChg chg="mod">
          <ac:chgData name="Boloz, Patrik" userId="S::patrikboloz@nmhu.edu::4a5f27e5-970c-49cb-a96d-452ff94b951a" providerId="AD" clId="Web-{B3BA4013-54D1-875D-4B44-10361E686F5F}" dt="2023-02-06T00:10:03.334" v="57" actId="20577"/>
          <ac:spMkLst>
            <pc:docMk/>
            <pc:sldMk cId="3296954950" sldId="290"/>
            <ac:spMk id="3" creationId="{9BAE2791-929C-1ECD-8A00-28899DF6884D}"/>
          </ac:spMkLst>
        </pc:spChg>
        <pc:picChg chg="add mod">
          <ac:chgData name="Boloz, Patrik" userId="S::patrikboloz@nmhu.edu::4a5f27e5-970c-49cb-a96d-452ff94b951a" providerId="AD" clId="Web-{B3BA4013-54D1-875D-4B44-10361E686F5F}" dt="2023-02-06T00:10:04.069" v="58" actId="1076"/>
          <ac:picMkLst>
            <pc:docMk/>
            <pc:sldMk cId="3296954950" sldId="290"/>
            <ac:picMk id="4" creationId="{21A91524-AA46-F257-EB7D-E2A1E9C0904A}"/>
          </ac:picMkLst>
        </pc:picChg>
        <pc:picChg chg="add mod">
          <ac:chgData name="Boloz, Patrik" userId="S::patrikboloz@nmhu.edu::4a5f27e5-970c-49cb-a96d-452ff94b951a" providerId="AD" clId="Web-{B3BA4013-54D1-875D-4B44-10361E686F5F}" dt="2023-02-06T00:10:06.053" v="59" actId="1076"/>
          <ac:picMkLst>
            <pc:docMk/>
            <pc:sldMk cId="3296954950" sldId="290"/>
            <ac:picMk id="5" creationId="{7556DF39-65E5-DD56-1D06-CE6577DDBFC6}"/>
          </ac:picMkLst>
        </pc:picChg>
      </pc:sldChg>
      <pc:sldChg chg="addSp modSp new">
        <pc:chgData name="Boloz, Patrik" userId="S::patrikboloz@nmhu.edu::4a5f27e5-970c-49cb-a96d-452ff94b951a" providerId="AD" clId="Web-{B3BA4013-54D1-875D-4B44-10361E686F5F}" dt="2023-02-06T00:11:26.306" v="81" actId="14100"/>
        <pc:sldMkLst>
          <pc:docMk/>
          <pc:sldMk cId="771941991" sldId="291"/>
        </pc:sldMkLst>
        <pc:spChg chg="mod">
          <ac:chgData name="Boloz, Patrik" userId="S::patrikboloz@nmhu.edu::4a5f27e5-970c-49cb-a96d-452ff94b951a" providerId="AD" clId="Web-{B3BA4013-54D1-875D-4B44-10361E686F5F}" dt="2023-02-06T00:11:07.790" v="76" actId="20577"/>
          <ac:spMkLst>
            <pc:docMk/>
            <pc:sldMk cId="771941991" sldId="291"/>
            <ac:spMk id="3" creationId="{9058E8B2-7367-33FA-1E5C-9F040951141C}"/>
          </ac:spMkLst>
        </pc:spChg>
        <pc:picChg chg="add mod">
          <ac:chgData name="Boloz, Patrik" userId="S::patrikboloz@nmhu.edu::4a5f27e5-970c-49cb-a96d-452ff94b951a" providerId="AD" clId="Web-{B3BA4013-54D1-875D-4B44-10361E686F5F}" dt="2023-02-06T00:11:09.243" v="77" actId="1076"/>
          <ac:picMkLst>
            <pc:docMk/>
            <pc:sldMk cId="771941991" sldId="291"/>
            <ac:picMk id="4" creationId="{6155E418-BDFB-98BA-2A62-A0F40E98012F}"/>
          </ac:picMkLst>
        </pc:picChg>
        <pc:picChg chg="add mod">
          <ac:chgData name="Boloz, Patrik" userId="S::patrikboloz@nmhu.edu::4a5f27e5-970c-49cb-a96d-452ff94b951a" providerId="AD" clId="Web-{B3BA4013-54D1-875D-4B44-10361E686F5F}" dt="2023-02-06T00:11:26.306" v="81" actId="14100"/>
          <ac:picMkLst>
            <pc:docMk/>
            <pc:sldMk cId="771941991" sldId="291"/>
            <ac:picMk id="5" creationId="{278D873F-A887-D759-662A-10119928B26E}"/>
          </ac:picMkLst>
        </pc:picChg>
      </pc:sldChg>
      <pc:sldChg chg="addSp delSp modSp new">
        <pc:chgData name="Boloz, Patrik" userId="S::patrikboloz@nmhu.edu::4a5f27e5-970c-49cb-a96d-452ff94b951a" providerId="AD" clId="Web-{B3BA4013-54D1-875D-4B44-10361E686F5F}" dt="2023-02-06T00:12:39.684" v="97" actId="1076"/>
        <pc:sldMkLst>
          <pc:docMk/>
          <pc:sldMk cId="89988136" sldId="292"/>
        </pc:sldMkLst>
        <pc:spChg chg="add del mod">
          <ac:chgData name="Boloz, Patrik" userId="S::patrikboloz@nmhu.edu::4a5f27e5-970c-49cb-a96d-452ff94b951a" providerId="AD" clId="Web-{B3BA4013-54D1-875D-4B44-10361E686F5F}" dt="2023-02-06T00:12:35.058" v="94" actId="14100"/>
          <ac:spMkLst>
            <pc:docMk/>
            <pc:sldMk cId="89988136" sldId="292"/>
            <ac:spMk id="3" creationId="{317DD2DD-4ABF-29D5-01A5-E04E61FB8F07}"/>
          </ac:spMkLst>
        </pc:spChg>
        <pc:picChg chg="add del mod ord">
          <ac:chgData name="Boloz, Patrik" userId="S::patrikboloz@nmhu.edu::4a5f27e5-970c-49cb-a96d-452ff94b951a" providerId="AD" clId="Web-{B3BA4013-54D1-875D-4B44-10361E686F5F}" dt="2023-02-06T00:11:51.948" v="86"/>
          <ac:picMkLst>
            <pc:docMk/>
            <pc:sldMk cId="89988136" sldId="292"/>
            <ac:picMk id="4" creationId="{536D408C-ACB8-75B0-F06A-4FD31CA79300}"/>
          </ac:picMkLst>
        </pc:picChg>
        <pc:picChg chg="add mod">
          <ac:chgData name="Boloz, Patrik" userId="S::patrikboloz@nmhu.edu::4a5f27e5-970c-49cb-a96d-452ff94b951a" providerId="AD" clId="Web-{B3BA4013-54D1-875D-4B44-10361E686F5F}" dt="2023-02-06T00:12:39.684" v="97" actId="1076"/>
          <ac:picMkLst>
            <pc:docMk/>
            <pc:sldMk cId="89988136" sldId="292"/>
            <ac:picMk id="5" creationId="{3BA3F71A-BAAE-355E-CF64-13FBCACA98F4}"/>
          </ac:picMkLst>
        </pc:picChg>
      </pc:sldChg>
      <pc:sldChg chg="modSp new">
        <pc:chgData name="Boloz, Patrik" userId="S::patrikboloz@nmhu.edu::4a5f27e5-970c-49cb-a96d-452ff94b951a" providerId="AD" clId="Web-{B3BA4013-54D1-875D-4B44-10361E686F5F}" dt="2023-02-06T00:14:11.015" v="120" actId="20577"/>
        <pc:sldMkLst>
          <pc:docMk/>
          <pc:sldMk cId="2724827677" sldId="293"/>
        </pc:sldMkLst>
        <pc:spChg chg="mod">
          <ac:chgData name="Boloz, Patrik" userId="S::patrikboloz@nmhu.edu::4a5f27e5-970c-49cb-a96d-452ff94b951a" providerId="AD" clId="Web-{B3BA4013-54D1-875D-4B44-10361E686F5F}" dt="2023-02-06T00:13:19.732" v="103" actId="20577"/>
          <ac:spMkLst>
            <pc:docMk/>
            <pc:sldMk cId="2724827677" sldId="293"/>
            <ac:spMk id="2" creationId="{543284BC-6888-67AD-1B60-670906C7B0FC}"/>
          </ac:spMkLst>
        </pc:spChg>
        <pc:spChg chg="mod">
          <ac:chgData name="Boloz, Patrik" userId="S::patrikboloz@nmhu.edu::4a5f27e5-970c-49cb-a96d-452ff94b951a" providerId="AD" clId="Web-{B3BA4013-54D1-875D-4B44-10361E686F5F}" dt="2023-02-06T00:14:11.015" v="120" actId="20577"/>
          <ac:spMkLst>
            <pc:docMk/>
            <pc:sldMk cId="2724827677" sldId="293"/>
            <ac:spMk id="3" creationId="{09DAF79D-BF07-D8ED-119D-177B3F24C83C}"/>
          </ac:spMkLst>
        </pc:spChg>
      </pc:sldChg>
      <pc:sldChg chg="addSp modSp new">
        <pc:chgData name="Boloz, Patrik" userId="S::patrikboloz@nmhu.edu::4a5f27e5-970c-49cb-a96d-452ff94b951a" providerId="AD" clId="Web-{B3BA4013-54D1-875D-4B44-10361E686F5F}" dt="2023-02-06T00:15:35.736" v="144" actId="20577"/>
        <pc:sldMkLst>
          <pc:docMk/>
          <pc:sldMk cId="4291186047" sldId="294"/>
        </pc:sldMkLst>
        <pc:spChg chg="mod">
          <ac:chgData name="Boloz, Patrik" userId="S::patrikboloz@nmhu.edu::4a5f27e5-970c-49cb-a96d-452ff94b951a" providerId="AD" clId="Web-{B3BA4013-54D1-875D-4B44-10361E686F5F}" dt="2023-02-06T00:14:35.500" v="123" actId="20577"/>
          <ac:spMkLst>
            <pc:docMk/>
            <pc:sldMk cId="4291186047" sldId="294"/>
            <ac:spMk id="2" creationId="{5C836F25-232C-5A24-5486-C3CC62C93EBD}"/>
          </ac:spMkLst>
        </pc:spChg>
        <pc:spChg chg="mod">
          <ac:chgData name="Boloz, Patrik" userId="S::patrikboloz@nmhu.edu::4a5f27e5-970c-49cb-a96d-452ff94b951a" providerId="AD" clId="Web-{B3BA4013-54D1-875D-4B44-10361E686F5F}" dt="2023-02-06T00:15:35.736" v="144" actId="20577"/>
          <ac:spMkLst>
            <pc:docMk/>
            <pc:sldMk cId="4291186047" sldId="294"/>
            <ac:spMk id="3" creationId="{F50ED3DE-7C8E-A47D-F7AF-074B3B4BD52E}"/>
          </ac:spMkLst>
        </pc:spChg>
        <pc:picChg chg="add mod">
          <ac:chgData name="Boloz, Patrik" userId="S::patrikboloz@nmhu.edu::4a5f27e5-970c-49cb-a96d-452ff94b951a" providerId="AD" clId="Web-{B3BA4013-54D1-875D-4B44-10361E686F5F}" dt="2023-02-06T00:15:30.955" v="142" actId="1076"/>
          <ac:picMkLst>
            <pc:docMk/>
            <pc:sldMk cId="4291186047" sldId="294"/>
            <ac:picMk id="4" creationId="{A04CA64A-5A5D-2CEC-B2B9-193E951D5D52}"/>
          </ac:picMkLst>
        </pc:picChg>
      </pc:sldChg>
      <pc:sldChg chg="addSp modSp new">
        <pc:chgData name="Boloz, Patrik" userId="S::patrikboloz@nmhu.edu::4a5f27e5-970c-49cb-a96d-452ff94b951a" providerId="AD" clId="Web-{B3BA4013-54D1-875D-4B44-10361E686F5F}" dt="2023-02-06T00:17:41.616" v="173" actId="1076"/>
        <pc:sldMkLst>
          <pc:docMk/>
          <pc:sldMk cId="3861927933" sldId="295"/>
        </pc:sldMkLst>
        <pc:spChg chg="mod">
          <ac:chgData name="Boloz, Patrik" userId="S::patrikboloz@nmhu.edu::4a5f27e5-970c-49cb-a96d-452ff94b951a" providerId="AD" clId="Web-{B3BA4013-54D1-875D-4B44-10361E686F5F}" dt="2023-02-06T00:16:16.097" v="148" actId="20577"/>
          <ac:spMkLst>
            <pc:docMk/>
            <pc:sldMk cId="3861927933" sldId="295"/>
            <ac:spMk id="2" creationId="{4E987183-D226-8AA8-C2B6-DFB440D1686C}"/>
          </ac:spMkLst>
        </pc:spChg>
        <pc:spChg chg="mod">
          <ac:chgData name="Boloz, Patrik" userId="S::patrikboloz@nmhu.edu::4a5f27e5-970c-49cb-a96d-452ff94b951a" providerId="AD" clId="Web-{B3BA4013-54D1-875D-4B44-10361E686F5F}" dt="2023-02-06T00:17:40.131" v="172" actId="20577"/>
          <ac:spMkLst>
            <pc:docMk/>
            <pc:sldMk cId="3861927933" sldId="295"/>
            <ac:spMk id="3" creationId="{F76A1987-89F4-683C-F859-1C22D8E2866D}"/>
          </ac:spMkLst>
        </pc:spChg>
        <pc:picChg chg="add mod">
          <ac:chgData name="Boloz, Patrik" userId="S::patrikboloz@nmhu.edu::4a5f27e5-970c-49cb-a96d-452ff94b951a" providerId="AD" clId="Web-{B3BA4013-54D1-875D-4B44-10361E686F5F}" dt="2023-02-06T00:17:12.068" v="164" actId="1076"/>
          <ac:picMkLst>
            <pc:docMk/>
            <pc:sldMk cId="3861927933" sldId="295"/>
            <ac:picMk id="4" creationId="{70FF88D5-F1B7-5A2F-817F-18EF13ADAA29}"/>
          </ac:picMkLst>
        </pc:picChg>
        <pc:picChg chg="add mod">
          <ac:chgData name="Boloz, Patrik" userId="S::patrikboloz@nmhu.edu::4a5f27e5-970c-49cb-a96d-452ff94b951a" providerId="AD" clId="Web-{B3BA4013-54D1-875D-4B44-10361E686F5F}" dt="2023-02-06T00:17:41.616" v="173" actId="1076"/>
          <ac:picMkLst>
            <pc:docMk/>
            <pc:sldMk cId="3861927933" sldId="295"/>
            <ac:picMk id="5" creationId="{A7A2F64B-CEAF-A41F-2DED-6E26FE5E0B28}"/>
          </ac:picMkLst>
        </pc:picChg>
      </pc:sldChg>
      <pc:sldChg chg="new del">
        <pc:chgData name="Boloz, Patrik" userId="S::patrikboloz@nmhu.edu::4a5f27e5-970c-49cb-a96d-452ff94b951a" providerId="AD" clId="Web-{B3BA4013-54D1-875D-4B44-10361E686F5F}" dt="2023-02-06T00:20:01.668" v="200"/>
        <pc:sldMkLst>
          <pc:docMk/>
          <pc:sldMk cId="2797236910" sldId="296"/>
        </pc:sldMkLst>
      </pc:sldChg>
      <pc:sldChg chg="modSp new">
        <pc:chgData name="Boloz, Patrik" userId="S::patrikboloz@nmhu.edu::4a5f27e5-970c-49cb-a96d-452ff94b951a" providerId="AD" clId="Web-{B3BA4013-54D1-875D-4B44-10361E686F5F}" dt="2023-02-06T00:18:19.554" v="186" actId="20577"/>
        <pc:sldMkLst>
          <pc:docMk/>
          <pc:sldMk cId="3918999403" sldId="297"/>
        </pc:sldMkLst>
        <pc:spChg chg="mod">
          <ac:chgData name="Boloz, Patrik" userId="S::patrikboloz@nmhu.edu::4a5f27e5-970c-49cb-a96d-452ff94b951a" providerId="AD" clId="Web-{B3BA4013-54D1-875D-4B44-10361E686F5F}" dt="2023-02-06T00:18:06.929" v="176" actId="20577"/>
          <ac:spMkLst>
            <pc:docMk/>
            <pc:sldMk cId="3918999403" sldId="297"/>
            <ac:spMk id="2" creationId="{7AAD500A-044C-E95D-2D07-441661798DCA}"/>
          </ac:spMkLst>
        </pc:spChg>
        <pc:spChg chg="mod">
          <ac:chgData name="Boloz, Patrik" userId="S::patrikboloz@nmhu.edu::4a5f27e5-970c-49cb-a96d-452ff94b951a" providerId="AD" clId="Web-{B3BA4013-54D1-875D-4B44-10361E686F5F}" dt="2023-02-06T00:18:19.554" v="186" actId="20577"/>
          <ac:spMkLst>
            <pc:docMk/>
            <pc:sldMk cId="3918999403" sldId="297"/>
            <ac:spMk id="3" creationId="{C924742F-B5B7-CC20-DC9E-64C99B6BDDD9}"/>
          </ac:spMkLst>
        </pc:spChg>
      </pc:sldChg>
      <pc:sldChg chg="modSp new">
        <pc:chgData name="Boloz, Patrik" userId="S::patrikboloz@nmhu.edu::4a5f27e5-970c-49cb-a96d-452ff94b951a" providerId="AD" clId="Web-{B3BA4013-54D1-875D-4B44-10361E686F5F}" dt="2023-02-06T00:19:53.402" v="199" actId="20577"/>
        <pc:sldMkLst>
          <pc:docMk/>
          <pc:sldMk cId="993724876" sldId="298"/>
        </pc:sldMkLst>
        <pc:spChg chg="mod">
          <ac:chgData name="Boloz, Patrik" userId="S::patrikboloz@nmhu.edu::4a5f27e5-970c-49cb-a96d-452ff94b951a" providerId="AD" clId="Web-{B3BA4013-54D1-875D-4B44-10361E686F5F}" dt="2023-02-06T00:19:00.338" v="189" actId="20577"/>
          <ac:spMkLst>
            <pc:docMk/>
            <pc:sldMk cId="993724876" sldId="298"/>
            <ac:spMk id="2" creationId="{5202FADF-5936-699B-9A46-56247EF94EFE}"/>
          </ac:spMkLst>
        </pc:spChg>
        <pc:spChg chg="mod">
          <ac:chgData name="Boloz, Patrik" userId="S::patrikboloz@nmhu.edu::4a5f27e5-970c-49cb-a96d-452ff94b951a" providerId="AD" clId="Web-{B3BA4013-54D1-875D-4B44-10361E686F5F}" dt="2023-02-06T00:19:53.402" v="199" actId="20577"/>
          <ac:spMkLst>
            <pc:docMk/>
            <pc:sldMk cId="993724876" sldId="298"/>
            <ac:spMk id="3" creationId="{A53E5DF8-D7FB-6AC1-A9EA-41B56981CA55}"/>
          </ac:spMkLst>
        </pc:spChg>
      </pc:sldChg>
    </pc:docChg>
  </pc:docChgLst>
  <pc:docChgLst>
    <pc:chgData name="Boloz, Patrik" userId="S::patrikboloz@nmhu.edu::4a5f27e5-970c-49cb-a96d-452ff94b951a" providerId="AD" clId="Web-{A29EEBB0-FDDD-6942-8E3B-BA03BA700174}"/>
    <pc:docChg chg="addSld modSld">
      <pc:chgData name="Boloz, Patrik" userId="S::patrikboloz@nmhu.edu::4a5f27e5-970c-49cb-a96d-452ff94b951a" providerId="AD" clId="Web-{A29EEBB0-FDDD-6942-8E3B-BA03BA700174}" dt="2023-02-01T00:41:13.088" v="242" actId="20577"/>
      <pc:docMkLst>
        <pc:docMk/>
      </pc:docMkLst>
      <pc:sldChg chg="modSp new">
        <pc:chgData name="Boloz, Patrik" userId="S::patrikboloz@nmhu.edu::4a5f27e5-970c-49cb-a96d-452ff94b951a" providerId="AD" clId="Web-{A29EEBB0-FDDD-6942-8E3B-BA03BA700174}" dt="2023-02-01T00:31:23.444" v="23" actId="20577"/>
        <pc:sldMkLst>
          <pc:docMk/>
          <pc:sldMk cId="826327073" sldId="280"/>
        </pc:sldMkLst>
        <pc:spChg chg="mod">
          <ac:chgData name="Boloz, Patrik" userId="S::patrikboloz@nmhu.edu::4a5f27e5-970c-49cb-a96d-452ff94b951a" providerId="AD" clId="Web-{A29EEBB0-FDDD-6942-8E3B-BA03BA700174}" dt="2023-02-01T00:30:15.317" v="2" actId="20577"/>
          <ac:spMkLst>
            <pc:docMk/>
            <pc:sldMk cId="826327073" sldId="280"/>
            <ac:spMk id="2" creationId="{69D9414E-1ED1-691B-5597-1873493C0E9C}"/>
          </ac:spMkLst>
        </pc:spChg>
        <pc:spChg chg="mod">
          <ac:chgData name="Boloz, Patrik" userId="S::patrikboloz@nmhu.edu::4a5f27e5-970c-49cb-a96d-452ff94b951a" providerId="AD" clId="Web-{A29EEBB0-FDDD-6942-8E3B-BA03BA700174}" dt="2023-02-01T00:31:23.444" v="23" actId="20577"/>
          <ac:spMkLst>
            <pc:docMk/>
            <pc:sldMk cId="826327073" sldId="280"/>
            <ac:spMk id="3" creationId="{2D93F545-BED4-653B-3FF9-3581D47088D3}"/>
          </ac:spMkLst>
        </pc:spChg>
      </pc:sldChg>
      <pc:sldChg chg="modSp new">
        <pc:chgData name="Boloz, Patrik" userId="S::patrikboloz@nmhu.edu::4a5f27e5-970c-49cb-a96d-452ff94b951a" providerId="AD" clId="Web-{A29EEBB0-FDDD-6942-8E3B-BA03BA700174}" dt="2023-02-01T00:32:18.774" v="47" actId="20577"/>
        <pc:sldMkLst>
          <pc:docMk/>
          <pc:sldMk cId="606009851" sldId="281"/>
        </pc:sldMkLst>
        <pc:spChg chg="mod">
          <ac:chgData name="Boloz, Patrik" userId="S::patrikboloz@nmhu.edu::4a5f27e5-970c-49cb-a96d-452ff94b951a" providerId="AD" clId="Web-{A29EEBB0-FDDD-6942-8E3B-BA03BA700174}" dt="2023-02-01T00:31:33.257" v="26" actId="20577"/>
          <ac:spMkLst>
            <pc:docMk/>
            <pc:sldMk cId="606009851" sldId="281"/>
            <ac:spMk id="2" creationId="{989406EB-8558-BFBD-9EE4-3C1CC962AEFD}"/>
          </ac:spMkLst>
        </pc:spChg>
        <pc:spChg chg="mod">
          <ac:chgData name="Boloz, Patrik" userId="S::patrikboloz@nmhu.edu::4a5f27e5-970c-49cb-a96d-452ff94b951a" providerId="AD" clId="Web-{A29EEBB0-FDDD-6942-8E3B-BA03BA700174}" dt="2023-02-01T00:32:18.774" v="47" actId="20577"/>
          <ac:spMkLst>
            <pc:docMk/>
            <pc:sldMk cId="606009851" sldId="281"/>
            <ac:spMk id="3" creationId="{E1328D63-5899-B956-D808-F941A0695FEB}"/>
          </ac:spMkLst>
        </pc:spChg>
      </pc:sldChg>
      <pc:sldChg chg="modSp new">
        <pc:chgData name="Boloz, Patrik" userId="S::patrikboloz@nmhu.edu::4a5f27e5-970c-49cb-a96d-452ff94b951a" providerId="AD" clId="Web-{A29EEBB0-FDDD-6942-8E3B-BA03BA700174}" dt="2023-02-01T00:33:27.870" v="81" actId="20577"/>
        <pc:sldMkLst>
          <pc:docMk/>
          <pc:sldMk cId="3526604790" sldId="282"/>
        </pc:sldMkLst>
        <pc:spChg chg="mod">
          <ac:chgData name="Boloz, Patrik" userId="S::patrikboloz@nmhu.edu::4a5f27e5-970c-49cb-a96d-452ff94b951a" providerId="AD" clId="Web-{A29EEBB0-FDDD-6942-8E3B-BA03BA700174}" dt="2023-02-01T00:32:26.071" v="52" actId="20577"/>
          <ac:spMkLst>
            <pc:docMk/>
            <pc:sldMk cId="3526604790" sldId="282"/>
            <ac:spMk id="2" creationId="{6A62E1E8-9FBC-46B6-72A6-ECE87D166DE9}"/>
          </ac:spMkLst>
        </pc:spChg>
        <pc:spChg chg="mod">
          <ac:chgData name="Boloz, Patrik" userId="S::patrikboloz@nmhu.edu::4a5f27e5-970c-49cb-a96d-452ff94b951a" providerId="AD" clId="Web-{A29EEBB0-FDDD-6942-8E3B-BA03BA700174}" dt="2023-02-01T00:33:27.870" v="81" actId="20577"/>
          <ac:spMkLst>
            <pc:docMk/>
            <pc:sldMk cId="3526604790" sldId="282"/>
            <ac:spMk id="3" creationId="{D1A39BB6-0D4E-BD00-6823-3918115CCF2D}"/>
          </ac:spMkLst>
        </pc:spChg>
      </pc:sldChg>
      <pc:sldChg chg="modSp new">
        <pc:chgData name="Boloz, Patrik" userId="S::patrikboloz@nmhu.edu::4a5f27e5-970c-49cb-a96d-452ff94b951a" providerId="AD" clId="Web-{A29EEBB0-FDDD-6942-8E3B-BA03BA700174}" dt="2023-02-01T00:34:21.887" v="106" actId="20577"/>
        <pc:sldMkLst>
          <pc:docMk/>
          <pc:sldMk cId="3287956983" sldId="283"/>
        </pc:sldMkLst>
        <pc:spChg chg="mod">
          <ac:chgData name="Boloz, Patrik" userId="S::patrikboloz@nmhu.edu::4a5f27e5-970c-49cb-a96d-452ff94b951a" providerId="AD" clId="Web-{A29EEBB0-FDDD-6942-8E3B-BA03BA700174}" dt="2023-02-01T00:33:41.620" v="89" actId="20577"/>
          <ac:spMkLst>
            <pc:docMk/>
            <pc:sldMk cId="3287956983" sldId="283"/>
            <ac:spMk id="2" creationId="{CC71A736-F9BA-497A-04AB-0596C46EE9FC}"/>
          </ac:spMkLst>
        </pc:spChg>
        <pc:spChg chg="mod">
          <ac:chgData name="Boloz, Patrik" userId="S::patrikboloz@nmhu.edu::4a5f27e5-970c-49cb-a96d-452ff94b951a" providerId="AD" clId="Web-{A29EEBB0-FDDD-6942-8E3B-BA03BA700174}" dt="2023-02-01T00:34:21.887" v="106" actId="20577"/>
          <ac:spMkLst>
            <pc:docMk/>
            <pc:sldMk cId="3287956983" sldId="283"/>
            <ac:spMk id="3" creationId="{7A28AF8B-2391-68C6-6AF4-83564164ADEC}"/>
          </ac:spMkLst>
        </pc:spChg>
      </pc:sldChg>
      <pc:sldChg chg="modSp new">
        <pc:chgData name="Boloz, Patrik" userId="S::patrikboloz@nmhu.edu::4a5f27e5-970c-49cb-a96d-452ff94b951a" providerId="AD" clId="Web-{A29EEBB0-FDDD-6942-8E3B-BA03BA700174}" dt="2023-02-01T00:35:40.093" v="113" actId="20577"/>
        <pc:sldMkLst>
          <pc:docMk/>
          <pc:sldMk cId="1680512016" sldId="284"/>
        </pc:sldMkLst>
        <pc:spChg chg="mod">
          <ac:chgData name="Boloz, Patrik" userId="S::patrikboloz@nmhu.edu::4a5f27e5-970c-49cb-a96d-452ff94b951a" providerId="AD" clId="Web-{A29EEBB0-FDDD-6942-8E3B-BA03BA700174}" dt="2023-02-01T00:35:11.311" v="109" actId="20577"/>
          <ac:spMkLst>
            <pc:docMk/>
            <pc:sldMk cId="1680512016" sldId="284"/>
            <ac:spMk id="2" creationId="{1EB84430-3D42-0AC7-A952-2EDC9F9F45EA}"/>
          </ac:spMkLst>
        </pc:spChg>
        <pc:spChg chg="mod">
          <ac:chgData name="Boloz, Patrik" userId="S::patrikboloz@nmhu.edu::4a5f27e5-970c-49cb-a96d-452ff94b951a" providerId="AD" clId="Web-{A29EEBB0-FDDD-6942-8E3B-BA03BA700174}" dt="2023-02-01T00:35:40.093" v="113" actId="20577"/>
          <ac:spMkLst>
            <pc:docMk/>
            <pc:sldMk cId="1680512016" sldId="284"/>
            <ac:spMk id="3" creationId="{7A2188C0-F42E-1F09-1ADC-1E74AC917F42}"/>
          </ac:spMkLst>
        </pc:spChg>
      </pc:sldChg>
      <pc:sldChg chg="modSp new">
        <pc:chgData name="Boloz, Patrik" userId="S::patrikboloz@nmhu.edu::4a5f27e5-970c-49cb-a96d-452ff94b951a" providerId="AD" clId="Web-{A29EEBB0-FDDD-6942-8E3B-BA03BA700174}" dt="2023-02-01T00:36:30.422" v="148" actId="20577"/>
        <pc:sldMkLst>
          <pc:docMk/>
          <pc:sldMk cId="1831224339" sldId="285"/>
        </pc:sldMkLst>
        <pc:spChg chg="mod">
          <ac:chgData name="Boloz, Patrik" userId="S::patrikboloz@nmhu.edu::4a5f27e5-970c-49cb-a96d-452ff94b951a" providerId="AD" clId="Web-{A29EEBB0-FDDD-6942-8E3B-BA03BA700174}" dt="2023-02-01T00:35:46.109" v="124" actId="20577"/>
          <ac:spMkLst>
            <pc:docMk/>
            <pc:sldMk cId="1831224339" sldId="285"/>
            <ac:spMk id="2" creationId="{CD61A8DF-5833-4364-A4A3-8738B5171504}"/>
          </ac:spMkLst>
        </pc:spChg>
        <pc:spChg chg="mod">
          <ac:chgData name="Boloz, Patrik" userId="S::patrikboloz@nmhu.edu::4a5f27e5-970c-49cb-a96d-452ff94b951a" providerId="AD" clId="Web-{A29EEBB0-FDDD-6942-8E3B-BA03BA700174}" dt="2023-02-01T00:36:30.422" v="148" actId="20577"/>
          <ac:spMkLst>
            <pc:docMk/>
            <pc:sldMk cId="1831224339" sldId="285"/>
            <ac:spMk id="3" creationId="{DCD3874C-392C-2505-F9B1-255AAE39FCAB}"/>
          </ac:spMkLst>
        </pc:spChg>
      </pc:sldChg>
      <pc:sldChg chg="modSp new">
        <pc:chgData name="Boloz, Patrik" userId="S::patrikboloz@nmhu.edu::4a5f27e5-970c-49cb-a96d-452ff94b951a" providerId="AD" clId="Web-{A29EEBB0-FDDD-6942-8E3B-BA03BA700174}" dt="2023-02-01T00:37:46.331" v="152" actId="20577"/>
        <pc:sldMkLst>
          <pc:docMk/>
          <pc:sldMk cId="1503170256" sldId="286"/>
        </pc:sldMkLst>
        <pc:spChg chg="mod">
          <ac:chgData name="Boloz, Patrik" userId="S::patrikboloz@nmhu.edu::4a5f27e5-970c-49cb-a96d-452ff94b951a" providerId="AD" clId="Web-{A29EEBB0-FDDD-6942-8E3B-BA03BA700174}" dt="2023-02-01T00:37:18.205" v="150" actId="20577"/>
          <ac:spMkLst>
            <pc:docMk/>
            <pc:sldMk cId="1503170256" sldId="286"/>
            <ac:spMk id="2" creationId="{69C99ACA-A2E3-C7E7-B4C9-92EC7CD56262}"/>
          </ac:spMkLst>
        </pc:spChg>
        <pc:spChg chg="mod">
          <ac:chgData name="Boloz, Patrik" userId="S::patrikboloz@nmhu.edu::4a5f27e5-970c-49cb-a96d-452ff94b951a" providerId="AD" clId="Web-{A29EEBB0-FDDD-6942-8E3B-BA03BA700174}" dt="2023-02-01T00:37:46.331" v="152" actId="20577"/>
          <ac:spMkLst>
            <pc:docMk/>
            <pc:sldMk cId="1503170256" sldId="286"/>
            <ac:spMk id="3" creationId="{F4B0D05E-AA74-E8B5-A6B7-3831B9C81EA8}"/>
          </ac:spMkLst>
        </pc:spChg>
      </pc:sldChg>
      <pc:sldChg chg="addSp delSp modSp new mod setBg">
        <pc:chgData name="Boloz, Patrik" userId="S::patrikboloz@nmhu.edu::4a5f27e5-970c-49cb-a96d-452ff94b951a" providerId="AD" clId="Web-{A29EEBB0-FDDD-6942-8E3B-BA03BA700174}" dt="2023-02-01T00:40:05.789" v="230" actId="20577"/>
        <pc:sldMkLst>
          <pc:docMk/>
          <pc:sldMk cId="77412788" sldId="287"/>
        </pc:sldMkLst>
        <pc:spChg chg="mod">
          <ac:chgData name="Boloz, Patrik" userId="S::patrikboloz@nmhu.edu::4a5f27e5-970c-49cb-a96d-452ff94b951a" providerId="AD" clId="Web-{A29EEBB0-FDDD-6942-8E3B-BA03BA700174}" dt="2023-02-01T00:39:32.600" v="213" actId="1076"/>
          <ac:spMkLst>
            <pc:docMk/>
            <pc:sldMk cId="77412788" sldId="287"/>
            <ac:spMk id="2" creationId="{21D973BC-A802-D91B-3A70-5C4C57FE17B2}"/>
          </ac:spMkLst>
        </pc:spChg>
        <pc:spChg chg="del">
          <ac:chgData name="Boloz, Patrik" userId="S::patrikboloz@nmhu.edu::4a5f27e5-970c-49cb-a96d-452ff94b951a" providerId="AD" clId="Web-{A29EEBB0-FDDD-6942-8E3B-BA03BA700174}" dt="2023-02-01T00:37:48.175" v="154"/>
          <ac:spMkLst>
            <pc:docMk/>
            <pc:sldMk cId="77412788" sldId="287"/>
            <ac:spMk id="3" creationId="{746F731D-509E-E9A1-4998-6128A846F282}"/>
          </ac:spMkLst>
        </pc:spChg>
        <pc:spChg chg="add del">
          <ac:chgData name="Boloz, Patrik" userId="S::patrikboloz@nmhu.edu::4a5f27e5-970c-49cb-a96d-452ff94b951a" providerId="AD" clId="Web-{A29EEBB0-FDDD-6942-8E3B-BA03BA700174}" dt="2023-02-01T00:38:09.113" v="161"/>
          <ac:spMkLst>
            <pc:docMk/>
            <pc:sldMk cId="77412788" sldId="287"/>
            <ac:spMk id="9" creationId="{DB691D59-8F51-4DD8-AD41-D568D29B08F8}"/>
          </ac:spMkLst>
        </pc:spChg>
        <pc:spChg chg="add del">
          <ac:chgData name="Boloz, Patrik" userId="S::patrikboloz@nmhu.edu::4a5f27e5-970c-49cb-a96d-452ff94b951a" providerId="AD" clId="Web-{A29EEBB0-FDDD-6942-8E3B-BA03BA700174}" dt="2023-02-01T00:38:09.113" v="161"/>
          <ac:spMkLst>
            <pc:docMk/>
            <pc:sldMk cId="77412788" sldId="287"/>
            <ac:spMk id="11" creationId="{204AEF18-0627-48F3-9B3D-F7E8F050B1D4}"/>
          </ac:spMkLst>
        </pc:spChg>
        <pc:spChg chg="add del">
          <ac:chgData name="Boloz, Patrik" userId="S::patrikboloz@nmhu.edu::4a5f27e5-970c-49cb-a96d-452ff94b951a" providerId="AD" clId="Web-{A29EEBB0-FDDD-6942-8E3B-BA03BA700174}" dt="2023-02-01T00:38:09.113" v="161"/>
          <ac:spMkLst>
            <pc:docMk/>
            <pc:sldMk cId="77412788" sldId="287"/>
            <ac:spMk id="13" creationId="{CEAEE08A-C572-438F-9753-B0D527A515A7}"/>
          </ac:spMkLst>
        </pc:spChg>
        <pc:spChg chg="add del">
          <ac:chgData name="Boloz, Patrik" userId="S::patrikboloz@nmhu.edu::4a5f27e5-970c-49cb-a96d-452ff94b951a" providerId="AD" clId="Web-{A29EEBB0-FDDD-6942-8E3B-BA03BA700174}" dt="2023-02-01T00:38:09.113" v="161"/>
          <ac:spMkLst>
            <pc:docMk/>
            <pc:sldMk cId="77412788" sldId="287"/>
            <ac:spMk id="15" creationId="{DB93146F-62ED-4C59-844C-0935D0FB5031}"/>
          </ac:spMkLst>
        </pc:spChg>
        <pc:spChg chg="add del">
          <ac:chgData name="Boloz, Patrik" userId="S::patrikboloz@nmhu.edu::4a5f27e5-970c-49cb-a96d-452ff94b951a" providerId="AD" clId="Web-{A29EEBB0-FDDD-6942-8E3B-BA03BA700174}" dt="2023-02-01T00:38:09.113" v="161"/>
          <ac:spMkLst>
            <pc:docMk/>
            <pc:sldMk cId="77412788" sldId="287"/>
            <ac:spMk id="17" creationId="{B5D795CF-5F70-4821-BB11-0B2B8FCCD45A}"/>
          </ac:spMkLst>
        </pc:spChg>
        <pc:spChg chg="add del">
          <ac:chgData name="Boloz, Patrik" userId="S::patrikboloz@nmhu.edu::4a5f27e5-970c-49cb-a96d-452ff94b951a" providerId="AD" clId="Web-{A29EEBB0-FDDD-6942-8E3B-BA03BA700174}" dt="2023-02-01T00:38:09.113" v="161"/>
          <ac:spMkLst>
            <pc:docMk/>
            <pc:sldMk cId="77412788" sldId="287"/>
            <ac:spMk id="19" creationId="{73B1AC31-0B6C-4781-BA06-16BE17F8AFBE}"/>
          </ac:spMkLst>
        </pc:spChg>
        <pc:spChg chg="add mod">
          <ac:chgData name="Boloz, Patrik" userId="S::patrikboloz@nmhu.edu::4a5f27e5-970c-49cb-a96d-452ff94b951a" providerId="AD" clId="Web-{A29EEBB0-FDDD-6942-8E3B-BA03BA700174}" dt="2023-02-01T00:40:05.789" v="230" actId="20577"/>
          <ac:spMkLst>
            <pc:docMk/>
            <pc:sldMk cId="77412788" sldId="287"/>
            <ac:spMk id="23" creationId="{8DEB128A-6103-3FB7-7A93-9FC5108F5874}"/>
          </ac:spMkLst>
        </pc:spChg>
        <pc:spChg chg="add">
          <ac:chgData name="Boloz, Patrik" userId="S::patrikboloz@nmhu.edu::4a5f27e5-970c-49cb-a96d-452ff94b951a" providerId="AD" clId="Web-{A29EEBB0-FDDD-6942-8E3B-BA03BA700174}" dt="2023-02-01T00:38:09.113" v="161"/>
          <ac:spMkLst>
            <pc:docMk/>
            <pc:sldMk cId="77412788" sldId="287"/>
            <ac:spMk id="26" creationId="{3CED7894-4F62-4A6C-8DB5-DB5BE08E9C03}"/>
          </ac:spMkLst>
        </pc:spChg>
        <pc:spChg chg="add">
          <ac:chgData name="Boloz, Patrik" userId="S::patrikboloz@nmhu.edu::4a5f27e5-970c-49cb-a96d-452ff94b951a" providerId="AD" clId="Web-{A29EEBB0-FDDD-6942-8E3B-BA03BA700174}" dt="2023-02-01T00:38:09.113" v="161"/>
          <ac:spMkLst>
            <pc:docMk/>
            <pc:sldMk cId="77412788" sldId="287"/>
            <ac:spMk id="28" creationId="{E536F3B4-50F6-4C52-8F76-4EB1214719DC}"/>
          </ac:spMkLst>
        </pc:spChg>
        <pc:picChg chg="add mod ord">
          <ac:chgData name="Boloz, Patrik" userId="S::patrikboloz@nmhu.edu::4a5f27e5-970c-49cb-a96d-452ff94b951a" providerId="AD" clId="Web-{A29EEBB0-FDDD-6942-8E3B-BA03BA700174}" dt="2023-02-01T00:39:23.131" v="209" actId="1076"/>
          <ac:picMkLst>
            <pc:docMk/>
            <pc:sldMk cId="77412788" sldId="287"/>
            <ac:picMk id="4" creationId="{C6BCB7E6-2BD8-1E6E-2252-27C057DC0CF0}"/>
          </ac:picMkLst>
        </pc:picChg>
      </pc:sldChg>
      <pc:sldChg chg="modSp new">
        <pc:chgData name="Boloz, Patrik" userId="S::patrikboloz@nmhu.edu::4a5f27e5-970c-49cb-a96d-452ff94b951a" providerId="AD" clId="Web-{A29EEBB0-FDDD-6942-8E3B-BA03BA700174}" dt="2023-02-01T00:41:13.088" v="242" actId="20577"/>
        <pc:sldMkLst>
          <pc:docMk/>
          <pc:sldMk cId="1888573" sldId="288"/>
        </pc:sldMkLst>
        <pc:spChg chg="mod">
          <ac:chgData name="Boloz, Patrik" userId="S::patrikboloz@nmhu.edu::4a5f27e5-970c-49cb-a96d-452ff94b951a" providerId="AD" clId="Web-{A29EEBB0-FDDD-6942-8E3B-BA03BA700174}" dt="2023-02-01T00:41:13.088" v="242" actId="20577"/>
          <ac:spMkLst>
            <pc:docMk/>
            <pc:sldMk cId="1888573" sldId="288"/>
            <ac:spMk id="2" creationId="{0FE4CA17-A567-EB4E-4367-D32340373D70}"/>
          </ac:spMkLst>
        </pc:spChg>
        <pc:spChg chg="mod">
          <ac:chgData name="Boloz, Patrik" userId="S::patrikboloz@nmhu.edu::4a5f27e5-970c-49cb-a96d-452ff94b951a" providerId="AD" clId="Web-{A29EEBB0-FDDD-6942-8E3B-BA03BA700174}" dt="2023-02-01T00:41:10.353" v="240" actId="20577"/>
          <ac:spMkLst>
            <pc:docMk/>
            <pc:sldMk cId="1888573" sldId="288"/>
            <ac:spMk id="3" creationId="{DD9C6066-EF2F-B22F-C359-B5A1DE3D32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Sunday, February 5,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Sunday, February 5,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Sunday, February 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Sunday, February 5,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Sunday, February 5,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Sunday, February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270141" y="387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2</a:t>
            </a:r>
            <a:endParaRPr lang="en-US" dirty="0"/>
          </a:p>
        </p:txBody>
      </p:sp>
    </p:spTree>
    <p:extLst>
      <p:ext uri="{BB962C8B-B14F-4D97-AF65-F5344CB8AC3E}">
        <p14:creationId xmlns:p14="http://schemas.microsoft.com/office/powerpoint/2010/main" val="233121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C6D1-1080-07A7-B58F-19276CB17496}"/>
              </a:ext>
            </a:extLst>
          </p:cNvPr>
          <p:cNvSpPr>
            <a:spLocks noGrp="1"/>
          </p:cNvSpPr>
          <p:nvPr>
            <p:ph type="title"/>
          </p:nvPr>
        </p:nvSpPr>
        <p:spPr/>
        <p:txBody>
          <a:bodyPr/>
          <a:lstStyle/>
          <a:p>
            <a:r>
              <a:rPr lang="en-US" dirty="0" err="1"/>
              <a:t>instantation</a:t>
            </a:r>
          </a:p>
        </p:txBody>
      </p:sp>
      <p:sp>
        <p:nvSpPr>
          <p:cNvPr id="3" name="Content Placeholder 2">
            <a:extLst>
              <a:ext uri="{FF2B5EF4-FFF2-40B4-BE49-F238E27FC236}">
                <a16:creationId xmlns:a16="http://schemas.microsoft.com/office/drawing/2014/main" id="{0A8F82AD-7986-48DF-4833-52C5CF9AAFEC}"/>
              </a:ext>
            </a:extLst>
          </p:cNvPr>
          <p:cNvSpPr>
            <a:spLocks noGrp="1"/>
          </p:cNvSpPr>
          <p:nvPr>
            <p:ph idx="1"/>
          </p:nvPr>
        </p:nvSpPr>
        <p:spPr/>
        <p:txBody>
          <a:bodyPr/>
          <a:lstStyle/>
          <a:p>
            <a:pPr marL="305435" indent="-305435"/>
            <a:r>
              <a:rPr lang="en-US" dirty="0">
                <a:ea typeface="+mn-lt"/>
                <a:cs typeface="+mn-lt"/>
              </a:rPr>
              <a:t>Another word that you’ll come across in OOP is instance. The words instance and object are essentially interchangeable; however, to be precise, we would say that a </a:t>
            </a:r>
            <a:r>
              <a:rPr lang="en-US" dirty="0" err="1">
                <a:ea typeface="+mn-lt"/>
                <a:cs typeface="+mn-lt"/>
              </a:rPr>
              <a:t>LightSwitch</a:t>
            </a:r>
            <a:r>
              <a:rPr lang="en-US" dirty="0">
                <a:ea typeface="+mn-lt"/>
                <a:cs typeface="+mn-lt"/>
              </a:rPr>
              <a:t> object is an instance of the </a:t>
            </a:r>
            <a:r>
              <a:rPr lang="en-US" dirty="0" err="1">
                <a:ea typeface="+mn-lt"/>
                <a:cs typeface="+mn-lt"/>
              </a:rPr>
              <a:t>LightSwitch</a:t>
            </a:r>
            <a:r>
              <a:rPr lang="en-US" dirty="0">
                <a:ea typeface="+mn-lt"/>
                <a:cs typeface="+mn-lt"/>
              </a:rPr>
              <a:t> class.</a:t>
            </a:r>
          </a:p>
          <a:p>
            <a:pPr marL="305435" indent="-305435"/>
            <a:r>
              <a:rPr lang="en-US" dirty="0" err="1"/>
              <a:t>Instantation</a:t>
            </a:r>
            <a:r>
              <a:rPr lang="en-US" dirty="0"/>
              <a:t> - </a:t>
            </a:r>
            <a:r>
              <a:rPr lang="en-US" dirty="0">
                <a:ea typeface="+mn-lt"/>
                <a:cs typeface="+mn-lt"/>
              </a:rPr>
              <a:t>The process of creating an object from a class</a:t>
            </a:r>
          </a:p>
          <a:p>
            <a:pPr marL="305435" indent="-305435"/>
            <a:r>
              <a:rPr lang="en-US" dirty="0">
                <a:ea typeface="+mn-lt"/>
                <a:cs typeface="+mn-lt"/>
              </a:rPr>
              <a:t>In the previous assignment statement, we went through the </a:t>
            </a:r>
            <a:r>
              <a:rPr lang="en-US" b="1" dirty="0">
                <a:ea typeface="+mn-lt"/>
                <a:cs typeface="+mn-lt"/>
              </a:rPr>
              <a:t>instantiation process</a:t>
            </a:r>
            <a:r>
              <a:rPr lang="en-US" dirty="0">
                <a:ea typeface="+mn-lt"/>
                <a:cs typeface="+mn-lt"/>
              </a:rPr>
              <a:t> to create a </a:t>
            </a:r>
            <a:r>
              <a:rPr lang="en-US" dirty="0" err="1">
                <a:ea typeface="+mn-lt"/>
                <a:cs typeface="+mn-lt"/>
              </a:rPr>
              <a:t>LightSwitch</a:t>
            </a:r>
            <a:r>
              <a:rPr lang="en-US" dirty="0">
                <a:ea typeface="+mn-lt"/>
                <a:cs typeface="+mn-lt"/>
              </a:rPr>
              <a:t> object from the </a:t>
            </a:r>
            <a:r>
              <a:rPr lang="en-US" dirty="0" err="1">
                <a:ea typeface="+mn-lt"/>
                <a:cs typeface="+mn-lt"/>
              </a:rPr>
              <a:t>LightSwitch</a:t>
            </a:r>
            <a:r>
              <a:rPr lang="en-US" dirty="0">
                <a:ea typeface="+mn-lt"/>
                <a:cs typeface="+mn-lt"/>
              </a:rPr>
              <a:t> class. We can also use this as a verb; we </a:t>
            </a:r>
            <a:r>
              <a:rPr lang="en-US" b="1" dirty="0">
                <a:ea typeface="+mn-lt"/>
                <a:cs typeface="+mn-lt"/>
              </a:rPr>
              <a:t>instantiate</a:t>
            </a:r>
            <a:r>
              <a:rPr lang="en-US" dirty="0">
                <a:ea typeface="+mn-lt"/>
                <a:cs typeface="+mn-lt"/>
              </a:rPr>
              <a:t> a </a:t>
            </a:r>
            <a:r>
              <a:rPr lang="en-US" dirty="0" err="1">
                <a:ea typeface="+mn-lt"/>
                <a:cs typeface="+mn-lt"/>
              </a:rPr>
              <a:t>LightSwitch</a:t>
            </a:r>
            <a:r>
              <a:rPr lang="en-US" dirty="0">
                <a:ea typeface="+mn-lt"/>
                <a:cs typeface="+mn-lt"/>
              </a:rPr>
              <a:t> object from the </a:t>
            </a:r>
            <a:r>
              <a:rPr lang="en-US" dirty="0" err="1">
                <a:ea typeface="+mn-lt"/>
                <a:cs typeface="+mn-lt"/>
              </a:rPr>
              <a:t>LightSwitch</a:t>
            </a:r>
            <a:r>
              <a:rPr lang="en-US" dirty="0">
                <a:ea typeface="+mn-lt"/>
                <a:cs typeface="+mn-lt"/>
              </a:rPr>
              <a:t> class</a:t>
            </a:r>
            <a:endParaRPr lang="en-US" dirty="0"/>
          </a:p>
        </p:txBody>
      </p:sp>
    </p:spTree>
    <p:extLst>
      <p:ext uri="{BB962C8B-B14F-4D97-AF65-F5344CB8AC3E}">
        <p14:creationId xmlns:p14="http://schemas.microsoft.com/office/powerpoint/2010/main" val="271193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41D6-C1AE-4348-1F96-8A8A2A4EACDF}"/>
              </a:ext>
            </a:extLst>
          </p:cNvPr>
          <p:cNvSpPr>
            <a:spLocks noGrp="1"/>
          </p:cNvSpPr>
          <p:nvPr>
            <p:ph type="title"/>
          </p:nvPr>
        </p:nvSpPr>
        <p:spPr>
          <a:xfrm>
            <a:off x="581192" y="702156"/>
            <a:ext cx="11029616" cy="1013800"/>
          </a:xfrm>
        </p:spPr>
        <p:txBody>
          <a:bodyPr>
            <a:normAutofit/>
          </a:bodyPr>
          <a:lstStyle/>
          <a:p>
            <a:r>
              <a:rPr lang="en-US">
                <a:solidFill>
                  <a:srgbClr val="FFFFFF"/>
                </a:solidFill>
              </a:rPr>
              <a:t>Writing a class in python</a:t>
            </a:r>
          </a:p>
        </p:txBody>
      </p:sp>
      <p:sp useBgFill="1">
        <p:nvSpPr>
          <p:cNvPr id="37" name="Rectangle 26">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9B456A89-7E90-94DA-10E1-2CD6F46396A8}"/>
              </a:ext>
            </a:extLst>
          </p:cNvPr>
          <p:cNvPicPr>
            <a:picLocks noChangeAspect="1"/>
          </p:cNvPicPr>
          <p:nvPr/>
        </p:nvPicPr>
        <p:blipFill>
          <a:blip r:embed="rId2"/>
          <a:stretch>
            <a:fillRect/>
          </a:stretch>
        </p:blipFill>
        <p:spPr>
          <a:xfrm>
            <a:off x="657225" y="3081504"/>
            <a:ext cx="4962525" cy="2208323"/>
          </a:xfrm>
          <a:prstGeom prst="rect">
            <a:avLst/>
          </a:prstGeom>
        </p:spPr>
      </p:pic>
      <p:sp>
        <p:nvSpPr>
          <p:cNvPr id="3" name="Content Placeholder 2">
            <a:extLst>
              <a:ext uri="{FF2B5EF4-FFF2-40B4-BE49-F238E27FC236}">
                <a16:creationId xmlns:a16="http://schemas.microsoft.com/office/drawing/2014/main" id="{678037F9-33EB-0E72-8232-62DC3EF03FB5}"/>
              </a:ext>
            </a:extLst>
          </p:cNvPr>
          <p:cNvSpPr>
            <a:spLocks noGrp="1"/>
          </p:cNvSpPr>
          <p:nvPr>
            <p:ph idx="1"/>
          </p:nvPr>
        </p:nvSpPr>
        <p:spPr>
          <a:xfrm>
            <a:off x="6335805" y="2180496"/>
            <a:ext cx="5275001" cy="4045683"/>
          </a:xfrm>
        </p:spPr>
        <p:txBody>
          <a:bodyPr>
            <a:normAutofit fontScale="92500" lnSpcReduction="20000"/>
          </a:bodyPr>
          <a:lstStyle/>
          <a:p>
            <a:pPr marL="305435" indent="-305435"/>
            <a:r>
              <a:rPr lang="en-US" dirty="0">
                <a:ea typeface="+mn-lt"/>
                <a:cs typeface="+mn-lt"/>
              </a:rPr>
              <a:t>Let’s discuss the different parts of a class and the details of instantiating and using an object</a:t>
            </a:r>
          </a:p>
          <a:p>
            <a:pPr marL="305435" indent="-305435"/>
            <a:r>
              <a:rPr lang="en-US" dirty="0">
                <a:ea typeface="+mn-lt"/>
                <a:cs typeface="+mn-lt"/>
              </a:rPr>
              <a:t>You begin a class definition with a class statement specifying the name you want to give the class. The convention for class names is to use camel case, with the first letter uppercase (for example, </a:t>
            </a:r>
            <a:r>
              <a:rPr lang="en-US" dirty="0" err="1">
                <a:ea typeface="+mn-lt"/>
                <a:cs typeface="+mn-lt"/>
              </a:rPr>
              <a:t>LightSwitch</a:t>
            </a:r>
            <a:r>
              <a:rPr lang="en-US" dirty="0">
                <a:ea typeface="+mn-lt"/>
                <a:cs typeface="+mn-lt"/>
              </a:rPr>
              <a:t>). Following the name you can optionally add a set of parentheses, but the statement must end with a colon to indicate that you’re about to begin the body of the class</a:t>
            </a:r>
          </a:p>
          <a:p>
            <a:pPr marL="305435" indent="-305435"/>
            <a:r>
              <a:rPr lang="en-US" dirty="0">
                <a:ea typeface="+mn-lt"/>
                <a:cs typeface="+mn-lt"/>
              </a:rPr>
              <a:t>Within the body of the class, you can define any number of functions. All the functions are considered part of the class, and the code that defines them must be indented. Each function represents some behavior that an object created from the class can perform. </a:t>
            </a:r>
          </a:p>
          <a:p>
            <a:pPr marL="305435" indent="-305435"/>
            <a:r>
              <a:rPr lang="en-US" dirty="0">
                <a:ea typeface="+mn-lt"/>
                <a:cs typeface="+mn-lt"/>
              </a:rPr>
              <a:t>All functions must have at least one parameter, which by convention is named self</a:t>
            </a:r>
            <a:endParaRPr lang="en-US" dirty="0"/>
          </a:p>
        </p:txBody>
      </p:sp>
    </p:spTree>
    <p:extLst>
      <p:ext uri="{BB962C8B-B14F-4D97-AF65-F5344CB8AC3E}">
        <p14:creationId xmlns:p14="http://schemas.microsoft.com/office/powerpoint/2010/main" val="324251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1AE2-9207-1C74-56EF-BFAF6D37FFE0}"/>
              </a:ext>
            </a:extLst>
          </p:cNvPr>
          <p:cNvSpPr>
            <a:spLocks noGrp="1"/>
          </p:cNvSpPr>
          <p:nvPr>
            <p:ph type="title"/>
          </p:nvPr>
        </p:nvSpPr>
        <p:spPr/>
        <p:txBody>
          <a:bodyPr/>
          <a:lstStyle/>
          <a:p>
            <a:r>
              <a:rPr lang="en-US" dirty="0">
                <a:ea typeface="+mj-lt"/>
                <a:cs typeface="+mj-lt"/>
              </a:rPr>
              <a:t>WRITING A CLASS IN PYTHON</a:t>
            </a:r>
          </a:p>
        </p:txBody>
      </p:sp>
      <p:sp>
        <p:nvSpPr>
          <p:cNvPr id="3" name="Content Placeholder 2">
            <a:extLst>
              <a:ext uri="{FF2B5EF4-FFF2-40B4-BE49-F238E27FC236}">
                <a16:creationId xmlns:a16="http://schemas.microsoft.com/office/drawing/2014/main" id="{452F913D-8110-9540-3B17-97DB2B800D10}"/>
              </a:ext>
            </a:extLst>
          </p:cNvPr>
          <p:cNvSpPr>
            <a:spLocks noGrp="1"/>
          </p:cNvSpPr>
          <p:nvPr>
            <p:ph idx="1"/>
          </p:nvPr>
        </p:nvSpPr>
        <p:spPr/>
        <p:txBody>
          <a:bodyPr/>
          <a:lstStyle/>
          <a:p>
            <a:pPr marL="305435" indent="-305435"/>
            <a:r>
              <a:rPr lang="en-US" dirty="0">
                <a:ea typeface="+mn-lt"/>
                <a:cs typeface="+mn-lt"/>
              </a:rPr>
              <a:t>OOP functions are given a special name: method.</a:t>
            </a:r>
          </a:p>
          <a:p>
            <a:pPr marL="305435" indent="-305435"/>
            <a:r>
              <a:rPr lang="en-US" dirty="0"/>
              <a:t>Method - </a:t>
            </a:r>
            <a:r>
              <a:rPr lang="en-US" dirty="0">
                <a:ea typeface="+mn-lt"/>
                <a:cs typeface="+mn-lt"/>
              </a:rPr>
              <a:t>A function defined inside a class. A method always has at least one parameter, which is usually named self.</a:t>
            </a:r>
          </a:p>
          <a:p>
            <a:pPr marL="305435" indent="-305435"/>
            <a:r>
              <a:rPr lang="en-US" dirty="0">
                <a:ea typeface="+mn-lt"/>
                <a:cs typeface="+mn-lt"/>
              </a:rPr>
              <a:t>The first method in every class should have the special name __</a:t>
            </a:r>
            <a:r>
              <a:rPr lang="en-US" dirty="0" err="1">
                <a:ea typeface="+mn-lt"/>
                <a:cs typeface="+mn-lt"/>
              </a:rPr>
              <a:t>init</a:t>
            </a:r>
            <a:r>
              <a:rPr lang="en-US" dirty="0">
                <a:ea typeface="+mn-lt"/>
                <a:cs typeface="+mn-lt"/>
              </a:rPr>
              <a:t>__. Whenever you create an object from a class, this method will run automatically. Therefore, this method is the logical place to put any initialization code that you want to run whenever you instantiate an object from a class. </a:t>
            </a:r>
          </a:p>
          <a:p>
            <a:pPr marL="305435" indent="-305435"/>
            <a:r>
              <a:rPr lang="en-US" dirty="0">
                <a:ea typeface="+mn-lt"/>
                <a:cs typeface="+mn-lt"/>
              </a:rPr>
              <a:t>The name __</a:t>
            </a:r>
            <a:r>
              <a:rPr lang="en-US" dirty="0" err="1">
                <a:ea typeface="+mn-lt"/>
                <a:cs typeface="+mn-lt"/>
              </a:rPr>
              <a:t>init</a:t>
            </a:r>
            <a:r>
              <a:rPr lang="en-US" dirty="0">
                <a:ea typeface="+mn-lt"/>
                <a:cs typeface="+mn-lt"/>
              </a:rPr>
              <a:t>__ is reserved by Python for this very task, and it must be written exactly this way, with two underscores before and after the word </a:t>
            </a:r>
            <a:r>
              <a:rPr lang="en-US" dirty="0" err="1">
                <a:ea typeface="+mn-lt"/>
                <a:cs typeface="+mn-lt"/>
              </a:rPr>
              <a:t>init</a:t>
            </a:r>
            <a:r>
              <a:rPr lang="en-US" dirty="0">
                <a:ea typeface="+mn-lt"/>
                <a:cs typeface="+mn-lt"/>
              </a:rPr>
              <a:t> (which must be lowercase). In reality, the __</a:t>
            </a:r>
            <a:r>
              <a:rPr lang="en-US" dirty="0" err="1">
                <a:ea typeface="+mn-lt"/>
                <a:cs typeface="+mn-lt"/>
              </a:rPr>
              <a:t>init</a:t>
            </a:r>
            <a:r>
              <a:rPr lang="en-US" dirty="0">
                <a:ea typeface="+mn-lt"/>
                <a:cs typeface="+mn-lt"/>
              </a:rPr>
              <a:t>__() method is not strictly required. However, it’s generally considered good practice to include it and use it for initialization.</a:t>
            </a:r>
            <a:endParaRPr lang="en-US" dirty="0"/>
          </a:p>
        </p:txBody>
      </p:sp>
    </p:spTree>
    <p:extLst>
      <p:ext uri="{BB962C8B-B14F-4D97-AF65-F5344CB8AC3E}">
        <p14:creationId xmlns:p14="http://schemas.microsoft.com/office/powerpoint/2010/main" val="327851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41D8-7C02-C7EE-E46C-06734AC6AAC0}"/>
              </a:ext>
            </a:extLst>
          </p:cNvPr>
          <p:cNvSpPr>
            <a:spLocks noGrp="1"/>
          </p:cNvSpPr>
          <p:nvPr>
            <p:ph type="title"/>
          </p:nvPr>
        </p:nvSpPr>
        <p:spPr/>
        <p:txBody>
          <a:bodyPr/>
          <a:lstStyle/>
          <a:p>
            <a:r>
              <a:rPr lang="en-US" dirty="0">
                <a:ea typeface="+mj-lt"/>
                <a:cs typeface="+mj-lt"/>
              </a:rPr>
              <a:t>Scope and Instance Variables</a:t>
            </a:r>
            <a:endParaRPr lang="en-US" dirty="0"/>
          </a:p>
        </p:txBody>
      </p:sp>
      <p:sp>
        <p:nvSpPr>
          <p:cNvPr id="3" name="Content Placeholder 2">
            <a:extLst>
              <a:ext uri="{FF2B5EF4-FFF2-40B4-BE49-F238E27FC236}">
                <a16:creationId xmlns:a16="http://schemas.microsoft.com/office/drawing/2014/main" id="{07F4C795-5E17-69D4-E5F1-ED9A5EF44D9D}"/>
              </a:ext>
            </a:extLst>
          </p:cNvPr>
          <p:cNvSpPr>
            <a:spLocks noGrp="1"/>
          </p:cNvSpPr>
          <p:nvPr>
            <p:ph idx="1"/>
          </p:nvPr>
        </p:nvSpPr>
        <p:spPr/>
        <p:txBody>
          <a:bodyPr/>
          <a:lstStyle/>
          <a:p>
            <a:pPr marL="305435" indent="-305435"/>
            <a:r>
              <a:rPr lang="en-US" dirty="0">
                <a:ea typeface="+mn-lt"/>
                <a:cs typeface="+mn-lt"/>
              </a:rPr>
              <a:t>In procedural programming, there are two principal levels of scope: variables created in the main code have </a:t>
            </a:r>
            <a:r>
              <a:rPr lang="en-US" b="1" dirty="0">
                <a:ea typeface="+mn-lt"/>
                <a:cs typeface="+mn-lt"/>
              </a:rPr>
              <a:t>global scope</a:t>
            </a:r>
            <a:r>
              <a:rPr lang="en-US" dirty="0">
                <a:ea typeface="+mn-lt"/>
                <a:cs typeface="+mn-lt"/>
              </a:rPr>
              <a:t> and are available anywhere in a program, while variables created inside a function have </a:t>
            </a:r>
            <a:r>
              <a:rPr lang="en-US" b="1" dirty="0">
                <a:ea typeface="+mn-lt"/>
                <a:cs typeface="+mn-lt"/>
              </a:rPr>
              <a:t>local scope</a:t>
            </a:r>
            <a:r>
              <a:rPr lang="en-US" dirty="0">
                <a:ea typeface="+mn-lt"/>
                <a:cs typeface="+mn-lt"/>
              </a:rPr>
              <a:t> and only live as long as the function runs. When the function exits, all local variables (variables with local scope) literally go away</a:t>
            </a:r>
          </a:p>
          <a:p>
            <a:pPr marL="305435" indent="-305435"/>
            <a:r>
              <a:rPr lang="en-US" dirty="0">
                <a:ea typeface="+mn-lt"/>
                <a:cs typeface="+mn-lt"/>
              </a:rPr>
              <a:t>Object-oriented programming and classes introduce a third level of scope, typically called </a:t>
            </a:r>
            <a:r>
              <a:rPr lang="en-US" b="1" dirty="0">
                <a:ea typeface="+mn-lt"/>
                <a:cs typeface="+mn-lt"/>
              </a:rPr>
              <a:t>object scope</a:t>
            </a:r>
            <a:r>
              <a:rPr lang="en-US" dirty="0">
                <a:ea typeface="+mn-lt"/>
                <a:cs typeface="+mn-lt"/>
              </a:rPr>
              <a:t>, though sometimes referred to as class scope or more rarely as </a:t>
            </a:r>
            <a:r>
              <a:rPr lang="en-US" b="1" dirty="0">
                <a:ea typeface="+mn-lt"/>
                <a:cs typeface="+mn-lt"/>
              </a:rPr>
              <a:t>instance scope</a:t>
            </a:r>
            <a:r>
              <a:rPr lang="en-US" dirty="0">
                <a:ea typeface="+mn-lt"/>
                <a:cs typeface="+mn-lt"/>
              </a:rPr>
              <a:t>. They all mean the same thing: the scope consists of all the code inside the class definition.</a:t>
            </a:r>
            <a:endParaRPr lang="en-US" dirty="0"/>
          </a:p>
        </p:txBody>
      </p:sp>
    </p:spTree>
    <p:extLst>
      <p:ext uri="{BB962C8B-B14F-4D97-AF65-F5344CB8AC3E}">
        <p14:creationId xmlns:p14="http://schemas.microsoft.com/office/powerpoint/2010/main" val="260230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77C5-1C29-7C98-7F25-E35BBD2664B3}"/>
              </a:ext>
            </a:extLst>
          </p:cNvPr>
          <p:cNvSpPr>
            <a:spLocks noGrp="1"/>
          </p:cNvSpPr>
          <p:nvPr>
            <p:ph type="title"/>
          </p:nvPr>
        </p:nvSpPr>
        <p:spPr/>
        <p:txBody>
          <a:bodyPr/>
          <a:lstStyle/>
          <a:p>
            <a:r>
              <a:rPr lang="en-US" dirty="0"/>
              <a:t>SCOPE AND INSTANCE VARIABLES</a:t>
            </a:r>
            <a:endParaRPr lang="en-US" dirty="0">
              <a:ea typeface="+mj-lt"/>
              <a:cs typeface="+mj-lt"/>
            </a:endParaRPr>
          </a:p>
        </p:txBody>
      </p:sp>
      <p:sp>
        <p:nvSpPr>
          <p:cNvPr id="3" name="Content Placeholder 2">
            <a:extLst>
              <a:ext uri="{FF2B5EF4-FFF2-40B4-BE49-F238E27FC236}">
                <a16:creationId xmlns:a16="http://schemas.microsoft.com/office/drawing/2014/main" id="{31F994F9-D46E-F89B-80D6-BCFE2B32807D}"/>
              </a:ext>
            </a:extLst>
          </p:cNvPr>
          <p:cNvSpPr>
            <a:spLocks noGrp="1"/>
          </p:cNvSpPr>
          <p:nvPr>
            <p:ph idx="1"/>
          </p:nvPr>
        </p:nvSpPr>
        <p:spPr/>
        <p:txBody>
          <a:bodyPr/>
          <a:lstStyle/>
          <a:p>
            <a:pPr marL="305435" indent="-305435"/>
            <a:r>
              <a:rPr lang="en-US" dirty="0">
                <a:ea typeface="+mn-lt"/>
                <a:cs typeface="+mn-lt"/>
              </a:rPr>
              <a:t>Methods can have both local variables and </a:t>
            </a:r>
            <a:r>
              <a:rPr lang="en-US" b="1" dirty="0">
                <a:ea typeface="+mn-lt"/>
                <a:cs typeface="+mn-lt"/>
              </a:rPr>
              <a:t>instance variables</a:t>
            </a:r>
            <a:r>
              <a:rPr lang="en-US" dirty="0">
                <a:ea typeface="+mn-lt"/>
                <a:cs typeface="+mn-lt"/>
              </a:rPr>
              <a:t>. </a:t>
            </a:r>
          </a:p>
          <a:p>
            <a:pPr marL="305435" indent="-305435"/>
            <a:r>
              <a:rPr lang="en-US" dirty="0">
                <a:ea typeface="+mn-lt"/>
                <a:cs typeface="+mn-lt"/>
              </a:rPr>
              <a:t>In a method, any variable whose name does not start with self. is a local variable and will go away when that method exits, meaning other methods within the class can no longer use that variable. </a:t>
            </a:r>
            <a:endParaRPr lang="en-US">
              <a:ea typeface="+mn-lt"/>
              <a:cs typeface="+mn-lt"/>
            </a:endParaRPr>
          </a:p>
          <a:p>
            <a:pPr marL="305435" indent="-305435"/>
            <a:r>
              <a:rPr lang="en-US" b="1" dirty="0">
                <a:ea typeface="+mn-lt"/>
                <a:cs typeface="+mn-lt"/>
              </a:rPr>
              <a:t>Instance variables</a:t>
            </a:r>
            <a:r>
              <a:rPr lang="en-US" dirty="0">
                <a:ea typeface="+mn-lt"/>
                <a:cs typeface="+mn-lt"/>
              </a:rPr>
              <a:t> have object scope, which means they are available to </a:t>
            </a:r>
            <a:r>
              <a:rPr lang="en-US" b="1" dirty="0">
                <a:ea typeface="+mn-lt"/>
                <a:cs typeface="+mn-lt"/>
              </a:rPr>
              <a:t>all</a:t>
            </a:r>
            <a:r>
              <a:rPr lang="en-US" dirty="0">
                <a:ea typeface="+mn-lt"/>
                <a:cs typeface="+mn-lt"/>
              </a:rPr>
              <a:t> methods defined in a class. Instance variables and object scope are the keys to understanding how objects remember data. </a:t>
            </a:r>
            <a:endParaRPr lang="en-US"/>
          </a:p>
        </p:txBody>
      </p:sp>
    </p:spTree>
    <p:extLst>
      <p:ext uri="{BB962C8B-B14F-4D97-AF65-F5344CB8AC3E}">
        <p14:creationId xmlns:p14="http://schemas.microsoft.com/office/powerpoint/2010/main" val="336647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1ECB33-AE51-9C26-DC16-B059AD95E941}"/>
              </a:ext>
            </a:extLst>
          </p:cNvPr>
          <p:cNvSpPr>
            <a:spLocks noGrp="1"/>
          </p:cNvSpPr>
          <p:nvPr>
            <p:ph type="title"/>
          </p:nvPr>
        </p:nvSpPr>
        <p:spPr>
          <a:xfrm>
            <a:off x="803189" y="1209184"/>
            <a:ext cx="3089189" cy="4734416"/>
          </a:xfrm>
        </p:spPr>
        <p:txBody>
          <a:bodyPr anchor="ctr">
            <a:normAutofit/>
          </a:bodyPr>
          <a:lstStyle/>
          <a:p>
            <a:r>
              <a:rPr lang="en-US">
                <a:solidFill>
                  <a:srgbClr val="FFFFFF"/>
                </a:solidFill>
                <a:ea typeface="+mj-lt"/>
                <a:cs typeface="+mj-lt"/>
              </a:rPr>
              <a:t>SCOPE AND INSTANCE VARIABLES</a:t>
            </a: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E2749B7-56DD-29E9-BF3E-75088BFDA681}"/>
              </a:ext>
            </a:extLst>
          </p:cNvPr>
          <p:cNvSpPr>
            <a:spLocks noGrp="1"/>
          </p:cNvSpPr>
          <p:nvPr>
            <p:ph idx="1"/>
          </p:nvPr>
        </p:nvSpPr>
        <p:spPr>
          <a:xfrm>
            <a:off x="4561870" y="723900"/>
            <a:ext cx="7183597" cy="3252678"/>
          </a:xfrm>
        </p:spPr>
        <p:txBody>
          <a:bodyPr>
            <a:normAutofit/>
          </a:bodyPr>
          <a:lstStyle/>
          <a:p>
            <a:pPr marL="305435" indent="-305435"/>
            <a:r>
              <a:rPr lang="en-US" dirty="0">
                <a:ea typeface="+mn-lt"/>
                <a:cs typeface="+mn-lt"/>
              </a:rPr>
              <a:t>Just like local and global variables, instance variables are created when they are first given a value and do not need any special declaration. The __</a:t>
            </a:r>
            <a:r>
              <a:rPr lang="en-US" dirty="0" err="1">
                <a:ea typeface="+mn-lt"/>
                <a:cs typeface="+mn-lt"/>
              </a:rPr>
              <a:t>init</a:t>
            </a:r>
            <a:r>
              <a:rPr lang="en-US" dirty="0">
                <a:ea typeface="+mn-lt"/>
                <a:cs typeface="+mn-lt"/>
              </a:rPr>
              <a:t>__() method is the logical place to initialize instance variables.</a:t>
            </a:r>
          </a:p>
          <a:p>
            <a:pPr marL="305435" indent="-305435"/>
            <a:r>
              <a:rPr lang="en-US" dirty="0">
                <a:ea typeface="+mn-lt"/>
                <a:cs typeface="+mn-lt"/>
              </a:rPr>
              <a:t>Here we have an example of a class where the __</a:t>
            </a:r>
            <a:r>
              <a:rPr lang="en-US" dirty="0" err="1">
                <a:ea typeface="+mn-lt"/>
                <a:cs typeface="+mn-lt"/>
              </a:rPr>
              <a:t>init</a:t>
            </a:r>
            <a:r>
              <a:rPr lang="en-US" dirty="0">
                <a:ea typeface="+mn-lt"/>
                <a:cs typeface="+mn-lt"/>
              </a:rPr>
              <a:t>__() method initializes an instance variable </a:t>
            </a:r>
            <a:r>
              <a:rPr lang="en-US" dirty="0" err="1">
                <a:ea typeface="+mn-lt"/>
                <a:cs typeface="+mn-lt"/>
              </a:rPr>
              <a:t>self.count</a:t>
            </a:r>
            <a:r>
              <a:rPr lang="en-US" dirty="0">
                <a:ea typeface="+mn-lt"/>
                <a:cs typeface="+mn-lt"/>
              </a:rPr>
              <a:t> (read as “self dot count”) to zero and another method, increment(), that simply adds 1 to </a:t>
            </a:r>
            <a:r>
              <a:rPr lang="en-US" dirty="0" err="1">
                <a:ea typeface="+mn-lt"/>
                <a:cs typeface="+mn-lt"/>
              </a:rPr>
              <a:t>self.count</a:t>
            </a:r>
          </a:p>
        </p:txBody>
      </p:sp>
      <p:pic>
        <p:nvPicPr>
          <p:cNvPr id="4" name="Picture 4" descr="A picture containing text&#10;&#10;Description automatically generated">
            <a:extLst>
              <a:ext uri="{FF2B5EF4-FFF2-40B4-BE49-F238E27FC236}">
                <a16:creationId xmlns:a16="http://schemas.microsoft.com/office/drawing/2014/main" id="{51A1AA23-BEE0-204D-8B73-C2D09DC5EB90}"/>
              </a:ext>
            </a:extLst>
          </p:cNvPr>
          <p:cNvPicPr>
            <a:picLocks noChangeAspect="1"/>
          </p:cNvPicPr>
          <p:nvPr/>
        </p:nvPicPr>
        <p:blipFill>
          <a:blip r:embed="rId2"/>
          <a:stretch>
            <a:fillRect/>
          </a:stretch>
        </p:blipFill>
        <p:spPr>
          <a:xfrm>
            <a:off x="4561870" y="4253024"/>
            <a:ext cx="7183597" cy="1454678"/>
          </a:xfrm>
          <a:prstGeom prst="rect">
            <a:avLst/>
          </a:prstGeom>
        </p:spPr>
      </p:pic>
    </p:spTree>
    <p:extLst>
      <p:ext uri="{BB962C8B-B14F-4D97-AF65-F5344CB8AC3E}">
        <p14:creationId xmlns:p14="http://schemas.microsoft.com/office/powerpoint/2010/main" val="407353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EAE0-BFFA-0271-6409-B682F4C8CC88}"/>
              </a:ext>
            </a:extLst>
          </p:cNvPr>
          <p:cNvSpPr>
            <a:spLocks noGrp="1"/>
          </p:cNvSpPr>
          <p:nvPr>
            <p:ph type="title"/>
          </p:nvPr>
        </p:nvSpPr>
        <p:spPr/>
        <p:txBody>
          <a:bodyPr/>
          <a:lstStyle/>
          <a:p>
            <a:r>
              <a:rPr lang="en-US" dirty="0"/>
              <a:t>SCOPE AND INSTANCE VARIABLES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D321FE98-C416-4067-B3DB-784E92D23865}"/>
              </a:ext>
            </a:extLst>
          </p:cNvPr>
          <p:cNvSpPr>
            <a:spLocks noGrp="1"/>
          </p:cNvSpPr>
          <p:nvPr>
            <p:ph idx="1"/>
          </p:nvPr>
        </p:nvSpPr>
        <p:spPr/>
        <p:txBody>
          <a:bodyPr/>
          <a:lstStyle/>
          <a:p>
            <a:pPr marL="305435" indent="-305435"/>
            <a:r>
              <a:rPr lang="en-US" dirty="0">
                <a:ea typeface="+mn-lt"/>
                <a:cs typeface="+mn-lt"/>
              </a:rPr>
              <a:t>When you instantiate an object from the </a:t>
            </a:r>
            <a:r>
              <a:rPr lang="en-US" dirty="0" err="1">
                <a:ea typeface="+mn-lt"/>
                <a:cs typeface="+mn-lt"/>
              </a:rPr>
              <a:t>MyClass</a:t>
            </a:r>
            <a:r>
              <a:rPr lang="en-US" dirty="0">
                <a:ea typeface="+mn-lt"/>
                <a:cs typeface="+mn-lt"/>
              </a:rPr>
              <a:t> class, the __</a:t>
            </a:r>
            <a:r>
              <a:rPr lang="en-US" dirty="0" err="1">
                <a:ea typeface="+mn-lt"/>
                <a:cs typeface="+mn-lt"/>
              </a:rPr>
              <a:t>init</a:t>
            </a:r>
            <a:r>
              <a:rPr lang="en-US" dirty="0">
                <a:ea typeface="+mn-lt"/>
                <a:cs typeface="+mn-lt"/>
              </a:rPr>
              <a:t>__() method runs and sets the value of the instance variable </a:t>
            </a:r>
            <a:r>
              <a:rPr lang="en-US" dirty="0" err="1">
                <a:ea typeface="+mn-lt"/>
                <a:cs typeface="+mn-lt"/>
              </a:rPr>
              <a:t>self.count</a:t>
            </a:r>
            <a:r>
              <a:rPr lang="en-US" dirty="0">
                <a:ea typeface="+mn-lt"/>
                <a:cs typeface="+mn-lt"/>
              </a:rPr>
              <a:t> to zero. If you then call the increment() method, the value of </a:t>
            </a:r>
            <a:r>
              <a:rPr lang="en-US" dirty="0" err="1">
                <a:ea typeface="+mn-lt"/>
                <a:cs typeface="+mn-lt"/>
              </a:rPr>
              <a:t>self.count</a:t>
            </a:r>
            <a:r>
              <a:rPr lang="en-US" dirty="0">
                <a:ea typeface="+mn-lt"/>
                <a:cs typeface="+mn-lt"/>
              </a:rPr>
              <a:t> goes from zero to one. If you call increment() again, the value goes from one to two, and on and on.</a:t>
            </a:r>
          </a:p>
          <a:p>
            <a:pPr marL="305435" indent="-305435"/>
            <a:r>
              <a:rPr lang="en-US" b="1" dirty="0">
                <a:ea typeface="+mn-lt"/>
                <a:cs typeface="+mn-lt"/>
              </a:rPr>
              <a:t>Each object created from a class gets its own set of instance variables, independent of any other objects instantiated from that class. </a:t>
            </a:r>
          </a:p>
          <a:p>
            <a:pPr marL="305435" indent="-305435"/>
            <a:r>
              <a:rPr lang="en-US" dirty="0">
                <a:ea typeface="+mn-lt"/>
                <a:cs typeface="+mn-lt"/>
              </a:rPr>
              <a:t>In the case of the </a:t>
            </a:r>
            <a:r>
              <a:rPr lang="en-US" dirty="0" err="1">
                <a:ea typeface="+mn-lt"/>
                <a:cs typeface="+mn-lt"/>
              </a:rPr>
              <a:t>LightSwitch</a:t>
            </a:r>
            <a:r>
              <a:rPr lang="en-US" dirty="0">
                <a:ea typeface="+mn-lt"/>
                <a:cs typeface="+mn-lt"/>
              </a:rPr>
              <a:t> class, there is only one instance variable, </a:t>
            </a:r>
            <a:r>
              <a:rPr lang="en-US" dirty="0" err="1">
                <a:ea typeface="+mn-lt"/>
                <a:cs typeface="+mn-lt"/>
              </a:rPr>
              <a:t>self.switchIsOn</a:t>
            </a:r>
            <a:r>
              <a:rPr lang="en-US" dirty="0">
                <a:ea typeface="+mn-lt"/>
                <a:cs typeface="+mn-lt"/>
              </a:rPr>
              <a:t>, so every </a:t>
            </a:r>
            <a:r>
              <a:rPr lang="en-US" dirty="0" err="1">
                <a:ea typeface="+mn-lt"/>
                <a:cs typeface="+mn-lt"/>
              </a:rPr>
              <a:t>LightSwitch</a:t>
            </a:r>
            <a:r>
              <a:rPr lang="en-US" dirty="0">
                <a:ea typeface="+mn-lt"/>
                <a:cs typeface="+mn-lt"/>
              </a:rPr>
              <a:t> object will have its own </a:t>
            </a:r>
            <a:r>
              <a:rPr lang="en-US" dirty="0" err="1">
                <a:ea typeface="+mn-lt"/>
                <a:cs typeface="+mn-lt"/>
              </a:rPr>
              <a:t>self.switchIsOn</a:t>
            </a:r>
            <a:r>
              <a:rPr lang="en-US" dirty="0">
                <a:ea typeface="+mn-lt"/>
                <a:cs typeface="+mn-lt"/>
              </a:rPr>
              <a:t>. Therefore, you can have multiple </a:t>
            </a:r>
            <a:r>
              <a:rPr lang="en-US" dirty="0" err="1">
                <a:ea typeface="+mn-lt"/>
                <a:cs typeface="+mn-lt"/>
              </a:rPr>
              <a:t>LightSwitch</a:t>
            </a:r>
            <a:r>
              <a:rPr lang="en-US" dirty="0">
                <a:ea typeface="+mn-lt"/>
                <a:cs typeface="+mn-lt"/>
              </a:rPr>
              <a:t> objects, each with its own independent value of True or False for its </a:t>
            </a:r>
            <a:r>
              <a:rPr lang="en-US" dirty="0" err="1">
                <a:ea typeface="+mn-lt"/>
                <a:cs typeface="+mn-lt"/>
              </a:rPr>
              <a:t>self.switchIsOn</a:t>
            </a:r>
            <a:r>
              <a:rPr lang="en-US" dirty="0">
                <a:ea typeface="+mn-lt"/>
                <a:cs typeface="+mn-lt"/>
              </a:rPr>
              <a:t> variable</a:t>
            </a:r>
            <a:endParaRPr lang="en-US" dirty="0"/>
          </a:p>
        </p:txBody>
      </p:sp>
    </p:spTree>
    <p:extLst>
      <p:ext uri="{BB962C8B-B14F-4D97-AF65-F5344CB8AC3E}">
        <p14:creationId xmlns:p14="http://schemas.microsoft.com/office/powerpoint/2010/main" val="231562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13D7-5F3A-115B-BD6C-D26715D25625}"/>
              </a:ext>
            </a:extLst>
          </p:cNvPr>
          <p:cNvSpPr>
            <a:spLocks noGrp="1"/>
          </p:cNvSpPr>
          <p:nvPr>
            <p:ph type="title"/>
          </p:nvPr>
        </p:nvSpPr>
        <p:spPr/>
        <p:txBody>
          <a:bodyPr/>
          <a:lstStyle/>
          <a:p>
            <a:r>
              <a:rPr lang="en-US" dirty="0">
                <a:ea typeface="+mj-lt"/>
                <a:cs typeface="+mj-lt"/>
              </a:rPr>
              <a:t>Differences Between Functions and Methods</a:t>
            </a:r>
            <a:endParaRPr lang="en-US" dirty="0"/>
          </a:p>
        </p:txBody>
      </p:sp>
      <p:sp>
        <p:nvSpPr>
          <p:cNvPr id="3" name="Content Placeholder 2">
            <a:extLst>
              <a:ext uri="{FF2B5EF4-FFF2-40B4-BE49-F238E27FC236}">
                <a16:creationId xmlns:a16="http://schemas.microsoft.com/office/drawing/2014/main" id="{727CD482-EB19-2576-EC18-50814A4D1539}"/>
              </a:ext>
            </a:extLst>
          </p:cNvPr>
          <p:cNvSpPr>
            <a:spLocks noGrp="1"/>
          </p:cNvSpPr>
          <p:nvPr>
            <p:ph idx="1"/>
          </p:nvPr>
        </p:nvSpPr>
        <p:spPr/>
        <p:txBody>
          <a:bodyPr/>
          <a:lstStyle/>
          <a:p>
            <a:pPr marL="305435" indent="-305435"/>
            <a:r>
              <a:rPr lang="en-US" dirty="0">
                <a:ea typeface="+mn-lt"/>
                <a:cs typeface="+mn-lt"/>
              </a:rPr>
              <a:t>To recap, there are three key differences between a function and a method:</a:t>
            </a:r>
          </a:p>
          <a:p>
            <a:pPr marL="629920" lvl="1" indent="-305435"/>
            <a:r>
              <a:rPr lang="en-US" dirty="0">
                <a:ea typeface="+mn-lt"/>
                <a:cs typeface="+mn-lt"/>
              </a:rPr>
              <a:t>All methods of a class must be indented under the class statement. </a:t>
            </a:r>
          </a:p>
          <a:p>
            <a:pPr marL="629920" lvl="1" indent="-305435"/>
            <a:r>
              <a:rPr lang="en-US" dirty="0">
                <a:ea typeface="+mn-lt"/>
                <a:cs typeface="+mn-lt"/>
              </a:rPr>
              <a:t>All methods have a special first parameter that (by convention) is named self. </a:t>
            </a:r>
          </a:p>
          <a:p>
            <a:pPr marL="629920" lvl="1" indent="-305435"/>
            <a:r>
              <a:rPr lang="en-US" dirty="0">
                <a:ea typeface="+mn-lt"/>
                <a:cs typeface="+mn-lt"/>
              </a:rPr>
              <a:t>Methods in a class can use instance variables, written in the form self.&lt;</a:t>
            </a:r>
            <a:r>
              <a:rPr lang="en-US" dirty="0" err="1">
                <a:ea typeface="+mn-lt"/>
                <a:cs typeface="+mn-lt"/>
              </a:rPr>
              <a:t>variableName</a:t>
            </a:r>
            <a:r>
              <a:rPr lang="en-US" dirty="0">
                <a:ea typeface="+mn-lt"/>
                <a:cs typeface="+mn-lt"/>
              </a:rPr>
              <a:t>&gt;</a:t>
            </a:r>
          </a:p>
          <a:p>
            <a:pPr marL="305435" indent="-305435"/>
            <a:r>
              <a:rPr lang="en-US" dirty="0">
                <a:ea typeface="+mn-lt"/>
                <a:cs typeface="+mn-lt"/>
              </a:rPr>
              <a:t>Now that you know what methods are, let's </a:t>
            </a:r>
            <a:r>
              <a:rPr lang="en-US" dirty="0" err="1">
                <a:ea typeface="+mn-lt"/>
                <a:cs typeface="+mn-lt"/>
              </a:rPr>
              <a:t>llok</a:t>
            </a:r>
            <a:r>
              <a:rPr lang="en-US" dirty="0">
                <a:ea typeface="+mn-lt"/>
                <a:cs typeface="+mn-lt"/>
              </a:rPr>
              <a:t> at how we can create an object from a class and how to use the different methods that are available in a class.</a:t>
            </a:r>
          </a:p>
        </p:txBody>
      </p:sp>
    </p:spTree>
    <p:extLst>
      <p:ext uri="{BB962C8B-B14F-4D97-AF65-F5344CB8AC3E}">
        <p14:creationId xmlns:p14="http://schemas.microsoft.com/office/powerpoint/2010/main" val="278101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9BA-8393-3BB7-5FFD-B18D71B41CB7}"/>
              </a:ext>
            </a:extLst>
          </p:cNvPr>
          <p:cNvSpPr>
            <a:spLocks noGrp="1"/>
          </p:cNvSpPr>
          <p:nvPr>
            <p:ph type="title"/>
          </p:nvPr>
        </p:nvSpPr>
        <p:spPr/>
        <p:txBody>
          <a:bodyPr/>
          <a:lstStyle/>
          <a:p>
            <a:r>
              <a:rPr lang="en-US" dirty="0">
                <a:ea typeface="+mj-lt"/>
                <a:cs typeface="+mj-lt"/>
              </a:rPr>
              <a:t>Creating an Object from a Class</a:t>
            </a:r>
            <a:endParaRPr lang="en-US" dirty="0"/>
          </a:p>
        </p:txBody>
      </p:sp>
      <p:sp>
        <p:nvSpPr>
          <p:cNvPr id="3" name="Content Placeholder 2">
            <a:extLst>
              <a:ext uri="{FF2B5EF4-FFF2-40B4-BE49-F238E27FC236}">
                <a16:creationId xmlns:a16="http://schemas.microsoft.com/office/drawing/2014/main" id="{BD5376EE-FCF8-5865-2555-AAB0BE3E9090}"/>
              </a:ext>
            </a:extLst>
          </p:cNvPr>
          <p:cNvSpPr>
            <a:spLocks noGrp="1"/>
          </p:cNvSpPr>
          <p:nvPr>
            <p:ph idx="1"/>
          </p:nvPr>
        </p:nvSpPr>
        <p:spPr/>
        <p:txBody>
          <a:bodyPr/>
          <a:lstStyle/>
          <a:p>
            <a:pPr marL="305435" indent="-305435"/>
            <a:r>
              <a:rPr lang="en-US" dirty="0">
                <a:ea typeface="+mn-lt"/>
                <a:cs typeface="+mn-lt"/>
              </a:rPr>
              <a:t>As I said earlier, a class simply defines what an object will look like. To use a class, you have to tell Python to make an object from the class. The typical way to do this is to use an assignment statement like this:</a:t>
            </a:r>
          </a:p>
          <a:p>
            <a:pPr marL="305435" indent="-305435"/>
            <a:r>
              <a:rPr lang="en-US" dirty="0"/>
              <a:t>&lt;object&gt; = &lt;</a:t>
            </a:r>
            <a:r>
              <a:rPr lang="en-US" dirty="0" err="1"/>
              <a:t>ClassName</a:t>
            </a:r>
            <a:r>
              <a:rPr lang="en-US" dirty="0"/>
              <a:t>&gt;(&lt;optional arguments&gt;)</a:t>
            </a:r>
          </a:p>
          <a:p>
            <a:pPr marL="305435" indent="-305435"/>
            <a:r>
              <a:rPr lang="en-US" dirty="0">
                <a:ea typeface="+mn-lt"/>
                <a:cs typeface="+mn-lt"/>
              </a:rPr>
              <a:t>This single line of code invokes a sequence of steps that ends with Python handing you back a new instance of the class, which you typically store into a variable. That variable then refers to the resulting object.</a:t>
            </a:r>
            <a:endParaRPr lang="en-US" dirty="0"/>
          </a:p>
        </p:txBody>
      </p:sp>
    </p:spTree>
    <p:extLst>
      <p:ext uri="{BB962C8B-B14F-4D97-AF65-F5344CB8AC3E}">
        <p14:creationId xmlns:p14="http://schemas.microsoft.com/office/powerpoint/2010/main" val="315388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441B2B-B46B-7AA0-3BE8-DF003949B881}"/>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THe instantiation process</a:t>
            </a:r>
          </a:p>
        </p:txBody>
      </p:sp>
      <p:grpSp>
        <p:nvGrpSpPr>
          <p:cNvPr id="13" name="Group 1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EE2D9C88-1889-427E-A226-28D7EECAC50E}"/>
              </a:ext>
            </a:extLst>
          </p:cNvPr>
          <p:cNvSpPr>
            <a:spLocks noGrp="1"/>
          </p:cNvSpPr>
          <p:nvPr>
            <p:ph idx="1"/>
          </p:nvPr>
        </p:nvSpPr>
        <p:spPr>
          <a:xfrm>
            <a:off x="764110" y="2052084"/>
            <a:ext cx="3033249" cy="3856229"/>
          </a:xfrm>
        </p:spPr>
        <p:txBody>
          <a:bodyPr anchor="t">
            <a:normAutofit/>
          </a:bodyPr>
          <a:lstStyle/>
          <a:p>
            <a:pPr marL="305435" indent="-305435"/>
            <a:r>
              <a:rPr lang="en-US" sz="1600">
                <a:solidFill>
                  <a:srgbClr val="FFFFFF"/>
                </a:solidFill>
                <a:ea typeface="+mn-lt"/>
                <a:cs typeface="+mn-lt"/>
              </a:rPr>
              <a:t>The graph on the right shows the steps involved in instantiating a LightSwitch object from the LightSwitch class, going from the assignment statement into Python, then to the code of the class, then back out through Python again, and finally back to the assignment statement</a:t>
            </a:r>
            <a:endParaRPr lang="en-US" sz="1600">
              <a:solidFill>
                <a:srgbClr val="FFFFFF"/>
              </a:solidFill>
            </a:endParaRPr>
          </a:p>
        </p:txBody>
      </p:sp>
      <p:pic>
        <p:nvPicPr>
          <p:cNvPr id="4" name="Picture 4" descr="Diagram&#10;&#10;Description automatically generated">
            <a:extLst>
              <a:ext uri="{FF2B5EF4-FFF2-40B4-BE49-F238E27FC236}">
                <a16:creationId xmlns:a16="http://schemas.microsoft.com/office/drawing/2014/main" id="{941EC6AE-B62E-8EA5-5A00-7FB33F0566B2}"/>
              </a:ext>
            </a:extLst>
          </p:cNvPr>
          <p:cNvPicPr>
            <a:picLocks noChangeAspect="1"/>
          </p:cNvPicPr>
          <p:nvPr/>
        </p:nvPicPr>
        <p:blipFill>
          <a:blip r:embed="rId2"/>
          <a:stretch>
            <a:fillRect/>
          </a:stretch>
        </p:blipFill>
        <p:spPr>
          <a:xfrm>
            <a:off x="4568800" y="1273997"/>
            <a:ext cx="6866506" cy="4308732"/>
          </a:xfrm>
          <a:prstGeom prst="rect">
            <a:avLst/>
          </a:prstGeom>
        </p:spPr>
      </p:pic>
    </p:spTree>
    <p:extLst>
      <p:ext uri="{BB962C8B-B14F-4D97-AF65-F5344CB8AC3E}">
        <p14:creationId xmlns:p14="http://schemas.microsoft.com/office/powerpoint/2010/main" val="1934965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2D64-10C3-A4B2-9C2E-B0C4B8EBDCC9}"/>
              </a:ext>
            </a:extLst>
          </p:cNvPr>
          <p:cNvSpPr>
            <a:spLocks noGrp="1"/>
          </p:cNvSpPr>
          <p:nvPr>
            <p:ph type="title"/>
          </p:nvPr>
        </p:nvSpPr>
        <p:spPr/>
        <p:txBody>
          <a:bodyPr/>
          <a:lstStyle/>
          <a:p>
            <a:r>
              <a:rPr lang="en-US" dirty="0"/>
              <a:t>What is object-oriented programming?</a:t>
            </a:r>
          </a:p>
        </p:txBody>
      </p:sp>
      <p:sp>
        <p:nvSpPr>
          <p:cNvPr id="3" name="Content Placeholder 2">
            <a:extLst>
              <a:ext uri="{FF2B5EF4-FFF2-40B4-BE49-F238E27FC236}">
                <a16:creationId xmlns:a16="http://schemas.microsoft.com/office/drawing/2014/main" id="{1A8AD862-496D-1E70-D25E-2A0B39932E36}"/>
              </a:ext>
            </a:extLst>
          </p:cNvPr>
          <p:cNvSpPr>
            <a:spLocks noGrp="1"/>
          </p:cNvSpPr>
          <p:nvPr>
            <p:ph idx="1"/>
          </p:nvPr>
        </p:nvSpPr>
        <p:spPr/>
        <p:txBody>
          <a:bodyPr/>
          <a:lstStyle/>
          <a:p>
            <a:pPr marL="305435" indent="-305435"/>
            <a:r>
              <a:rPr lang="en-US" dirty="0">
                <a:ea typeface="+mn-lt"/>
                <a:cs typeface="+mn-lt"/>
              </a:rPr>
              <a:t>Introductory courses and books typically teach software development using the procedural programming style, which involves splitting a program into a number of functions (also known as procedures or subroutines). You pass data into functions, each of which performs one or more computations and, typically, passes back results.</a:t>
            </a:r>
          </a:p>
          <a:p>
            <a:pPr marL="305435" indent="-305435"/>
            <a:r>
              <a:rPr lang="en-US" dirty="0">
                <a:ea typeface="+mn-lt"/>
                <a:cs typeface="+mn-lt"/>
              </a:rPr>
              <a:t>This course is about a different paradigm of programming known as </a:t>
            </a:r>
            <a:r>
              <a:rPr lang="en-US" b="1" dirty="0">
                <a:ea typeface="+mn-lt"/>
                <a:cs typeface="+mn-lt"/>
              </a:rPr>
              <a:t>object-oriented programming</a:t>
            </a:r>
            <a:r>
              <a:rPr lang="en-US" dirty="0">
                <a:ea typeface="+mn-lt"/>
                <a:cs typeface="+mn-lt"/>
              </a:rPr>
              <a:t> (OOP) that allows programmers to think differently about how to build software. Object-oriented programming gives programmers a way to combine code and data together into cohesive units, thereby avoiding some complications inherent in procedural programming.</a:t>
            </a:r>
            <a:endParaRPr lang="en-US" dirty="0"/>
          </a:p>
        </p:txBody>
      </p:sp>
    </p:spTree>
    <p:extLst>
      <p:ext uri="{BB962C8B-B14F-4D97-AF65-F5344CB8AC3E}">
        <p14:creationId xmlns:p14="http://schemas.microsoft.com/office/powerpoint/2010/main" val="278359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60BF-2B23-BE03-01BE-EF3CECF6061B}"/>
              </a:ext>
            </a:extLst>
          </p:cNvPr>
          <p:cNvSpPr>
            <a:spLocks noGrp="1"/>
          </p:cNvSpPr>
          <p:nvPr>
            <p:ph type="title"/>
          </p:nvPr>
        </p:nvSpPr>
        <p:spPr/>
        <p:txBody>
          <a:bodyPr/>
          <a:lstStyle/>
          <a:p>
            <a:r>
              <a:rPr lang="en-US" dirty="0"/>
              <a:t>Calling methods of an object</a:t>
            </a:r>
          </a:p>
        </p:txBody>
      </p:sp>
      <p:sp>
        <p:nvSpPr>
          <p:cNvPr id="3" name="Content Placeholder 2">
            <a:extLst>
              <a:ext uri="{FF2B5EF4-FFF2-40B4-BE49-F238E27FC236}">
                <a16:creationId xmlns:a16="http://schemas.microsoft.com/office/drawing/2014/main" id="{50CEBDB2-D54F-2867-F360-5867393176ED}"/>
              </a:ext>
            </a:extLst>
          </p:cNvPr>
          <p:cNvSpPr>
            <a:spLocks noGrp="1"/>
          </p:cNvSpPr>
          <p:nvPr>
            <p:ph idx="1"/>
          </p:nvPr>
        </p:nvSpPr>
        <p:spPr/>
        <p:txBody>
          <a:bodyPr/>
          <a:lstStyle/>
          <a:p>
            <a:pPr marL="305435" indent="-305435"/>
            <a:r>
              <a:rPr lang="en-US" dirty="0">
                <a:ea typeface="+mn-lt"/>
                <a:cs typeface="+mn-lt"/>
              </a:rPr>
              <a:t>After creating an object from a class, to call a method of the object, you use the generic syntax:</a:t>
            </a:r>
          </a:p>
          <a:p>
            <a:pPr marL="305435" indent="-305435"/>
            <a:r>
              <a:rPr lang="en-US" dirty="0"/>
              <a:t>&lt;object&gt;.&lt;</a:t>
            </a:r>
            <a:r>
              <a:rPr lang="en-US" dirty="0" err="1"/>
              <a:t>methodName</a:t>
            </a:r>
            <a:r>
              <a:rPr lang="en-US" dirty="0"/>
              <a:t>&gt;(&lt;any arguments&gt;)</a:t>
            </a:r>
          </a:p>
          <a:p>
            <a:pPr marL="305435" indent="-305435"/>
            <a:r>
              <a:rPr lang="en-US" b="1" dirty="0">
                <a:solidFill>
                  <a:srgbClr val="FF0000"/>
                </a:solidFill>
              </a:rPr>
              <a:t>EXAMPLE</a:t>
            </a:r>
          </a:p>
        </p:txBody>
      </p:sp>
    </p:spTree>
    <p:extLst>
      <p:ext uri="{BB962C8B-B14F-4D97-AF65-F5344CB8AC3E}">
        <p14:creationId xmlns:p14="http://schemas.microsoft.com/office/powerpoint/2010/main" val="144531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F1F9-827B-45D7-3733-021BE7AC98AC}"/>
              </a:ext>
            </a:extLst>
          </p:cNvPr>
          <p:cNvSpPr>
            <a:spLocks noGrp="1"/>
          </p:cNvSpPr>
          <p:nvPr>
            <p:ph type="title"/>
          </p:nvPr>
        </p:nvSpPr>
        <p:spPr/>
        <p:txBody>
          <a:bodyPr/>
          <a:lstStyle/>
          <a:p>
            <a:r>
              <a:rPr lang="en-US" dirty="0">
                <a:ea typeface="+mj-lt"/>
                <a:cs typeface="+mj-lt"/>
              </a:rPr>
              <a:t>Creating Multiple Instances from the Same Class</a:t>
            </a:r>
            <a:endParaRPr lang="en-US" dirty="0"/>
          </a:p>
        </p:txBody>
      </p:sp>
      <p:sp>
        <p:nvSpPr>
          <p:cNvPr id="3" name="Content Placeholder 2">
            <a:extLst>
              <a:ext uri="{FF2B5EF4-FFF2-40B4-BE49-F238E27FC236}">
                <a16:creationId xmlns:a16="http://schemas.microsoft.com/office/drawing/2014/main" id="{D381B46A-F421-A650-99A9-CBDDA997299B}"/>
              </a:ext>
            </a:extLst>
          </p:cNvPr>
          <p:cNvSpPr>
            <a:spLocks noGrp="1"/>
          </p:cNvSpPr>
          <p:nvPr>
            <p:ph idx="1"/>
          </p:nvPr>
        </p:nvSpPr>
        <p:spPr/>
        <p:txBody>
          <a:bodyPr/>
          <a:lstStyle/>
          <a:p>
            <a:pPr marL="305435" indent="-305435"/>
            <a:r>
              <a:rPr lang="en-US" dirty="0">
                <a:ea typeface="+mn-lt"/>
                <a:cs typeface="+mn-lt"/>
              </a:rPr>
              <a:t>One of the key features of OOP is that you can instantiate as many objects as you want from a single class, in the same way that you can make endless cakes from a Bundt cake pan. So, if you want two light switch objects, or three, or more, you can just create additional objects from the </a:t>
            </a:r>
            <a:r>
              <a:rPr lang="en-US" dirty="0" err="1">
                <a:ea typeface="+mn-lt"/>
                <a:cs typeface="+mn-lt"/>
              </a:rPr>
              <a:t>LightSwitch</a:t>
            </a:r>
            <a:r>
              <a:rPr lang="en-US" dirty="0">
                <a:ea typeface="+mn-lt"/>
                <a:cs typeface="+mn-lt"/>
              </a:rPr>
              <a:t> class </a:t>
            </a:r>
          </a:p>
          <a:p>
            <a:pPr marL="305435" indent="-305435"/>
            <a:r>
              <a:rPr lang="en-US" b="1" dirty="0">
                <a:solidFill>
                  <a:srgbClr val="FF0000"/>
                </a:solidFill>
              </a:rPr>
              <a:t>EXAMPLE</a:t>
            </a:r>
          </a:p>
          <a:p>
            <a:pPr marL="305435" indent="-305435"/>
            <a:r>
              <a:rPr lang="en-US" dirty="0">
                <a:ea typeface="+mn-lt"/>
                <a:cs typeface="+mn-lt"/>
              </a:rPr>
              <a:t>The important point here is that each object that you create from a class maintains its own version of the data. In this case, oLightSwitch1 and oLightSwitch2 each have their own instance variable, </a:t>
            </a:r>
            <a:r>
              <a:rPr lang="en-US" dirty="0" err="1">
                <a:ea typeface="+mn-lt"/>
                <a:cs typeface="+mn-lt"/>
              </a:rPr>
              <a:t>self.switchIsOn</a:t>
            </a:r>
            <a:r>
              <a:rPr lang="en-US" dirty="0">
                <a:ea typeface="+mn-lt"/>
                <a:cs typeface="+mn-lt"/>
              </a:rPr>
              <a:t>. Any changes you make to the data of one object will not affect the data of another object. You can call any of the methods in the class with either object</a:t>
            </a:r>
            <a:endParaRPr lang="en-US" dirty="0">
              <a:solidFill>
                <a:srgbClr val="FF0000"/>
              </a:solidFill>
            </a:endParaRPr>
          </a:p>
        </p:txBody>
      </p:sp>
    </p:spTree>
    <p:extLst>
      <p:ext uri="{BB962C8B-B14F-4D97-AF65-F5344CB8AC3E}">
        <p14:creationId xmlns:p14="http://schemas.microsoft.com/office/powerpoint/2010/main" val="6657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03C9-D0FA-459B-C6A5-9E7E16741683}"/>
              </a:ext>
            </a:extLst>
          </p:cNvPr>
          <p:cNvSpPr>
            <a:spLocks noGrp="1"/>
          </p:cNvSpPr>
          <p:nvPr>
            <p:ph type="title"/>
          </p:nvPr>
        </p:nvSpPr>
        <p:spPr/>
        <p:txBody>
          <a:bodyPr/>
          <a:lstStyle/>
          <a:p>
            <a:r>
              <a:rPr lang="en-US" dirty="0"/>
              <a:t>CREATING MULTIPLE INSTANCES FROM THE SAME CLASS</a:t>
            </a:r>
            <a:endParaRPr lang="en-US" dirty="0">
              <a:ea typeface="+mj-lt"/>
              <a:cs typeface="+mj-lt"/>
            </a:endParaRPr>
          </a:p>
        </p:txBody>
      </p:sp>
      <p:sp>
        <p:nvSpPr>
          <p:cNvPr id="3" name="Content Placeholder 2">
            <a:extLst>
              <a:ext uri="{FF2B5EF4-FFF2-40B4-BE49-F238E27FC236}">
                <a16:creationId xmlns:a16="http://schemas.microsoft.com/office/drawing/2014/main" id="{C571E276-D4FE-EE6F-3091-72723E46506F}"/>
              </a:ext>
            </a:extLst>
          </p:cNvPr>
          <p:cNvSpPr>
            <a:spLocks noGrp="1"/>
          </p:cNvSpPr>
          <p:nvPr>
            <p:ph idx="1"/>
          </p:nvPr>
        </p:nvSpPr>
        <p:spPr/>
        <p:txBody>
          <a:bodyPr/>
          <a:lstStyle/>
          <a:p>
            <a:pPr marL="305435" indent="-305435"/>
            <a:r>
              <a:rPr lang="en-US" dirty="0">
                <a:ea typeface="+mn-lt"/>
                <a:cs typeface="+mn-lt"/>
              </a:rPr>
              <a:t>Let's create two light switch objects and call methods on the different objects</a:t>
            </a:r>
          </a:p>
          <a:p>
            <a:pPr marL="305435" indent="-305435"/>
            <a:r>
              <a:rPr lang="en-US" b="1" dirty="0">
                <a:solidFill>
                  <a:srgbClr val="FF0000"/>
                </a:solidFill>
                <a:ea typeface="+mn-lt"/>
                <a:cs typeface="+mn-lt"/>
              </a:rPr>
              <a:t>EXAMPLE</a:t>
            </a:r>
          </a:p>
          <a:p>
            <a:pPr marL="305435" indent="-305435"/>
            <a:r>
              <a:rPr lang="en-US" dirty="0">
                <a:ea typeface="+mn-lt"/>
                <a:cs typeface="+mn-lt"/>
              </a:rPr>
              <a:t>The code tells oLightSwitch1 to turn itself on and tells oLightSwitch2 to turn itself off. Notice that the code in the class has no global variables. Each </a:t>
            </a:r>
            <a:r>
              <a:rPr lang="en-US" dirty="0" err="1">
                <a:ea typeface="+mn-lt"/>
                <a:cs typeface="+mn-lt"/>
              </a:rPr>
              <a:t>LightSwitch</a:t>
            </a:r>
            <a:r>
              <a:rPr lang="en-US" dirty="0">
                <a:ea typeface="+mn-lt"/>
                <a:cs typeface="+mn-lt"/>
              </a:rPr>
              <a:t> object gets its own set of any instance variables (just one in this case) defined in the class. While this may not seem like a huge improvement over having two simple global variables that could be used to do the same thing, the implications of this technique are enormous.</a:t>
            </a:r>
            <a:endParaRPr lang="en-US" b="1" dirty="0">
              <a:solidFill>
                <a:srgbClr val="FF0000"/>
              </a:solidFill>
              <a:ea typeface="+mn-lt"/>
              <a:cs typeface="+mn-lt"/>
            </a:endParaRPr>
          </a:p>
        </p:txBody>
      </p:sp>
    </p:spTree>
    <p:extLst>
      <p:ext uri="{BB962C8B-B14F-4D97-AF65-F5344CB8AC3E}">
        <p14:creationId xmlns:p14="http://schemas.microsoft.com/office/powerpoint/2010/main" val="15219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414E-1ED1-691B-5597-1873493C0E9C}"/>
              </a:ext>
            </a:extLst>
          </p:cNvPr>
          <p:cNvSpPr>
            <a:spLocks noGrp="1"/>
          </p:cNvSpPr>
          <p:nvPr>
            <p:ph type="title"/>
          </p:nvPr>
        </p:nvSpPr>
        <p:spPr/>
        <p:txBody>
          <a:bodyPr/>
          <a:lstStyle/>
          <a:p>
            <a:r>
              <a:rPr lang="en-US" dirty="0">
                <a:ea typeface="+mj-lt"/>
                <a:cs typeface="+mj-lt"/>
              </a:rPr>
              <a:t>Python Data Types Are Implemented as Classes</a:t>
            </a:r>
          </a:p>
        </p:txBody>
      </p:sp>
      <p:sp>
        <p:nvSpPr>
          <p:cNvPr id="3" name="Content Placeholder 2">
            <a:extLst>
              <a:ext uri="{FF2B5EF4-FFF2-40B4-BE49-F238E27FC236}">
                <a16:creationId xmlns:a16="http://schemas.microsoft.com/office/drawing/2014/main" id="{2D93F545-BED4-653B-3FF9-3581D47088D3}"/>
              </a:ext>
            </a:extLst>
          </p:cNvPr>
          <p:cNvSpPr>
            <a:spLocks noGrp="1"/>
          </p:cNvSpPr>
          <p:nvPr>
            <p:ph idx="1"/>
          </p:nvPr>
        </p:nvSpPr>
        <p:spPr/>
        <p:txBody>
          <a:bodyPr/>
          <a:lstStyle/>
          <a:p>
            <a:pPr marL="305435" indent="-305435"/>
            <a:r>
              <a:rPr lang="en-US" dirty="0">
                <a:ea typeface="+mn-lt"/>
                <a:cs typeface="+mn-lt"/>
              </a:rPr>
              <a:t>It might not surprise you that all built-in data types in Python are implemented as classes. Here is a simple example:</a:t>
            </a:r>
          </a:p>
          <a:p>
            <a:pPr marL="629920" lvl="1" indent="-305435"/>
            <a:r>
              <a:rPr lang="en-US" dirty="0" err="1">
                <a:ea typeface="+mn-lt"/>
                <a:cs typeface="+mn-lt"/>
              </a:rPr>
              <a:t>myString</a:t>
            </a:r>
            <a:r>
              <a:rPr lang="en-US" dirty="0">
                <a:ea typeface="+mn-lt"/>
                <a:cs typeface="+mn-lt"/>
              </a:rPr>
              <a:t> = '</a:t>
            </a:r>
            <a:r>
              <a:rPr lang="en-US" dirty="0" err="1">
                <a:ea typeface="+mn-lt"/>
                <a:cs typeface="+mn-lt"/>
              </a:rPr>
              <a:t>abcde</a:t>
            </a:r>
            <a:r>
              <a:rPr lang="en-US" dirty="0">
                <a:ea typeface="+mn-lt"/>
                <a:cs typeface="+mn-lt"/>
              </a:rPr>
              <a:t>'</a:t>
            </a:r>
          </a:p>
          <a:p>
            <a:pPr marL="629920" lvl="1" indent="-305435"/>
            <a:r>
              <a:rPr lang="en-US" dirty="0">
                <a:ea typeface="+mn-lt"/>
                <a:cs typeface="+mn-lt"/>
              </a:rPr>
              <a:t>print(type(</a:t>
            </a:r>
            <a:r>
              <a:rPr lang="en-US" dirty="0" err="1">
                <a:ea typeface="+mn-lt"/>
                <a:cs typeface="+mn-lt"/>
              </a:rPr>
              <a:t>myString</a:t>
            </a:r>
            <a:r>
              <a:rPr lang="en-US" dirty="0">
                <a:ea typeface="+mn-lt"/>
                <a:cs typeface="+mn-lt"/>
              </a:rPr>
              <a:t>))</a:t>
            </a:r>
          </a:p>
          <a:p>
            <a:pPr marL="629920" lvl="1" indent="-305435"/>
            <a:r>
              <a:rPr lang="en-US" dirty="0"/>
              <a:t>#Output is &lt;class 'str'&gt;</a:t>
            </a:r>
          </a:p>
          <a:p>
            <a:pPr marL="305435" indent="-305435"/>
            <a:r>
              <a:rPr lang="en-US" dirty="0">
                <a:ea typeface="+mn-lt"/>
                <a:cs typeface="+mn-lt"/>
              </a:rPr>
              <a:t>We assign a string value to a variable. When we call the type() function and print the results, we see that we have an instance of the str string class. The str class gives us a number of methods we can call with strings, including </a:t>
            </a:r>
            <a:r>
              <a:rPr lang="en-US" dirty="0" err="1">
                <a:ea typeface="+mn-lt"/>
                <a:cs typeface="+mn-lt"/>
              </a:rPr>
              <a:t>myString.upper</a:t>
            </a:r>
            <a:r>
              <a:rPr lang="en-US" dirty="0">
                <a:ea typeface="+mn-lt"/>
                <a:cs typeface="+mn-lt"/>
              </a:rPr>
              <a:t>(), </a:t>
            </a:r>
            <a:r>
              <a:rPr lang="en-US" dirty="0" err="1">
                <a:ea typeface="+mn-lt"/>
                <a:cs typeface="+mn-lt"/>
              </a:rPr>
              <a:t>myString.lower</a:t>
            </a:r>
            <a:r>
              <a:rPr lang="en-US" dirty="0">
                <a:ea typeface="+mn-lt"/>
                <a:cs typeface="+mn-lt"/>
              </a:rPr>
              <a:t>(), </a:t>
            </a:r>
            <a:r>
              <a:rPr lang="en-US" dirty="0" err="1">
                <a:ea typeface="+mn-lt"/>
                <a:cs typeface="+mn-lt"/>
              </a:rPr>
              <a:t>myString.strip</a:t>
            </a:r>
            <a:r>
              <a:rPr lang="en-US" dirty="0">
                <a:ea typeface="+mn-lt"/>
                <a:cs typeface="+mn-lt"/>
              </a:rPr>
              <a:t>(), and so on</a:t>
            </a:r>
          </a:p>
        </p:txBody>
      </p:sp>
    </p:spTree>
    <p:extLst>
      <p:ext uri="{BB962C8B-B14F-4D97-AF65-F5344CB8AC3E}">
        <p14:creationId xmlns:p14="http://schemas.microsoft.com/office/powerpoint/2010/main" val="82632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06EB-8558-BFBD-9EE4-3C1CC962AEFD}"/>
              </a:ext>
            </a:extLst>
          </p:cNvPr>
          <p:cNvSpPr>
            <a:spLocks noGrp="1"/>
          </p:cNvSpPr>
          <p:nvPr>
            <p:ph type="title"/>
          </p:nvPr>
        </p:nvSpPr>
        <p:spPr/>
        <p:txBody>
          <a:bodyPr/>
          <a:lstStyle/>
          <a:p>
            <a:r>
              <a:rPr lang="en-US" dirty="0"/>
              <a:t>PYTHON DATA TYPES ARE IMPLEMENTED AS CLASSES</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1328D63-5899-B956-D808-F941A0695FEB}"/>
              </a:ext>
            </a:extLst>
          </p:cNvPr>
          <p:cNvSpPr>
            <a:spLocks noGrp="1"/>
          </p:cNvSpPr>
          <p:nvPr>
            <p:ph idx="1"/>
          </p:nvPr>
        </p:nvSpPr>
        <p:spPr/>
        <p:txBody>
          <a:bodyPr/>
          <a:lstStyle/>
          <a:p>
            <a:pPr marL="305435" indent="-305435"/>
            <a:r>
              <a:rPr lang="en-US" dirty="0">
                <a:ea typeface="+mn-lt"/>
                <a:cs typeface="+mn-lt"/>
              </a:rPr>
              <a:t>Lists work in a similar way:</a:t>
            </a:r>
          </a:p>
          <a:p>
            <a:pPr marL="629920" lvl="1" indent="-305435"/>
            <a:r>
              <a:rPr lang="en-US" dirty="0" err="1">
                <a:ea typeface="+mn-lt"/>
                <a:cs typeface="+mn-lt"/>
              </a:rPr>
              <a:t>myList</a:t>
            </a:r>
            <a:r>
              <a:rPr lang="en-US" dirty="0">
                <a:ea typeface="+mn-lt"/>
                <a:cs typeface="+mn-lt"/>
              </a:rPr>
              <a:t> = [10, 20, 30, 40]</a:t>
            </a:r>
          </a:p>
          <a:p>
            <a:pPr marL="629920" lvl="1" indent="-305435"/>
            <a:r>
              <a:rPr lang="en-US" dirty="0">
                <a:ea typeface="+mn-lt"/>
                <a:cs typeface="+mn-lt"/>
              </a:rPr>
              <a:t>print(type(</a:t>
            </a:r>
            <a:r>
              <a:rPr lang="en-US" dirty="0" err="1">
                <a:ea typeface="+mn-lt"/>
                <a:cs typeface="+mn-lt"/>
              </a:rPr>
              <a:t>myList</a:t>
            </a:r>
            <a:r>
              <a:rPr lang="en-US" dirty="0">
                <a:ea typeface="+mn-lt"/>
                <a:cs typeface="+mn-lt"/>
              </a:rPr>
              <a:t>))</a:t>
            </a:r>
          </a:p>
          <a:p>
            <a:pPr marL="629920" lvl="1" indent="-305435"/>
            <a:r>
              <a:rPr lang="en-US" dirty="0"/>
              <a:t>#Output is &lt;class 'list'&gt;</a:t>
            </a:r>
          </a:p>
          <a:p>
            <a:pPr marL="305435" indent="-305435"/>
            <a:r>
              <a:rPr lang="en-US" dirty="0">
                <a:ea typeface="+mn-lt"/>
                <a:cs typeface="+mn-lt"/>
              </a:rPr>
              <a:t>All lists are instances of the list class, which has many methods including </a:t>
            </a:r>
            <a:r>
              <a:rPr lang="en-US" dirty="0" err="1">
                <a:ea typeface="+mn-lt"/>
                <a:cs typeface="+mn-lt"/>
              </a:rPr>
              <a:t>myList.append</a:t>
            </a:r>
            <a:r>
              <a:rPr lang="en-US" dirty="0">
                <a:ea typeface="+mn-lt"/>
                <a:cs typeface="+mn-lt"/>
              </a:rPr>
              <a:t>(), </a:t>
            </a:r>
            <a:r>
              <a:rPr lang="en-US" dirty="0" err="1">
                <a:ea typeface="+mn-lt"/>
                <a:cs typeface="+mn-lt"/>
              </a:rPr>
              <a:t>myList.count</a:t>
            </a:r>
            <a:r>
              <a:rPr lang="en-US" dirty="0">
                <a:ea typeface="+mn-lt"/>
                <a:cs typeface="+mn-lt"/>
              </a:rPr>
              <a:t>(), </a:t>
            </a:r>
            <a:r>
              <a:rPr lang="en-US" dirty="0" err="1">
                <a:ea typeface="+mn-lt"/>
                <a:cs typeface="+mn-lt"/>
              </a:rPr>
              <a:t>myList.index</a:t>
            </a:r>
            <a:r>
              <a:rPr lang="en-US" dirty="0">
                <a:ea typeface="+mn-lt"/>
                <a:cs typeface="+mn-lt"/>
              </a:rPr>
              <a:t>(), and so on.</a:t>
            </a:r>
            <a:endParaRPr lang="en-US" dirty="0"/>
          </a:p>
        </p:txBody>
      </p:sp>
    </p:spTree>
    <p:extLst>
      <p:ext uri="{BB962C8B-B14F-4D97-AF65-F5344CB8AC3E}">
        <p14:creationId xmlns:p14="http://schemas.microsoft.com/office/powerpoint/2010/main" val="606009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E1E8-9FBC-46B6-72A6-ECE87D166DE9}"/>
              </a:ext>
            </a:extLst>
          </p:cNvPr>
          <p:cNvSpPr>
            <a:spLocks noGrp="1"/>
          </p:cNvSpPr>
          <p:nvPr>
            <p:ph type="title"/>
          </p:nvPr>
        </p:nvSpPr>
        <p:spPr/>
        <p:txBody>
          <a:bodyPr/>
          <a:lstStyle/>
          <a:p>
            <a:r>
              <a:rPr lang="en-US" dirty="0">
                <a:ea typeface="+mj-lt"/>
                <a:cs typeface="+mj-lt"/>
              </a:rPr>
              <a:t>PYTHON DATA TYPES ARE IMPLEMENTED AS CLASSES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D1A39BB6-0D4E-BD00-6823-3918115CCF2D}"/>
              </a:ext>
            </a:extLst>
          </p:cNvPr>
          <p:cNvSpPr>
            <a:spLocks noGrp="1"/>
          </p:cNvSpPr>
          <p:nvPr>
            <p:ph idx="1"/>
          </p:nvPr>
        </p:nvSpPr>
        <p:spPr/>
        <p:txBody>
          <a:bodyPr/>
          <a:lstStyle/>
          <a:p>
            <a:pPr marL="305435" indent="-305435"/>
            <a:r>
              <a:rPr lang="en-US" dirty="0">
                <a:ea typeface="+mn-lt"/>
                <a:cs typeface="+mn-lt"/>
              </a:rPr>
              <a:t>When you write a class, you are defining a new data type. Your code provides the details by defining what data it maintains and what operations it can perform. After creating an instance of your class and assigning it to a variable, you can use the type() built-in function to determine the class used to create it, just like with a built-in data type. </a:t>
            </a:r>
          </a:p>
          <a:p>
            <a:pPr marL="305435" indent="-305435"/>
            <a:r>
              <a:rPr lang="en-US" dirty="0">
                <a:ea typeface="+mn-lt"/>
                <a:cs typeface="+mn-lt"/>
              </a:rPr>
              <a:t>Here we instantiate a </a:t>
            </a:r>
            <a:r>
              <a:rPr lang="en-US" dirty="0" err="1">
                <a:ea typeface="+mn-lt"/>
                <a:cs typeface="+mn-lt"/>
              </a:rPr>
              <a:t>LightSwitch</a:t>
            </a:r>
            <a:r>
              <a:rPr lang="en-US" dirty="0">
                <a:ea typeface="+mn-lt"/>
                <a:cs typeface="+mn-lt"/>
              </a:rPr>
              <a:t> object and print out its data type:</a:t>
            </a:r>
          </a:p>
          <a:p>
            <a:pPr marL="629920" lvl="1" indent="-305435"/>
            <a:r>
              <a:rPr lang="en-US" dirty="0" err="1">
                <a:ea typeface="+mn-lt"/>
                <a:cs typeface="+mn-lt"/>
              </a:rPr>
              <a:t>oLightSwitch</a:t>
            </a:r>
            <a:r>
              <a:rPr lang="en-US" dirty="0">
                <a:ea typeface="+mn-lt"/>
                <a:cs typeface="+mn-lt"/>
              </a:rPr>
              <a:t> = </a:t>
            </a:r>
            <a:r>
              <a:rPr lang="en-US" dirty="0" err="1">
                <a:ea typeface="+mn-lt"/>
                <a:cs typeface="+mn-lt"/>
              </a:rPr>
              <a:t>LightSwitch</a:t>
            </a:r>
            <a:r>
              <a:rPr lang="en-US" dirty="0">
                <a:ea typeface="+mn-lt"/>
                <a:cs typeface="+mn-lt"/>
              </a:rPr>
              <a:t>()</a:t>
            </a:r>
          </a:p>
          <a:p>
            <a:pPr marL="629920" lvl="1" indent="-305435"/>
            <a:r>
              <a:rPr lang="en-US" dirty="0">
                <a:ea typeface="+mn-lt"/>
                <a:cs typeface="+mn-lt"/>
              </a:rPr>
              <a:t>print(type(</a:t>
            </a:r>
            <a:r>
              <a:rPr lang="en-US" dirty="0" err="1">
                <a:ea typeface="+mn-lt"/>
                <a:cs typeface="+mn-lt"/>
              </a:rPr>
              <a:t>oLightSwitch</a:t>
            </a:r>
            <a:r>
              <a:rPr lang="en-US" dirty="0">
                <a:ea typeface="+mn-lt"/>
                <a:cs typeface="+mn-lt"/>
              </a:rPr>
              <a:t>)) </a:t>
            </a:r>
          </a:p>
          <a:p>
            <a:pPr marL="629920" lvl="1" indent="-305435"/>
            <a:r>
              <a:rPr lang="en-US" dirty="0"/>
              <a:t>#Output is &lt;class '</a:t>
            </a:r>
            <a:r>
              <a:rPr lang="en-US" dirty="0" err="1"/>
              <a:t>LightSwitch</a:t>
            </a:r>
            <a:r>
              <a:rPr lang="en-US" dirty="0"/>
              <a:t>'&gt;</a:t>
            </a:r>
          </a:p>
          <a:p>
            <a:pPr marL="305435" indent="-305435"/>
            <a:r>
              <a:rPr lang="en-US" dirty="0">
                <a:ea typeface="+mn-lt"/>
                <a:cs typeface="+mn-lt"/>
              </a:rPr>
              <a:t>Just like with Python’s built-in data types, we can then use the variable </a:t>
            </a:r>
            <a:r>
              <a:rPr lang="en-US" dirty="0" err="1">
                <a:ea typeface="+mn-lt"/>
                <a:cs typeface="+mn-lt"/>
              </a:rPr>
              <a:t>oLightSwitch</a:t>
            </a:r>
            <a:r>
              <a:rPr lang="en-US" dirty="0">
                <a:ea typeface="+mn-lt"/>
                <a:cs typeface="+mn-lt"/>
              </a:rPr>
              <a:t> to call the methods available in the </a:t>
            </a:r>
            <a:r>
              <a:rPr lang="en-US" dirty="0" err="1">
                <a:ea typeface="+mn-lt"/>
                <a:cs typeface="+mn-lt"/>
              </a:rPr>
              <a:t>oLightSwitch</a:t>
            </a:r>
            <a:r>
              <a:rPr lang="en-US" dirty="0">
                <a:ea typeface="+mn-lt"/>
                <a:cs typeface="+mn-lt"/>
              </a:rPr>
              <a:t> class.</a:t>
            </a:r>
          </a:p>
        </p:txBody>
      </p:sp>
    </p:spTree>
    <p:extLst>
      <p:ext uri="{BB962C8B-B14F-4D97-AF65-F5344CB8AC3E}">
        <p14:creationId xmlns:p14="http://schemas.microsoft.com/office/powerpoint/2010/main" val="352660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A736-F9BA-497A-04AB-0596C46EE9FC}"/>
              </a:ext>
            </a:extLst>
          </p:cNvPr>
          <p:cNvSpPr>
            <a:spLocks noGrp="1"/>
          </p:cNvSpPr>
          <p:nvPr>
            <p:ph type="title"/>
          </p:nvPr>
        </p:nvSpPr>
        <p:spPr/>
        <p:txBody>
          <a:bodyPr/>
          <a:lstStyle/>
          <a:p>
            <a:r>
              <a:rPr lang="en-US" dirty="0"/>
              <a:t>Definition of an object</a:t>
            </a:r>
          </a:p>
        </p:txBody>
      </p:sp>
      <p:sp>
        <p:nvSpPr>
          <p:cNvPr id="3" name="Content Placeholder 2">
            <a:extLst>
              <a:ext uri="{FF2B5EF4-FFF2-40B4-BE49-F238E27FC236}">
                <a16:creationId xmlns:a16="http://schemas.microsoft.com/office/drawing/2014/main" id="{7A28AF8B-2391-68C6-6AF4-83564164ADEC}"/>
              </a:ext>
            </a:extLst>
          </p:cNvPr>
          <p:cNvSpPr>
            <a:spLocks noGrp="1"/>
          </p:cNvSpPr>
          <p:nvPr>
            <p:ph idx="1"/>
          </p:nvPr>
        </p:nvSpPr>
        <p:spPr/>
        <p:txBody>
          <a:bodyPr/>
          <a:lstStyle/>
          <a:p>
            <a:pPr marL="305435" indent="-305435"/>
            <a:r>
              <a:rPr lang="en-US" dirty="0"/>
              <a:t>Object - </a:t>
            </a:r>
            <a:r>
              <a:rPr lang="en-US" dirty="0">
                <a:ea typeface="+mn-lt"/>
                <a:cs typeface="+mn-lt"/>
              </a:rPr>
              <a:t>Data, plus code that acts on that data, over time.</a:t>
            </a:r>
          </a:p>
          <a:p>
            <a:pPr marL="305435" indent="-305435"/>
            <a:r>
              <a:rPr lang="en-US" dirty="0"/>
              <a:t>To summarize: </a:t>
            </a:r>
            <a:endParaRPr lang="en-US" dirty="0">
              <a:ea typeface="+mn-lt"/>
              <a:cs typeface="+mn-lt"/>
            </a:endParaRPr>
          </a:p>
          <a:p>
            <a:pPr marL="629920" lvl="1" indent="-305435"/>
            <a:r>
              <a:rPr lang="en-US" dirty="0">
                <a:ea typeface="+mn-lt"/>
                <a:cs typeface="+mn-lt"/>
              </a:rPr>
              <a:t>A class defines what an object will look like when you instantiate one. </a:t>
            </a:r>
          </a:p>
          <a:p>
            <a:pPr marL="629920" lvl="1" indent="-305435"/>
            <a:r>
              <a:rPr lang="en-US" dirty="0">
                <a:ea typeface="+mn-lt"/>
                <a:cs typeface="+mn-lt"/>
              </a:rPr>
              <a:t>An object is a set of instance variables and the code of the methods in the class from which the object was instantiated. </a:t>
            </a:r>
            <a:endParaRPr lang="en-US">
              <a:ea typeface="+mn-lt"/>
              <a:cs typeface="+mn-lt"/>
            </a:endParaRPr>
          </a:p>
          <a:p>
            <a:pPr marL="629920" lvl="1" indent="-305435"/>
            <a:r>
              <a:rPr lang="en-US" dirty="0">
                <a:ea typeface="+mn-lt"/>
                <a:cs typeface="+mn-lt"/>
              </a:rPr>
              <a:t>Any number of objects can be instantiated from a class, and each has its own set of instance variables. </a:t>
            </a:r>
            <a:endParaRPr lang="en-US">
              <a:ea typeface="+mn-lt"/>
              <a:cs typeface="+mn-lt"/>
            </a:endParaRPr>
          </a:p>
          <a:p>
            <a:pPr marL="629920" lvl="1" indent="-305435"/>
            <a:r>
              <a:rPr lang="en-US" dirty="0">
                <a:ea typeface="+mn-lt"/>
                <a:cs typeface="+mn-lt"/>
              </a:rPr>
              <a:t>When you call a method of an object, the method runs and uses the set of instance variables in that object.</a:t>
            </a:r>
            <a:endParaRPr lang="en-US"/>
          </a:p>
        </p:txBody>
      </p:sp>
    </p:spTree>
    <p:extLst>
      <p:ext uri="{BB962C8B-B14F-4D97-AF65-F5344CB8AC3E}">
        <p14:creationId xmlns:p14="http://schemas.microsoft.com/office/powerpoint/2010/main" val="3287956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4430-3D42-0AC7-A952-2EDC9F9F45EA}"/>
              </a:ext>
            </a:extLst>
          </p:cNvPr>
          <p:cNvSpPr>
            <a:spLocks noGrp="1"/>
          </p:cNvSpPr>
          <p:nvPr>
            <p:ph type="title"/>
          </p:nvPr>
        </p:nvSpPr>
        <p:spPr/>
        <p:txBody>
          <a:bodyPr/>
          <a:lstStyle/>
          <a:p>
            <a:r>
              <a:rPr lang="en-US" dirty="0">
                <a:ea typeface="+mj-lt"/>
                <a:cs typeface="+mj-lt"/>
              </a:rPr>
              <a:t>Building a Slightly More Complicated Class</a:t>
            </a:r>
            <a:endParaRPr lang="en-US" dirty="0"/>
          </a:p>
        </p:txBody>
      </p:sp>
      <p:sp>
        <p:nvSpPr>
          <p:cNvPr id="3" name="Content Placeholder 2">
            <a:extLst>
              <a:ext uri="{FF2B5EF4-FFF2-40B4-BE49-F238E27FC236}">
                <a16:creationId xmlns:a16="http://schemas.microsoft.com/office/drawing/2014/main" id="{7A2188C0-F42E-1F09-1ADC-1E74AC917F42}"/>
              </a:ext>
            </a:extLst>
          </p:cNvPr>
          <p:cNvSpPr>
            <a:spLocks noGrp="1"/>
          </p:cNvSpPr>
          <p:nvPr>
            <p:ph idx="1"/>
          </p:nvPr>
        </p:nvSpPr>
        <p:spPr/>
        <p:txBody>
          <a:bodyPr/>
          <a:lstStyle/>
          <a:p>
            <a:pPr marL="305435" indent="-305435"/>
            <a:r>
              <a:rPr lang="en-US" dirty="0">
                <a:ea typeface="+mn-lt"/>
                <a:cs typeface="+mn-lt"/>
              </a:rPr>
              <a:t>Let’s build on the concepts introduced so far and work through a second, slightly more complicated example in which we’ll make a dimmer switch class.</a:t>
            </a:r>
          </a:p>
          <a:p>
            <a:pPr marL="305435" indent="-305435"/>
            <a:r>
              <a:rPr lang="en-US" dirty="0">
                <a:ea typeface="+mn-lt"/>
                <a:cs typeface="+mn-lt"/>
              </a:rPr>
              <a:t>A dimmer switch has an on/off switch, but it also has a </a:t>
            </a:r>
            <a:r>
              <a:rPr lang="en-US" dirty="0" err="1">
                <a:ea typeface="+mn-lt"/>
                <a:cs typeface="+mn-lt"/>
              </a:rPr>
              <a:t>multiposition</a:t>
            </a:r>
            <a:r>
              <a:rPr lang="en-US" dirty="0">
                <a:ea typeface="+mn-lt"/>
                <a:cs typeface="+mn-lt"/>
              </a:rPr>
              <a:t> slider that affects the brightness of the light. The slider can move through a range of brightness values. To make things straightforward, our dimmer digital slider has 11 positions, from 0 (completely off) through 10 (completely on). To raise or lower the brightness of the bulb to the maximum extent, you must move the slider through every possible setting.</a:t>
            </a:r>
            <a:endParaRPr lang="en-US" dirty="0"/>
          </a:p>
        </p:txBody>
      </p:sp>
    </p:spTree>
    <p:extLst>
      <p:ext uri="{BB962C8B-B14F-4D97-AF65-F5344CB8AC3E}">
        <p14:creationId xmlns:p14="http://schemas.microsoft.com/office/powerpoint/2010/main" val="168051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A8DF-5833-4364-A4A3-8738B5171504}"/>
              </a:ext>
            </a:extLst>
          </p:cNvPr>
          <p:cNvSpPr>
            <a:spLocks noGrp="1"/>
          </p:cNvSpPr>
          <p:nvPr>
            <p:ph type="title"/>
          </p:nvPr>
        </p:nvSpPr>
        <p:spPr/>
        <p:txBody>
          <a:bodyPr/>
          <a:lstStyle/>
          <a:p>
            <a:r>
              <a:rPr lang="en-US" dirty="0" err="1"/>
              <a:t>Dimmerswitch</a:t>
            </a:r>
            <a:r>
              <a:rPr lang="en-US" dirty="0"/>
              <a:t> class</a:t>
            </a:r>
          </a:p>
        </p:txBody>
      </p:sp>
      <p:sp>
        <p:nvSpPr>
          <p:cNvPr id="3" name="Content Placeholder 2">
            <a:extLst>
              <a:ext uri="{FF2B5EF4-FFF2-40B4-BE49-F238E27FC236}">
                <a16:creationId xmlns:a16="http://schemas.microsoft.com/office/drawing/2014/main" id="{DCD3874C-392C-2505-F9B1-255AAE39FCAB}"/>
              </a:ext>
            </a:extLst>
          </p:cNvPr>
          <p:cNvSpPr>
            <a:spLocks noGrp="1"/>
          </p:cNvSpPr>
          <p:nvPr>
            <p:ph idx="1"/>
          </p:nvPr>
        </p:nvSpPr>
        <p:spPr/>
        <p:txBody>
          <a:bodyPr>
            <a:normAutofit lnSpcReduction="10000"/>
          </a:bodyPr>
          <a:lstStyle/>
          <a:p>
            <a:pPr marL="305435" indent="-305435"/>
            <a:r>
              <a:rPr lang="en-US" dirty="0">
                <a:ea typeface="+mn-lt"/>
                <a:cs typeface="+mn-lt"/>
              </a:rPr>
              <a:t>This </a:t>
            </a:r>
            <a:r>
              <a:rPr lang="en-US" dirty="0" err="1">
                <a:ea typeface="+mn-lt"/>
                <a:cs typeface="+mn-lt"/>
              </a:rPr>
              <a:t>DimmerSwitch</a:t>
            </a:r>
            <a:r>
              <a:rPr lang="en-US" dirty="0">
                <a:ea typeface="+mn-lt"/>
                <a:cs typeface="+mn-lt"/>
              </a:rPr>
              <a:t> class has more functionality than our </a:t>
            </a:r>
            <a:r>
              <a:rPr lang="en-US" dirty="0" err="1">
                <a:ea typeface="+mn-lt"/>
                <a:cs typeface="+mn-lt"/>
              </a:rPr>
              <a:t>LightSwitch</a:t>
            </a:r>
            <a:r>
              <a:rPr lang="en-US" dirty="0">
                <a:ea typeface="+mn-lt"/>
                <a:cs typeface="+mn-lt"/>
              </a:rPr>
              <a:t> class and needs to remember more data: </a:t>
            </a:r>
            <a:endParaRPr lang="en-US"/>
          </a:p>
          <a:p>
            <a:pPr marL="629920" lvl="1" indent="-305435"/>
            <a:r>
              <a:rPr lang="en-US" dirty="0">
                <a:ea typeface="+mn-lt"/>
                <a:cs typeface="+mn-lt"/>
              </a:rPr>
              <a:t>The switch state (on or off)</a:t>
            </a:r>
          </a:p>
          <a:p>
            <a:pPr marL="629920" lvl="1" indent="-305435"/>
            <a:r>
              <a:rPr lang="en-US" dirty="0">
                <a:ea typeface="+mn-lt"/>
                <a:cs typeface="+mn-lt"/>
              </a:rPr>
              <a:t>Brightness level (0 to 10) </a:t>
            </a:r>
          </a:p>
          <a:p>
            <a:pPr marL="305435" indent="-305435"/>
            <a:r>
              <a:rPr lang="en-US" dirty="0">
                <a:ea typeface="+mn-lt"/>
                <a:cs typeface="+mn-lt"/>
              </a:rPr>
              <a:t>And here are the behaviors a </a:t>
            </a:r>
            <a:r>
              <a:rPr lang="en-US" dirty="0" err="1">
                <a:ea typeface="+mn-lt"/>
                <a:cs typeface="+mn-lt"/>
              </a:rPr>
              <a:t>DimmerSwitch</a:t>
            </a:r>
            <a:r>
              <a:rPr lang="en-US" dirty="0">
                <a:ea typeface="+mn-lt"/>
                <a:cs typeface="+mn-lt"/>
              </a:rPr>
              <a:t> object can perform: </a:t>
            </a:r>
            <a:endParaRPr lang="en-US">
              <a:ea typeface="+mn-lt"/>
              <a:cs typeface="+mn-lt"/>
            </a:endParaRPr>
          </a:p>
          <a:p>
            <a:pPr marL="629920" lvl="1" indent="-305435"/>
            <a:r>
              <a:rPr lang="en-US" dirty="0">
                <a:ea typeface="+mn-lt"/>
                <a:cs typeface="+mn-lt"/>
              </a:rPr>
              <a:t>Turn on</a:t>
            </a:r>
          </a:p>
          <a:p>
            <a:pPr marL="629920" lvl="1" indent="-305435"/>
            <a:r>
              <a:rPr lang="en-US" dirty="0">
                <a:ea typeface="+mn-lt"/>
                <a:cs typeface="+mn-lt"/>
              </a:rPr>
              <a:t>Turn off</a:t>
            </a:r>
          </a:p>
          <a:p>
            <a:pPr marL="629920" lvl="1" indent="-305435"/>
            <a:r>
              <a:rPr lang="en-US" dirty="0">
                <a:ea typeface="+mn-lt"/>
                <a:cs typeface="+mn-lt"/>
              </a:rPr>
              <a:t>Raise level</a:t>
            </a:r>
          </a:p>
          <a:p>
            <a:pPr marL="629920" lvl="1" indent="-305435"/>
            <a:r>
              <a:rPr lang="en-US" dirty="0">
                <a:ea typeface="+mn-lt"/>
                <a:cs typeface="+mn-lt"/>
              </a:rPr>
              <a:t>Lower level</a:t>
            </a:r>
          </a:p>
          <a:p>
            <a:pPr marL="629920" lvl="1" indent="-305435"/>
            <a:r>
              <a:rPr lang="en-US" dirty="0">
                <a:ea typeface="+mn-lt"/>
                <a:cs typeface="+mn-lt"/>
              </a:rPr>
              <a:t>Show (for debugging)</a:t>
            </a:r>
          </a:p>
          <a:p>
            <a:pPr marL="305435" indent="-305435"/>
            <a:r>
              <a:rPr lang="en-US" b="1" dirty="0">
                <a:solidFill>
                  <a:srgbClr val="FF0000"/>
                </a:solidFill>
              </a:rPr>
              <a:t>EXAMPLE</a:t>
            </a:r>
          </a:p>
        </p:txBody>
      </p:sp>
    </p:spTree>
    <p:extLst>
      <p:ext uri="{BB962C8B-B14F-4D97-AF65-F5344CB8AC3E}">
        <p14:creationId xmlns:p14="http://schemas.microsoft.com/office/powerpoint/2010/main" val="1831224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9ACA-A2E3-C7E7-B4C9-92EC7CD56262}"/>
              </a:ext>
            </a:extLst>
          </p:cNvPr>
          <p:cNvSpPr>
            <a:spLocks noGrp="1"/>
          </p:cNvSpPr>
          <p:nvPr>
            <p:ph type="title"/>
          </p:nvPr>
        </p:nvSpPr>
        <p:spPr/>
        <p:txBody>
          <a:bodyPr/>
          <a:lstStyle/>
          <a:p>
            <a:r>
              <a:rPr lang="en-US" dirty="0">
                <a:ea typeface="+mj-lt"/>
                <a:cs typeface="+mj-lt"/>
              </a:rPr>
              <a:t>Representing a More Complicated Physical Object as a Class </a:t>
            </a:r>
            <a:endParaRPr lang="en-US" dirty="0"/>
          </a:p>
        </p:txBody>
      </p:sp>
      <p:sp>
        <p:nvSpPr>
          <p:cNvPr id="3" name="Content Placeholder 2">
            <a:extLst>
              <a:ext uri="{FF2B5EF4-FFF2-40B4-BE49-F238E27FC236}">
                <a16:creationId xmlns:a16="http://schemas.microsoft.com/office/drawing/2014/main" id="{F4B0D05E-AA74-E8B5-A6B7-3831B9C81EA8}"/>
              </a:ext>
            </a:extLst>
          </p:cNvPr>
          <p:cNvSpPr>
            <a:spLocks noGrp="1"/>
          </p:cNvSpPr>
          <p:nvPr>
            <p:ph idx="1"/>
          </p:nvPr>
        </p:nvSpPr>
        <p:spPr/>
        <p:txBody>
          <a:bodyPr/>
          <a:lstStyle/>
          <a:p>
            <a:pPr marL="305435" indent="-305435"/>
            <a:r>
              <a:rPr lang="en-US" dirty="0">
                <a:ea typeface="+mn-lt"/>
                <a:cs typeface="+mn-lt"/>
              </a:rPr>
              <a:t>Let’s consider a more complicated physical object: a television. With this more complicated example, we’ll take a closer look at how arguments work in classes. A television requires much more data than a light switch to represent its state, and it has more behaviors. To create a TV class, we must consider how a user would typically use a TV and what the TV would have to remember</a:t>
            </a:r>
            <a:endParaRPr lang="en-US" dirty="0"/>
          </a:p>
        </p:txBody>
      </p:sp>
    </p:spTree>
    <p:extLst>
      <p:ext uri="{BB962C8B-B14F-4D97-AF65-F5344CB8AC3E}">
        <p14:creationId xmlns:p14="http://schemas.microsoft.com/office/powerpoint/2010/main" val="150317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1372-C358-4843-6FD0-4B15E74BBE82}"/>
              </a:ext>
            </a:extLst>
          </p:cNvPr>
          <p:cNvSpPr>
            <a:spLocks noGrp="1"/>
          </p:cNvSpPr>
          <p:nvPr>
            <p:ph type="title"/>
          </p:nvPr>
        </p:nvSpPr>
        <p:spPr/>
        <p:txBody>
          <a:bodyPr/>
          <a:lstStyle/>
          <a:p>
            <a:r>
              <a:rPr lang="en-US" dirty="0">
                <a:ea typeface="+mj-lt"/>
                <a:cs typeface="+mj-lt"/>
              </a:rPr>
              <a:t>Building Software Models of Physical Objects</a:t>
            </a:r>
            <a:endParaRPr lang="en-US" dirty="0"/>
          </a:p>
        </p:txBody>
      </p:sp>
      <p:sp>
        <p:nvSpPr>
          <p:cNvPr id="3" name="Content Placeholder 2">
            <a:extLst>
              <a:ext uri="{FF2B5EF4-FFF2-40B4-BE49-F238E27FC236}">
                <a16:creationId xmlns:a16="http://schemas.microsoft.com/office/drawing/2014/main" id="{7F0F93A3-1C3B-389F-DDF8-EDD45080B8EF}"/>
              </a:ext>
            </a:extLst>
          </p:cNvPr>
          <p:cNvSpPr>
            <a:spLocks noGrp="1"/>
          </p:cNvSpPr>
          <p:nvPr>
            <p:ph idx="1"/>
          </p:nvPr>
        </p:nvSpPr>
        <p:spPr/>
        <p:txBody>
          <a:bodyPr/>
          <a:lstStyle/>
          <a:p>
            <a:pPr marL="305435" indent="-305435"/>
            <a:r>
              <a:rPr lang="en-US" dirty="0">
                <a:ea typeface="+mn-lt"/>
                <a:cs typeface="+mn-lt"/>
              </a:rPr>
              <a:t>To describe a physical object in our everyday world, we often reference its attributes. When talking about a desk, you might describe its color, dimensions, weight, material, and so on. Some objects have attributes that apply only to them and not others. A car could be described by its number of doors, but a shirt could not. A box could be sealed or open, empty or full, but those characteristics would not apply to a block of wood. Additionally, some objects are capable of performing actions. A car can go forward, back up, and turn left or right. </a:t>
            </a:r>
          </a:p>
          <a:p>
            <a:pPr marL="305435" indent="-305435"/>
            <a:r>
              <a:rPr lang="en-US" dirty="0">
                <a:ea typeface="+mn-lt"/>
                <a:cs typeface="+mn-lt"/>
              </a:rPr>
              <a:t>To model a real-world object in code, we need to decide what data will represent that object’s attributes and what operations it can perform. These two concepts are often referred to as an object’s </a:t>
            </a:r>
            <a:r>
              <a:rPr lang="en-US" b="1" dirty="0">
                <a:ea typeface="+mn-lt"/>
                <a:cs typeface="+mn-lt"/>
              </a:rPr>
              <a:t>state</a:t>
            </a:r>
            <a:r>
              <a:rPr lang="en-US" dirty="0">
                <a:ea typeface="+mn-lt"/>
                <a:cs typeface="+mn-lt"/>
              </a:rPr>
              <a:t> and </a:t>
            </a:r>
            <a:r>
              <a:rPr lang="en-US" b="1" dirty="0">
                <a:ea typeface="+mn-lt"/>
                <a:cs typeface="+mn-lt"/>
              </a:rPr>
              <a:t>behavior</a:t>
            </a:r>
            <a:r>
              <a:rPr lang="en-US" dirty="0">
                <a:ea typeface="+mn-lt"/>
                <a:cs typeface="+mn-lt"/>
              </a:rPr>
              <a:t>, respectively: </a:t>
            </a:r>
          </a:p>
          <a:p>
            <a:pPr marL="629920" lvl="1" indent="-305435"/>
            <a:r>
              <a:rPr lang="en-US" dirty="0">
                <a:ea typeface="+mn-lt"/>
                <a:cs typeface="+mn-lt"/>
              </a:rPr>
              <a:t>the state is the data that the object remembers</a:t>
            </a:r>
          </a:p>
          <a:p>
            <a:pPr marL="629920" lvl="1" indent="-305435"/>
            <a:r>
              <a:rPr lang="en-US" dirty="0">
                <a:ea typeface="+mn-lt"/>
                <a:cs typeface="+mn-lt"/>
              </a:rPr>
              <a:t>the behaviors are the actions that the object can do</a:t>
            </a:r>
            <a:endParaRPr lang="en-US" dirty="0"/>
          </a:p>
        </p:txBody>
      </p:sp>
    </p:spTree>
    <p:extLst>
      <p:ext uri="{BB962C8B-B14F-4D97-AF65-F5344CB8AC3E}">
        <p14:creationId xmlns:p14="http://schemas.microsoft.com/office/powerpoint/2010/main" val="322649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D973BC-A802-D91B-3A70-5C4C57FE17B2}"/>
              </a:ext>
            </a:extLst>
          </p:cNvPr>
          <p:cNvSpPr>
            <a:spLocks noGrp="1"/>
          </p:cNvSpPr>
          <p:nvPr>
            <p:ph type="title"/>
          </p:nvPr>
        </p:nvSpPr>
        <p:spPr>
          <a:xfrm>
            <a:off x="1158804" y="734443"/>
            <a:ext cx="3594491" cy="643324"/>
          </a:xfrm>
        </p:spPr>
        <p:txBody>
          <a:bodyPr vert="horz" lIns="91440" tIns="45720" rIns="91440" bIns="45720" rtlCol="0">
            <a:normAutofit/>
          </a:bodyPr>
          <a:lstStyle/>
          <a:p>
            <a:r>
              <a:rPr lang="en-US" dirty="0">
                <a:solidFill>
                  <a:schemeClr val="tx2"/>
                </a:solidFill>
              </a:rPr>
              <a:t>TV class</a:t>
            </a:r>
          </a:p>
        </p:txBody>
      </p:sp>
      <p:sp>
        <p:nvSpPr>
          <p:cNvPr id="28" name="Rectangle 2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22">
            <a:extLst>
              <a:ext uri="{FF2B5EF4-FFF2-40B4-BE49-F238E27FC236}">
                <a16:creationId xmlns:a16="http://schemas.microsoft.com/office/drawing/2014/main" id="{8DEB128A-6103-3FB7-7A93-9FC5108F5874}"/>
              </a:ext>
            </a:extLst>
          </p:cNvPr>
          <p:cNvSpPr>
            <a:spLocks noGrp="1"/>
          </p:cNvSpPr>
          <p:nvPr>
            <p:ph idx="1"/>
          </p:nvPr>
        </p:nvSpPr>
        <p:spPr>
          <a:xfrm>
            <a:off x="1204008" y="1417423"/>
            <a:ext cx="5260559" cy="4764571"/>
          </a:xfrm>
        </p:spPr>
        <p:txBody>
          <a:bodyPr>
            <a:normAutofit fontScale="92500" lnSpcReduction="10000"/>
          </a:bodyPr>
          <a:lstStyle/>
          <a:p>
            <a:pPr marL="305435" indent="-305435"/>
            <a:r>
              <a:rPr lang="en-US" dirty="0">
                <a:ea typeface="+mn-lt"/>
                <a:cs typeface="+mn-lt"/>
              </a:rPr>
              <a:t>From this picture, we can determine that to keep track of its state, a TV class would have to maintain the following data: </a:t>
            </a:r>
          </a:p>
          <a:p>
            <a:pPr marL="629920" lvl="1" indent="-305435"/>
            <a:r>
              <a:rPr lang="en-US" dirty="0">
                <a:ea typeface="+mn-lt"/>
                <a:cs typeface="+mn-lt"/>
              </a:rPr>
              <a:t>Power state (on or off) </a:t>
            </a:r>
            <a:endParaRPr lang="en-US">
              <a:ea typeface="+mn-lt"/>
              <a:cs typeface="+mn-lt"/>
            </a:endParaRPr>
          </a:p>
          <a:p>
            <a:pPr marL="629920" lvl="1" indent="-305435"/>
            <a:r>
              <a:rPr lang="en-US" dirty="0">
                <a:ea typeface="+mn-lt"/>
                <a:cs typeface="+mn-lt"/>
              </a:rPr>
              <a:t>Mute state (is it muted?) </a:t>
            </a:r>
            <a:endParaRPr lang="en-US">
              <a:ea typeface="+mn-lt"/>
              <a:cs typeface="+mn-lt"/>
            </a:endParaRPr>
          </a:p>
          <a:p>
            <a:pPr marL="629920" lvl="1" indent="-305435"/>
            <a:r>
              <a:rPr lang="en-US" dirty="0">
                <a:ea typeface="+mn-lt"/>
                <a:cs typeface="+mn-lt"/>
              </a:rPr>
              <a:t>List of channels available </a:t>
            </a:r>
            <a:endParaRPr lang="en-US">
              <a:ea typeface="+mn-lt"/>
              <a:cs typeface="+mn-lt"/>
            </a:endParaRPr>
          </a:p>
          <a:p>
            <a:pPr marL="629920" lvl="1" indent="-305435"/>
            <a:r>
              <a:rPr lang="en-US" dirty="0">
                <a:ea typeface="+mn-lt"/>
                <a:cs typeface="+mn-lt"/>
              </a:rPr>
              <a:t>Current channel setting • Current volume setting </a:t>
            </a:r>
          </a:p>
          <a:p>
            <a:pPr marL="629920" lvl="1" indent="-305435"/>
            <a:r>
              <a:rPr lang="en-US" dirty="0">
                <a:ea typeface="+mn-lt"/>
                <a:cs typeface="+mn-lt"/>
              </a:rPr>
              <a:t>Range of volume levels available</a:t>
            </a:r>
          </a:p>
          <a:p>
            <a:pPr marL="305435" indent="-305435"/>
            <a:r>
              <a:rPr lang="en-US" dirty="0">
                <a:ea typeface="+mn-lt"/>
                <a:cs typeface="+mn-lt"/>
              </a:rPr>
              <a:t>And the actions that the TV must provide include: </a:t>
            </a:r>
            <a:endParaRPr lang="en-US">
              <a:ea typeface="+mn-lt"/>
              <a:cs typeface="+mn-lt"/>
            </a:endParaRPr>
          </a:p>
          <a:p>
            <a:pPr marL="629920" lvl="1" indent="-305435"/>
            <a:r>
              <a:rPr lang="en-US" dirty="0">
                <a:ea typeface="+mn-lt"/>
                <a:cs typeface="+mn-lt"/>
              </a:rPr>
              <a:t>Turn the power on and off </a:t>
            </a:r>
          </a:p>
          <a:p>
            <a:pPr marL="629920" lvl="1" indent="-305435"/>
            <a:r>
              <a:rPr lang="en-US" dirty="0">
                <a:ea typeface="+mn-lt"/>
                <a:cs typeface="+mn-lt"/>
              </a:rPr>
              <a:t>Raise and lower the volume </a:t>
            </a:r>
          </a:p>
          <a:p>
            <a:pPr marL="629920" lvl="1" indent="-305435"/>
            <a:r>
              <a:rPr lang="en-US" dirty="0">
                <a:ea typeface="+mn-lt"/>
                <a:cs typeface="+mn-lt"/>
              </a:rPr>
              <a:t>Change the channel up and down </a:t>
            </a:r>
          </a:p>
          <a:p>
            <a:pPr marL="629920" lvl="1" indent="-305435"/>
            <a:r>
              <a:rPr lang="en-US" dirty="0">
                <a:ea typeface="+mn-lt"/>
                <a:cs typeface="+mn-lt"/>
              </a:rPr>
              <a:t>Mute and unmute the sound </a:t>
            </a:r>
          </a:p>
          <a:p>
            <a:pPr marL="629920" lvl="1" indent="-305435"/>
            <a:r>
              <a:rPr lang="en-US" dirty="0">
                <a:ea typeface="+mn-lt"/>
                <a:cs typeface="+mn-lt"/>
              </a:rPr>
              <a:t>Get information about the current settings</a:t>
            </a:r>
            <a:endParaRPr lang="en-US">
              <a:ea typeface="+mn-lt"/>
              <a:cs typeface="+mn-lt"/>
            </a:endParaRPr>
          </a:p>
          <a:p>
            <a:pPr marL="629920" lvl="1" indent="-305435"/>
            <a:r>
              <a:rPr lang="en-US" dirty="0"/>
              <a:t>Go to a specific channel</a:t>
            </a:r>
          </a:p>
        </p:txBody>
      </p:sp>
      <p:pic>
        <p:nvPicPr>
          <p:cNvPr id="4" name="Picture 4" descr="A picture containing background pattern&#10;&#10;Description automatically generated">
            <a:extLst>
              <a:ext uri="{FF2B5EF4-FFF2-40B4-BE49-F238E27FC236}">
                <a16:creationId xmlns:a16="http://schemas.microsoft.com/office/drawing/2014/main" id="{C6BCB7E6-2BD8-1E6E-2252-27C057DC0CF0}"/>
              </a:ext>
            </a:extLst>
          </p:cNvPr>
          <p:cNvPicPr>
            <a:picLocks noChangeAspect="1"/>
          </p:cNvPicPr>
          <p:nvPr/>
        </p:nvPicPr>
        <p:blipFill>
          <a:blip r:embed="rId2"/>
          <a:stretch>
            <a:fillRect/>
          </a:stretch>
        </p:blipFill>
        <p:spPr>
          <a:xfrm>
            <a:off x="7674956" y="366360"/>
            <a:ext cx="2721647" cy="6048109"/>
          </a:xfrm>
          <a:prstGeom prst="rect">
            <a:avLst/>
          </a:prstGeom>
        </p:spPr>
      </p:pic>
    </p:spTree>
    <p:extLst>
      <p:ext uri="{BB962C8B-B14F-4D97-AF65-F5344CB8AC3E}">
        <p14:creationId xmlns:p14="http://schemas.microsoft.com/office/powerpoint/2010/main" val="77412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CA17-A567-EB4E-4367-D32340373D70}"/>
              </a:ext>
            </a:extLst>
          </p:cNvPr>
          <p:cNvSpPr>
            <a:spLocks noGrp="1"/>
          </p:cNvSpPr>
          <p:nvPr>
            <p:ph type="title"/>
          </p:nvPr>
        </p:nvSpPr>
        <p:spPr/>
        <p:txBody>
          <a:bodyPr/>
          <a:lstStyle/>
          <a:p>
            <a:r>
              <a:rPr lang="en-US" dirty="0"/>
              <a:t>TV </a:t>
            </a:r>
            <a:r>
              <a:rPr lang="en-US" dirty="0" err="1"/>
              <a:t>CLAss</a:t>
            </a:r>
          </a:p>
        </p:txBody>
      </p:sp>
      <p:sp>
        <p:nvSpPr>
          <p:cNvPr id="3" name="Content Placeholder 2">
            <a:extLst>
              <a:ext uri="{FF2B5EF4-FFF2-40B4-BE49-F238E27FC236}">
                <a16:creationId xmlns:a16="http://schemas.microsoft.com/office/drawing/2014/main" id="{DD9C6066-EF2F-B22F-C359-B5A1DE3D3208}"/>
              </a:ext>
            </a:extLst>
          </p:cNvPr>
          <p:cNvSpPr>
            <a:spLocks noGrp="1"/>
          </p:cNvSpPr>
          <p:nvPr>
            <p:ph idx="1"/>
          </p:nvPr>
        </p:nvSpPr>
        <p:spPr/>
        <p:txBody>
          <a:bodyPr/>
          <a:lstStyle/>
          <a:p>
            <a:pPr marL="305435" indent="-305435"/>
            <a:r>
              <a:rPr lang="en-US" b="1" dirty="0">
                <a:solidFill>
                  <a:srgbClr val="FF0000"/>
                </a:solidFill>
              </a:rPr>
              <a:t>EXAMPLE</a:t>
            </a:r>
          </a:p>
        </p:txBody>
      </p:sp>
    </p:spTree>
    <p:extLst>
      <p:ext uri="{BB962C8B-B14F-4D97-AF65-F5344CB8AC3E}">
        <p14:creationId xmlns:p14="http://schemas.microsoft.com/office/powerpoint/2010/main" val="1888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B2BE-DC6A-F444-DD1E-29CA5AEC3512}"/>
              </a:ext>
            </a:extLst>
          </p:cNvPr>
          <p:cNvSpPr>
            <a:spLocks noGrp="1"/>
          </p:cNvSpPr>
          <p:nvPr>
            <p:ph type="title"/>
          </p:nvPr>
        </p:nvSpPr>
        <p:spPr/>
        <p:txBody>
          <a:bodyPr/>
          <a:lstStyle/>
          <a:p>
            <a:r>
              <a:rPr lang="en-US" dirty="0">
                <a:ea typeface="+mj-lt"/>
                <a:cs typeface="+mj-lt"/>
              </a:rPr>
              <a:t>Passing Arguments to a Method</a:t>
            </a:r>
            <a:endParaRPr lang="en-US" dirty="0"/>
          </a:p>
        </p:txBody>
      </p:sp>
      <p:sp>
        <p:nvSpPr>
          <p:cNvPr id="3" name="Content Placeholder 2">
            <a:extLst>
              <a:ext uri="{FF2B5EF4-FFF2-40B4-BE49-F238E27FC236}">
                <a16:creationId xmlns:a16="http://schemas.microsoft.com/office/drawing/2014/main" id="{A4EFEE15-99B1-F7EA-020C-A6F3BD8FBDCF}"/>
              </a:ext>
            </a:extLst>
          </p:cNvPr>
          <p:cNvSpPr>
            <a:spLocks noGrp="1"/>
          </p:cNvSpPr>
          <p:nvPr>
            <p:ph idx="1"/>
          </p:nvPr>
        </p:nvSpPr>
        <p:spPr/>
        <p:txBody>
          <a:bodyPr>
            <a:normAutofit/>
          </a:bodyPr>
          <a:lstStyle/>
          <a:p>
            <a:pPr marL="305435" indent="-305435"/>
            <a:r>
              <a:rPr lang="en-US" dirty="0">
                <a:ea typeface="+mn-lt"/>
                <a:cs typeface="+mn-lt"/>
              </a:rPr>
              <a:t>When calling any function, the number of arguments must match the number of parameters listed in the matching def statement:</a:t>
            </a:r>
            <a:endParaRPr lang="en-US">
              <a:ea typeface="+mn-lt"/>
              <a:cs typeface="+mn-lt"/>
            </a:endParaRPr>
          </a:p>
          <a:p>
            <a:pPr marL="305435" indent="-305435"/>
            <a:endParaRPr lang="en-US" dirty="0"/>
          </a:p>
          <a:p>
            <a:pPr marL="305435" indent="-305435"/>
            <a:endParaRPr lang="en-US" dirty="0"/>
          </a:p>
          <a:p>
            <a:pPr marL="305435" indent="-305435"/>
            <a:r>
              <a:rPr lang="en-US" dirty="0">
                <a:ea typeface="+mn-lt"/>
                <a:cs typeface="+mn-lt"/>
              </a:rPr>
              <a:t>The same rule applies with methods and method calls. However, you may notice that whenever we make a call to a method, it appears that we are specifying one less argument than the number of parameters. For example, the definition of the power() method in our TV class looks like this:</a:t>
            </a:r>
          </a:p>
          <a:p>
            <a:pPr marL="305435" indent="-305435"/>
            <a:endParaRPr lang="en-US" dirty="0"/>
          </a:p>
          <a:p>
            <a:pPr marL="305435" indent="-305435"/>
            <a:r>
              <a:rPr lang="en-US" dirty="0">
                <a:ea typeface="+mn-lt"/>
                <a:cs typeface="+mn-lt"/>
              </a:rPr>
              <a:t>This implies that the power() method is expecting one value to be passed in and whatever is passed in will be assigned to the variable self. Yet when we started by turning on the TV , we made this call:</a:t>
            </a:r>
            <a:endParaRPr lang="en-US" dirty="0"/>
          </a:p>
          <a:p>
            <a:pPr marL="305435" indent="-305435"/>
            <a:endParaRPr lang="en-US" dirty="0"/>
          </a:p>
        </p:txBody>
      </p:sp>
      <p:pic>
        <p:nvPicPr>
          <p:cNvPr id="4" name="Picture 4" descr="Text, letter&#10;&#10;Description automatically generated">
            <a:extLst>
              <a:ext uri="{FF2B5EF4-FFF2-40B4-BE49-F238E27FC236}">
                <a16:creationId xmlns:a16="http://schemas.microsoft.com/office/drawing/2014/main" id="{08359209-0A34-CF98-F2EF-0E33BA9CAAA2}"/>
              </a:ext>
            </a:extLst>
          </p:cNvPr>
          <p:cNvPicPr>
            <a:picLocks noChangeAspect="1"/>
          </p:cNvPicPr>
          <p:nvPr/>
        </p:nvPicPr>
        <p:blipFill>
          <a:blip r:embed="rId2"/>
          <a:stretch>
            <a:fillRect/>
          </a:stretch>
        </p:blipFill>
        <p:spPr>
          <a:xfrm>
            <a:off x="2915205" y="2581447"/>
            <a:ext cx="5254052" cy="1009218"/>
          </a:xfrm>
          <a:prstGeom prst="rect">
            <a:avLst/>
          </a:prstGeom>
        </p:spPr>
      </p:pic>
      <p:pic>
        <p:nvPicPr>
          <p:cNvPr id="5" name="Picture 5">
            <a:extLst>
              <a:ext uri="{FF2B5EF4-FFF2-40B4-BE49-F238E27FC236}">
                <a16:creationId xmlns:a16="http://schemas.microsoft.com/office/drawing/2014/main" id="{009DA6C5-C9A6-A155-5C50-D050F2CF06F7}"/>
              </a:ext>
            </a:extLst>
          </p:cNvPr>
          <p:cNvPicPr>
            <a:picLocks noChangeAspect="1"/>
          </p:cNvPicPr>
          <p:nvPr/>
        </p:nvPicPr>
        <p:blipFill>
          <a:blip r:embed="rId3"/>
          <a:stretch>
            <a:fillRect/>
          </a:stretch>
        </p:blipFill>
        <p:spPr>
          <a:xfrm>
            <a:off x="2831893" y="4500239"/>
            <a:ext cx="5397284" cy="408706"/>
          </a:xfrm>
          <a:prstGeom prst="rect">
            <a:avLst/>
          </a:prstGeom>
        </p:spPr>
      </p:pic>
      <p:pic>
        <p:nvPicPr>
          <p:cNvPr id="6" name="Picture 6">
            <a:extLst>
              <a:ext uri="{FF2B5EF4-FFF2-40B4-BE49-F238E27FC236}">
                <a16:creationId xmlns:a16="http://schemas.microsoft.com/office/drawing/2014/main" id="{4CE305AD-9506-9F88-8405-6A295CD2933C}"/>
              </a:ext>
            </a:extLst>
          </p:cNvPr>
          <p:cNvPicPr>
            <a:picLocks noChangeAspect="1"/>
          </p:cNvPicPr>
          <p:nvPr/>
        </p:nvPicPr>
        <p:blipFill>
          <a:blip r:embed="rId4"/>
          <a:stretch>
            <a:fillRect/>
          </a:stretch>
        </p:blipFill>
        <p:spPr>
          <a:xfrm>
            <a:off x="2877518" y="5621474"/>
            <a:ext cx="5158352" cy="419526"/>
          </a:xfrm>
          <a:prstGeom prst="rect">
            <a:avLst/>
          </a:prstGeom>
        </p:spPr>
      </p:pic>
    </p:spTree>
    <p:extLst>
      <p:ext uri="{BB962C8B-B14F-4D97-AF65-F5344CB8AC3E}">
        <p14:creationId xmlns:p14="http://schemas.microsoft.com/office/powerpoint/2010/main" val="1605071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D19-DB0E-3267-23DC-D05E421B8A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AE2791-929C-1ECD-8A00-28899DF6884D}"/>
              </a:ext>
            </a:extLst>
          </p:cNvPr>
          <p:cNvSpPr>
            <a:spLocks noGrp="1"/>
          </p:cNvSpPr>
          <p:nvPr>
            <p:ph idx="1"/>
          </p:nvPr>
        </p:nvSpPr>
        <p:spPr/>
        <p:txBody>
          <a:bodyPr>
            <a:normAutofit lnSpcReduction="10000"/>
          </a:bodyPr>
          <a:lstStyle/>
          <a:p>
            <a:pPr marL="305435" indent="-305435"/>
            <a:r>
              <a:rPr lang="en-US" dirty="0">
                <a:ea typeface="+mn-lt"/>
                <a:cs typeface="+mn-lt"/>
              </a:rPr>
              <a:t>This may seem even stranger in the case of the </a:t>
            </a:r>
            <a:r>
              <a:rPr lang="en-US" dirty="0" err="1">
                <a:ea typeface="+mn-lt"/>
                <a:cs typeface="+mn-lt"/>
              </a:rPr>
              <a:t>setChannel</a:t>
            </a:r>
            <a:r>
              <a:rPr lang="en-US" dirty="0">
                <a:ea typeface="+mn-lt"/>
                <a:cs typeface="+mn-lt"/>
              </a:rPr>
              <a:t>() method. The method is written to accept two parameters</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But we called </a:t>
            </a:r>
            <a:r>
              <a:rPr lang="en-US" dirty="0" err="1">
                <a:ea typeface="+mn-lt"/>
                <a:cs typeface="+mn-lt"/>
              </a:rPr>
              <a:t>setChannel</a:t>
            </a:r>
            <a:r>
              <a:rPr lang="en-US" dirty="0">
                <a:ea typeface="+mn-lt"/>
                <a:cs typeface="+mn-lt"/>
              </a:rPr>
              <a:t>() like this:</a:t>
            </a:r>
          </a:p>
          <a:p>
            <a:pPr marL="305435" indent="-305435"/>
            <a:endParaRPr lang="en-US" dirty="0"/>
          </a:p>
          <a:p>
            <a:pPr marL="305435" indent="-305435"/>
            <a:endParaRPr lang="en-US" dirty="0"/>
          </a:p>
          <a:p>
            <a:pPr marL="305435" indent="-305435"/>
            <a:r>
              <a:rPr lang="en-US" dirty="0">
                <a:ea typeface="+mn-lt"/>
                <a:cs typeface="+mn-lt"/>
              </a:rPr>
              <a:t>It appears that only one value is being passed in. You might expect Python to generate an error here, due to a mismatch in the number of arguments (one) and the number of parameters (two). In practice, Python is doing a bit of behind-the-scenes work to make the syntax easier to follow. </a:t>
            </a:r>
            <a:endParaRPr lang="en-US" dirty="0"/>
          </a:p>
          <a:p>
            <a:pPr marL="305435" indent="-305435"/>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21A91524-AA46-F257-EB7D-E2A1E9C0904A}"/>
              </a:ext>
            </a:extLst>
          </p:cNvPr>
          <p:cNvPicPr>
            <a:picLocks noChangeAspect="1"/>
          </p:cNvPicPr>
          <p:nvPr/>
        </p:nvPicPr>
        <p:blipFill>
          <a:blip r:embed="rId2"/>
          <a:stretch>
            <a:fillRect/>
          </a:stretch>
        </p:blipFill>
        <p:spPr>
          <a:xfrm>
            <a:off x="3045418" y="2566302"/>
            <a:ext cx="6120538" cy="860074"/>
          </a:xfrm>
          <a:prstGeom prst="rect">
            <a:avLst/>
          </a:prstGeom>
        </p:spPr>
      </p:pic>
      <p:pic>
        <p:nvPicPr>
          <p:cNvPr id="5" name="Picture 5">
            <a:extLst>
              <a:ext uri="{FF2B5EF4-FFF2-40B4-BE49-F238E27FC236}">
                <a16:creationId xmlns:a16="http://schemas.microsoft.com/office/drawing/2014/main" id="{7556DF39-65E5-DD56-1D06-CE6577DDBFC6}"/>
              </a:ext>
            </a:extLst>
          </p:cNvPr>
          <p:cNvPicPr>
            <a:picLocks noChangeAspect="1"/>
          </p:cNvPicPr>
          <p:nvPr/>
        </p:nvPicPr>
        <p:blipFill>
          <a:blip r:embed="rId3"/>
          <a:stretch>
            <a:fillRect/>
          </a:stretch>
        </p:blipFill>
        <p:spPr>
          <a:xfrm>
            <a:off x="2980841" y="4020732"/>
            <a:ext cx="6165742" cy="469690"/>
          </a:xfrm>
          <a:prstGeom prst="rect">
            <a:avLst/>
          </a:prstGeom>
        </p:spPr>
      </p:pic>
    </p:spTree>
    <p:extLst>
      <p:ext uri="{BB962C8B-B14F-4D97-AF65-F5344CB8AC3E}">
        <p14:creationId xmlns:p14="http://schemas.microsoft.com/office/powerpoint/2010/main" val="329695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D900-0C26-74A9-3037-790B5FD2AA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58E8B2-7367-33FA-1E5C-9F040951141C}"/>
              </a:ext>
            </a:extLst>
          </p:cNvPr>
          <p:cNvSpPr>
            <a:spLocks noGrp="1"/>
          </p:cNvSpPr>
          <p:nvPr>
            <p:ph idx="1"/>
          </p:nvPr>
        </p:nvSpPr>
        <p:spPr/>
        <p:txBody>
          <a:bodyPr/>
          <a:lstStyle/>
          <a:p>
            <a:pPr marL="305435" indent="-305435"/>
            <a:r>
              <a:rPr lang="en-US" dirty="0">
                <a:ea typeface="+mn-lt"/>
                <a:cs typeface="+mn-lt"/>
              </a:rPr>
              <a:t>Let’s examine this. Earlier, I said that to make a call to a method of an object, you use the following generic syntax:</a:t>
            </a:r>
          </a:p>
          <a:p>
            <a:pPr marL="305435" indent="-305435"/>
            <a:endParaRPr lang="en-US" dirty="0"/>
          </a:p>
          <a:p>
            <a:pPr marL="305435" indent="-305435"/>
            <a:r>
              <a:rPr lang="en-US" dirty="0">
                <a:ea typeface="+mn-lt"/>
                <a:cs typeface="+mn-lt"/>
              </a:rPr>
              <a:t>Python takes the &lt;object&gt; you specify in the call and rearranges it to become the first argument. Any values in the parentheses of the method call are considered the subsequent argument(s). Thus, Python makes it appear that you wrote this instead:</a:t>
            </a:r>
          </a:p>
        </p:txBody>
      </p:sp>
      <p:pic>
        <p:nvPicPr>
          <p:cNvPr id="4" name="Picture 4">
            <a:extLst>
              <a:ext uri="{FF2B5EF4-FFF2-40B4-BE49-F238E27FC236}">
                <a16:creationId xmlns:a16="http://schemas.microsoft.com/office/drawing/2014/main" id="{6155E418-BDFB-98BA-2A62-A0F40E98012F}"/>
              </a:ext>
            </a:extLst>
          </p:cNvPr>
          <p:cNvPicPr>
            <a:picLocks noChangeAspect="1"/>
          </p:cNvPicPr>
          <p:nvPr/>
        </p:nvPicPr>
        <p:blipFill>
          <a:blip r:embed="rId2"/>
          <a:stretch>
            <a:fillRect/>
          </a:stretch>
        </p:blipFill>
        <p:spPr>
          <a:xfrm>
            <a:off x="3329552" y="3503188"/>
            <a:ext cx="5610387" cy="445726"/>
          </a:xfrm>
          <a:prstGeom prst="rect">
            <a:avLst/>
          </a:prstGeom>
        </p:spPr>
      </p:pic>
      <p:pic>
        <p:nvPicPr>
          <p:cNvPr id="5" name="Picture 5">
            <a:extLst>
              <a:ext uri="{FF2B5EF4-FFF2-40B4-BE49-F238E27FC236}">
                <a16:creationId xmlns:a16="http://schemas.microsoft.com/office/drawing/2014/main" id="{278D873F-A887-D759-662A-10119928B26E}"/>
              </a:ext>
            </a:extLst>
          </p:cNvPr>
          <p:cNvPicPr>
            <a:picLocks noChangeAspect="1"/>
          </p:cNvPicPr>
          <p:nvPr/>
        </p:nvPicPr>
        <p:blipFill>
          <a:blip r:embed="rId3"/>
          <a:stretch>
            <a:fillRect/>
          </a:stretch>
        </p:blipFill>
        <p:spPr>
          <a:xfrm>
            <a:off x="3329553" y="4963578"/>
            <a:ext cx="5610386" cy="321098"/>
          </a:xfrm>
          <a:prstGeom prst="rect">
            <a:avLst/>
          </a:prstGeom>
        </p:spPr>
      </p:pic>
    </p:spTree>
    <p:extLst>
      <p:ext uri="{BB962C8B-B14F-4D97-AF65-F5344CB8AC3E}">
        <p14:creationId xmlns:p14="http://schemas.microsoft.com/office/powerpoint/2010/main" val="77194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681B-115C-6A08-3B68-9D63251F86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7DD2DD-4ABF-29D5-01A5-E04E61FB8F07}"/>
              </a:ext>
            </a:extLst>
          </p:cNvPr>
          <p:cNvSpPr>
            <a:spLocks noGrp="1"/>
          </p:cNvSpPr>
          <p:nvPr>
            <p:ph idx="1"/>
          </p:nvPr>
        </p:nvSpPr>
        <p:spPr>
          <a:xfrm>
            <a:off x="581192" y="2180496"/>
            <a:ext cx="6476988" cy="3678303"/>
          </a:xfrm>
        </p:spPr>
        <p:txBody>
          <a:bodyPr>
            <a:normAutofit lnSpcReduction="10000"/>
          </a:bodyPr>
          <a:lstStyle/>
          <a:p>
            <a:pPr marL="305435" indent="-305435"/>
            <a:r>
              <a:rPr lang="en-US" dirty="0">
                <a:ea typeface="+mn-lt"/>
                <a:cs typeface="+mn-lt"/>
              </a:rPr>
              <a:t>Although it looks like we’re only providing one argument here (for </a:t>
            </a:r>
            <a:r>
              <a:rPr lang="en-US" dirty="0" err="1">
                <a:ea typeface="+mn-lt"/>
                <a:cs typeface="+mn-lt"/>
              </a:rPr>
              <a:t>newChannel</a:t>
            </a:r>
            <a:r>
              <a:rPr lang="en-US" dirty="0">
                <a:ea typeface="+mn-lt"/>
                <a:cs typeface="+mn-lt"/>
              </a:rPr>
              <a:t>), there are really two arguments passed in—</a:t>
            </a:r>
            <a:r>
              <a:rPr lang="en-US" dirty="0" err="1">
                <a:ea typeface="+mn-lt"/>
                <a:cs typeface="+mn-lt"/>
              </a:rPr>
              <a:t>oTV</a:t>
            </a:r>
            <a:r>
              <a:rPr lang="en-US" dirty="0">
                <a:ea typeface="+mn-lt"/>
                <a:cs typeface="+mn-lt"/>
              </a:rPr>
              <a:t> and 11—and the method provides two parameters to receive these values (self and </a:t>
            </a:r>
            <a:r>
              <a:rPr lang="en-US" dirty="0" err="1">
                <a:ea typeface="+mn-lt"/>
                <a:cs typeface="+mn-lt"/>
              </a:rPr>
              <a:t>newChannel</a:t>
            </a:r>
            <a:r>
              <a:rPr lang="en-US" dirty="0">
                <a:ea typeface="+mn-lt"/>
                <a:cs typeface="+mn-lt"/>
              </a:rPr>
              <a:t>, respectively). </a:t>
            </a:r>
          </a:p>
          <a:p>
            <a:pPr marL="305435" indent="-305435"/>
            <a:r>
              <a:rPr lang="en-US" dirty="0">
                <a:ea typeface="+mn-lt"/>
                <a:cs typeface="+mn-lt"/>
              </a:rPr>
              <a:t>Python rearranges the arguments for us when the call is made. This may seem odd at first, but it will become second nature very quickly. Writing the call with the object first makes it much easier for a programmer to see which object is being acted on.</a:t>
            </a:r>
          </a:p>
          <a:p>
            <a:pPr marL="305435" indent="-305435"/>
            <a:r>
              <a:rPr lang="en-US" dirty="0">
                <a:ea typeface="+mn-lt"/>
                <a:cs typeface="+mn-lt"/>
              </a:rPr>
              <a:t>This is a subtle but important feature. Remember that the object (in this case, </a:t>
            </a:r>
            <a:r>
              <a:rPr lang="en-US" dirty="0" err="1">
                <a:ea typeface="+mn-lt"/>
                <a:cs typeface="+mn-lt"/>
              </a:rPr>
              <a:t>oTV</a:t>
            </a:r>
            <a:r>
              <a:rPr lang="en-US" dirty="0">
                <a:ea typeface="+mn-lt"/>
                <a:cs typeface="+mn-lt"/>
              </a:rPr>
              <a:t>) keeps the current settings of all of its instance variables. Passing the object as the first argument allows the method to run with the values of the instance variables of that object.</a:t>
            </a:r>
            <a:endParaRPr lang="en-US"/>
          </a:p>
        </p:txBody>
      </p:sp>
      <p:pic>
        <p:nvPicPr>
          <p:cNvPr id="5" name="Picture 5" descr="Diagram&#10;&#10;Description automatically generated">
            <a:extLst>
              <a:ext uri="{FF2B5EF4-FFF2-40B4-BE49-F238E27FC236}">
                <a16:creationId xmlns:a16="http://schemas.microsoft.com/office/drawing/2014/main" id="{3BA3F71A-BAAE-355E-CF64-13FBCACA98F4}"/>
              </a:ext>
            </a:extLst>
          </p:cNvPr>
          <p:cNvPicPr>
            <a:picLocks noChangeAspect="1"/>
          </p:cNvPicPr>
          <p:nvPr/>
        </p:nvPicPr>
        <p:blipFill>
          <a:blip r:embed="rId2"/>
          <a:stretch>
            <a:fillRect/>
          </a:stretch>
        </p:blipFill>
        <p:spPr>
          <a:xfrm>
            <a:off x="7220274" y="2264770"/>
            <a:ext cx="4221996" cy="3348763"/>
          </a:xfrm>
          <a:prstGeom prst="rect">
            <a:avLst/>
          </a:prstGeom>
        </p:spPr>
      </p:pic>
    </p:spTree>
    <p:extLst>
      <p:ext uri="{BB962C8B-B14F-4D97-AF65-F5344CB8AC3E}">
        <p14:creationId xmlns:p14="http://schemas.microsoft.com/office/powerpoint/2010/main" val="8998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84BC-6888-67AD-1B60-670906C7B0FC}"/>
              </a:ext>
            </a:extLst>
          </p:cNvPr>
          <p:cNvSpPr>
            <a:spLocks noGrp="1"/>
          </p:cNvSpPr>
          <p:nvPr>
            <p:ph type="title"/>
          </p:nvPr>
        </p:nvSpPr>
        <p:spPr/>
        <p:txBody>
          <a:bodyPr/>
          <a:lstStyle/>
          <a:p>
            <a:r>
              <a:rPr lang="en-US" dirty="0"/>
              <a:t>Multiple instances</a:t>
            </a:r>
          </a:p>
        </p:txBody>
      </p:sp>
      <p:sp>
        <p:nvSpPr>
          <p:cNvPr id="3" name="Content Placeholder 2">
            <a:extLst>
              <a:ext uri="{FF2B5EF4-FFF2-40B4-BE49-F238E27FC236}">
                <a16:creationId xmlns:a16="http://schemas.microsoft.com/office/drawing/2014/main" id="{09DAF79D-BF07-D8ED-119D-177B3F24C83C}"/>
              </a:ext>
            </a:extLst>
          </p:cNvPr>
          <p:cNvSpPr>
            <a:spLocks noGrp="1"/>
          </p:cNvSpPr>
          <p:nvPr>
            <p:ph idx="1"/>
          </p:nvPr>
        </p:nvSpPr>
        <p:spPr/>
        <p:txBody>
          <a:bodyPr/>
          <a:lstStyle/>
          <a:p>
            <a:pPr marL="305435" indent="-305435"/>
            <a:r>
              <a:rPr lang="en-US" dirty="0">
                <a:ea typeface="+mn-lt"/>
                <a:cs typeface="+mn-lt"/>
              </a:rPr>
              <a:t>Every method is written with self as the first parameter, so the self variable receives the object used in each call. This has a major implication: it allows any method within a class to work with </a:t>
            </a:r>
            <a:r>
              <a:rPr lang="en-US" b="1" dirty="0">
                <a:ea typeface="+mn-lt"/>
                <a:cs typeface="+mn-lt"/>
              </a:rPr>
              <a:t>different</a:t>
            </a:r>
            <a:r>
              <a:rPr lang="en-US" dirty="0">
                <a:ea typeface="+mn-lt"/>
                <a:cs typeface="+mn-lt"/>
              </a:rPr>
              <a:t> objects.</a:t>
            </a:r>
          </a:p>
          <a:p>
            <a:pPr marL="305435" indent="-305435"/>
            <a:r>
              <a:rPr lang="en-US" dirty="0">
                <a:ea typeface="+mn-lt"/>
                <a:cs typeface="+mn-lt"/>
              </a:rPr>
              <a:t>We’ll create two TV objects and save them in two variables, oTV1 and oTV2. Each TV object has a volume setting, a channel list, a channel setting, and so on. We’ll make calls to a number of different methods of the different objects. At the end, we’ll call the </a:t>
            </a:r>
            <a:r>
              <a:rPr lang="en-US" dirty="0" err="1">
                <a:ea typeface="+mn-lt"/>
                <a:cs typeface="+mn-lt"/>
              </a:rPr>
              <a:t>showInfo</a:t>
            </a:r>
            <a:r>
              <a:rPr lang="en-US" dirty="0">
                <a:ea typeface="+mn-lt"/>
                <a:cs typeface="+mn-lt"/>
              </a:rPr>
              <a:t>() method on each TV object to see the resulting settings</a:t>
            </a:r>
          </a:p>
          <a:p>
            <a:pPr marL="305435" indent="-305435"/>
            <a:r>
              <a:rPr lang="en-US" b="1" dirty="0">
                <a:solidFill>
                  <a:srgbClr val="FF0000"/>
                </a:solidFill>
              </a:rPr>
              <a:t>EXAMPLE</a:t>
            </a:r>
            <a:endParaRPr lang="en-US" b="1">
              <a:solidFill>
                <a:srgbClr val="FF0000"/>
              </a:solidFill>
            </a:endParaRPr>
          </a:p>
          <a:p>
            <a:pPr marL="305435" indent="-305435"/>
            <a:r>
              <a:rPr lang="en-US" dirty="0">
                <a:ea typeface="+mn-lt"/>
                <a:cs typeface="+mn-lt"/>
              </a:rPr>
              <a:t>Each TV object maintains its own set of the instance variables defined in the class. This way, each TV object’s instance variables can be manipulated independently of those of any other TV object.</a:t>
            </a:r>
            <a:endParaRPr lang="en-US" b="1" dirty="0">
              <a:solidFill>
                <a:srgbClr val="FF0000"/>
              </a:solidFill>
            </a:endParaRPr>
          </a:p>
        </p:txBody>
      </p:sp>
    </p:spTree>
    <p:extLst>
      <p:ext uri="{BB962C8B-B14F-4D97-AF65-F5344CB8AC3E}">
        <p14:creationId xmlns:p14="http://schemas.microsoft.com/office/powerpoint/2010/main" val="2724827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6F25-232C-5A24-5486-C3CC62C93EBD}"/>
              </a:ext>
            </a:extLst>
          </p:cNvPr>
          <p:cNvSpPr>
            <a:spLocks noGrp="1"/>
          </p:cNvSpPr>
          <p:nvPr>
            <p:ph type="title"/>
          </p:nvPr>
        </p:nvSpPr>
        <p:spPr/>
        <p:txBody>
          <a:bodyPr/>
          <a:lstStyle/>
          <a:p>
            <a:r>
              <a:rPr lang="en-US" dirty="0">
                <a:ea typeface="+mj-lt"/>
                <a:cs typeface="+mj-lt"/>
              </a:rPr>
              <a:t>Initialization Parameters</a:t>
            </a:r>
            <a:endParaRPr lang="en-US" dirty="0"/>
          </a:p>
        </p:txBody>
      </p:sp>
      <p:sp>
        <p:nvSpPr>
          <p:cNvPr id="3" name="Content Placeholder 2">
            <a:extLst>
              <a:ext uri="{FF2B5EF4-FFF2-40B4-BE49-F238E27FC236}">
                <a16:creationId xmlns:a16="http://schemas.microsoft.com/office/drawing/2014/main" id="{F50ED3DE-7C8E-A47D-F7AF-074B3B4BD52E}"/>
              </a:ext>
            </a:extLst>
          </p:cNvPr>
          <p:cNvSpPr>
            <a:spLocks noGrp="1"/>
          </p:cNvSpPr>
          <p:nvPr>
            <p:ph idx="1"/>
          </p:nvPr>
        </p:nvSpPr>
        <p:spPr/>
        <p:txBody>
          <a:bodyPr>
            <a:normAutofit fontScale="85000" lnSpcReduction="20000"/>
          </a:bodyPr>
          <a:lstStyle/>
          <a:p>
            <a:pPr marL="305435" indent="-305435"/>
            <a:r>
              <a:rPr lang="en-US" dirty="0">
                <a:ea typeface="+mn-lt"/>
                <a:cs typeface="+mn-lt"/>
              </a:rPr>
              <a:t>The ability to pass arguments to method calls also works when instantiating an object. So far, when we’ve created our objects, we’ve always set their instance variables to constant values. However, you’ll often want to create different instances with different starting values. For example, imagine we want to instantiate different TVs and identify them using their brand name and location. This way, we can differentiate between a Samsung television in the family room and a Sony television in the bedroom. Constant values would not work for us in this situation. </a:t>
            </a:r>
          </a:p>
          <a:p>
            <a:pPr marL="305435" indent="-305435"/>
            <a:r>
              <a:rPr lang="en-US" dirty="0">
                <a:ea typeface="+mn-lt"/>
                <a:cs typeface="+mn-lt"/>
              </a:rPr>
              <a:t>To initialize an object with different values, we add parameters to the definition of the __</a:t>
            </a:r>
            <a:r>
              <a:rPr lang="en-US" dirty="0" err="1">
                <a:ea typeface="+mn-lt"/>
                <a:cs typeface="+mn-lt"/>
              </a:rPr>
              <a:t>init</a:t>
            </a:r>
            <a:r>
              <a:rPr lang="en-US" dirty="0">
                <a:ea typeface="+mn-lt"/>
                <a:cs typeface="+mn-lt"/>
              </a:rPr>
              <a:t>__() method, like this</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In all methods, parameters are local variables, so they literally go away when the method ends. For example, in the __</a:t>
            </a:r>
            <a:r>
              <a:rPr lang="en-US" dirty="0" err="1">
                <a:ea typeface="+mn-lt"/>
                <a:cs typeface="+mn-lt"/>
              </a:rPr>
              <a:t>init</a:t>
            </a:r>
            <a:r>
              <a:rPr lang="en-US" dirty="0">
                <a:ea typeface="+mn-lt"/>
                <a:cs typeface="+mn-lt"/>
              </a:rPr>
              <a:t>__() method of the TV class shown here, brand and location are local variables that will disappear when the method ends. However, we often want to save values that are passed in via parameters to use them in other methods.</a:t>
            </a:r>
            <a:endParaRPr lang="en-US"/>
          </a:p>
        </p:txBody>
      </p:sp>
      <p:pic>
        <p:nvPicPr>
          <p:cNvPr id="4" name="Picture 4" descr="Graphical user interface, text&#10;&#10;Description automatically generated">
            <a:extLst>
              <a:ext uri="{FF2B5EF4-FFF2-40B4-BE49-F238E27FC236}">
                <a16:creationId xmlns:a16="http://schemas.microsoft.com/office/drawing/2014/main" id="{A04CA64A-5A5D-2CEC-B2B9-193E951D5D52}"/>
              </a:ext>
            </a:extLst>
          </p:cNvPr>
          <p:cNvPicPr>
            <a:picLocks noChangeAspect="1"/>
          </p:cNvPicPr>
          <p:nvPr/>
        </p:nvPicPr>
        <p:blipFill>
          <a:blip r:embed="rId2"/>
          <a:stretch>
            <a:fillRect/>
          </a:stretch>
        </p:blipFill>
        <p:spPr>
          <a:xfrm>
            <a:off x="2586926" y="3669844"/>
            <a:ext cx="6236775" cy="1468516"/>
          </a:xfrm>
          <a:prstGeom prst="rect">
            <a:avLst/>
          </a:prstGeom>
        </p:spPr>
      </p:pic>
    </p:spTree>
    <p:extLst>
      <p:ext uri="{BB962C8B-B14F-4D97-AF65-F5344CB8AC3E}">
        <p14:creationId xmlns:p14="http://schemas.microsoft.com/office/powerpoint/2010/main" val="4291186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7183-D226-8AA8-C2B6-DFB440D1686C}"/>
              </a:ext>
            </a:extLst>
          </p:cNvPr>
          <p:cNvSpPr>
            <a:spLocks noGrp="1"/>
          </p:cNvSpPr>
          <p:nvPr>
            <p:ph type="title"/>
          </p:nvPr>
        </p:nvSpPr>
        <p:spPr/>
        <p:txBody>
          <a:bodyPr/>
          <a:lstStyle/>
          <a:p>
            <a:r>
              <a:rPr lang="en-US" dirty="0"/>
              <a:t>INITIALIZATION PARAMETERS</a:t>
            </a:r>
            <a:endParaRPr lang="en-US" dirty="0">
              <a:ea typeface="+mj-lt"/>
              <a:cs typeface="+mj-lt"/>
            </a:endParaRPr>
          </a:p>
        </p:txBody>
      </p:sp>
      <p:sp>
        <p:nvSpPr>
          <p:cNvPr id="3" name="Content Placeholder 2">
            <a:extLst>
              <a:ext uri="{FF2B5EF4-FFF2-40B4-BE49-F238E27FC236}">
                <a16:creationId xmlns:a16="http://schemas.microsoft.com/office/drawing/2014/main" id="{F76A1987-89F4-683C-F859-1C22D8E2866D}"/>
              </a:ext>
            </a:extLst>
          </p:cNvPr>
          <p:cNvSpPr>
            <a:spLocks noGrp="1"/>
          </p:cNvSpPr>
          <p:nvPr>
            <p:ph idx="1"/>
          </p:nvPr>
        </p:nvSpPr>
        <p:spPr/>
        <p:txBody>
          <a:bodyPr>
            <a:normAutofit fontScale="92500" lnSpcReduction="20000"/>
          </a:bodyPr>
          <a:lstStyle/>
          <a:p>
            <a:pPr marL="305435" indent="-305435"/>
            <a:r>
              <a:rPr lang="en-US" dirty="0">
                <a:ea typeface="+mn-lt"/>
                <a:cs typeface="+mn-lt"/>
              </a:rPr>
              <a:t>In order to allow an object to remember initial values, the standard approach is to store any values passed in into instance variables. Since instance variables have object scope, they can be used in other methods in the class. The Python convention is that the name of the instance variable should be the same as the parameter name, but prefixed with self and a period:</a:t>
            </a:r>
          </a:p>
          <a:p>
            <a:pPr marL="305435" indent="-305435"/>
            <a:endParaRPr lang="en-US" dirty="0"/>
          </a:p>
          <a:p>
            <a:pPr marL="305435" indent="-305435"/>
            <a:endParaRPr lang="en-US" dirty="0"/>
          </a:p>
          <a:p>
            <a:pPr marL="305435" indent="-305435"/>
            <a:r>
              <a:rPr lang="en-US" dirty="0">
                <a:ea typeface="+mn-lt"/>
                <a:cs typeface="+mn-lt"/>
              </a:rPr>
              <a:t>In the TV class, the line after the def statement tells Python to take the value of the brand parameter and assign it to an instance variable named </a:t>
            </a:r>
            <a:r>
              <a:rPr lang="en-US" dirty="0" err="1">
                <a:ea typeface="+mn-lt"/>
                <a:cs typeface="+mn-lt"/>
              </a:rPr>
              <a:t>self.brand</a:t>
            </a:r>
            <a:r>
              <a:rPr lang="en-US" dirty="0">
                <a:ea typeface="+mn-lt"/>
                <a:cs typeface="+mn-lt"/>
              </a:rPr>
              <a:t>. The next line does the same thing with the location parameter and the instance variable </a:t>
            </a:r>
            <a:r>
              <a:rPr lang="en-US" dirty="0" err="1">
                <a:ea typeface="+mn-lt"/>
                <a:cs typeface="+mn-lt"/>
              </a:rPr>
              <a:t>self.location</a:t>
            </a:r>
            <a:r>
              <a:rPr lang="en-US" dirty="0">
                <a:ea typeface="+mn-lt"/>
                <a:cs typeface="+mn-lt"/>
              </a:rPr>
              <a:t>. After these assignments, we can use </a:t>
            </a:r>
            <a:r>
              <a:rPr lang="en-US" dirty="0" err="1">
                <a:ea typeface="+mn-lt"/>
                <a:cs typeface="+mn-lt"/>
              </a:rPr>
              <a:t>self.brand</a:t>
            </a:r>
            <a:r>
              <a:rPr lang="en-US" dirty="0">
                <a:ea typeface="+mn-lt"/>
                <a:cs typeface="+mn-lt"/>
              </a:rPr>
              <a:t> and </a:t>
            </a:r>
            <a:r>
              <a:rPr lang="en-US" dirty="0" err="1">
                <a:ea typeface="+mn-lt"/>
                <a:cs typeface="+mn-lt"/>
              </a:rPr>
              <a:t>self.location</a:t>
            </a:r>
            <a:r>
              <a:rPr lang="en-US" dirty="0">
                <a:ea typeface="+mn-lt"/>
                <a:cs typeface="+mn-lt"/>
              </a:rPr>
              <a:t> in other methods.</a:t>
            </a:r>
            <a:endParaRPr lang="en-US" dirty="0"/>
          </a:p>
          <a:p>
            <a:pPr marL="305435" indent="-305435"/>
            <a:r>
              <a:rPr lang="en-US" dirty="0">
                <a:ea typeface="+mn-lt"/>
                <a:cs typeface="+mn-lt"/>
              </a:rPr>
              <a:t>Using this approach, we can create multiple objects from the same class but start each off with different data. So, we can create our two TV objects like this:</a:t>
            </a:r>
            <a:endParaRPr lang="en-US" dirty="0"/>
          </a:p>
          <a:p>
            <a:pPr marL="305435" indent="-305435"/>
            <a:endParaRPr lang="en-US" dirty="0"/>
          </a:p>
          <a:p>
            <a:pPr marL="305435" indent="-305435"/>
            <a:r>
              <a:rPr lang="en-US" b="1" dirty="0">
                <a:solidFill>
                  <a:srgbClr val="FF0000"/>
                </a:solidFill>
              </a:rPr>
              <a:t>EXAMPLE</a:t>
            </a:r>
          </a:p>
          <a:p>
            <a:pPr marL="305435" indent="-305435"/>
            <a:endParaRPr lang="en-US" dirty="0"/>
          </a:p>
        </p:txBody>
      </p:sp>
      <p:pic>
        <p:nvPicPr>
          <p:cNvPr id="4" name="Picture 4">
            <a:extLst>
              <a:ext uri="{FF2B5EF4-FFF2-40B4-BE49-F238E27FC236}">
                <a16:creationId xmlns:a16="http://schemas.microsoft.com/office/drawing/2014/main" id="{70FF88D5-F1B7-5A2F-817F-18EF13ADAA29}"/>
              </a:ext>
            </a:extLst>
          </p:cNvPr>
          <p:cNvPicPr>
            <a:picLocks noChangeAspect="1"/>
          </p:cNvPicPr>
          <p:nvPr/>
        </p:nvPicPr>
        <p:blipFill>
          <a:blip r:embed="rId2"/>
          <a:stretch>
            <a:fillRect/>
          </a:stretch>
        </p:blipFill>
        <p:spPr>
          <a:xfrm>
            <a:off x="2703163" y="2850397"/>
            <a:ext cx="6566115" cy="737461"/>
          </a:xfrm>
          <a:prstGeom prst="rect">
            <a:avLst/>
          </a:prstGeom>
        </p:spPr>
      </p:pic>
      <p:pic>
        <p:nvPicPr>
          <p:cNvPr id="5" name="Picture 5" descr="Shape, rectangle&#10;&#10;Description automatically generated">
            <a:extLst>
              <a:ext uri="{FF2B5EF4-FFF2-40B4-BE49-F238E27FC236}">
                <a16:creationId xmlns:a16="http://schemas.microsoft.com/office/drawing/2014/main" id="{A7A2F64B-CEAF-A41F-2DED-6E26FE5E0B28}"/>
              </a:ext>
            </a:extLst>
          </p:cNvPr>
          <p:cNvPicPr>
            <a:picLocks noChangeAspect="1"/>
          </p:cNvPicPr>
          <p:nvPr/>
        </p:nvPicPr>
        <p:blipFill>
          <a:blip r:embed="rId3"/>
          <a:stretch>
            <a:fillRect/>
          </a:stretch>
        </p:blipFill>
        <p:spPr>
          <a:xfrm>
            <a:off x="2703163" y="4960972"/>
            <a:ext cx="6598403" cy="675020"/>
          </a:xfrm>
          <a:prstGeom prst="rect">
            <a:avLst/>
          </a:prstGeom>
        </p:spPr>
      </p:pic>
    </p:spTree>
    <p:extLst>
      <p:ext uri="{BB962C8B-B14F-4D97-AF65-F5344CB8AC3E}">
        <p14:creationId xmlns:p14="http://schemas.microsoft.com/office/powerpoint/2010/main" val="386192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500A-044C-E95D-2D07-441661798DCA}"/>
              </a:ext>
            </a:extLst>
          </p:cNvPr>
          <p:cNvSpPr>
            <a:spLocks noGrp="1"/>
          </p:cNvSpPr>
          <p:nvPr>
            <p:ph type="title"/>
          </p:nvPr>
        </p:nvSpPr>
        <p:spPr/>
        <p:txBody>
          <a:bodyPr/>
          <a:lstStyle/>
          <a:p>
            <a:r>
              <a:rPr lang="en-US" dirty="0">
                <a:ea typeface="+mj-lt"/>
                <a:cs typeface="+mj-lt"/>
              </a:rPr>
              <a:t>Classes in Use</a:t>
            </a:r>
            <a:endParaRPr lang="en-US" dirty="0"/>
          </a:p>
        </p:txBody>
      </p:sp>
      <p:sp>
        <p:nvSpPr>
          <p:cNvPr id="3" name="Content Placeholder 2">
            <a:extLst>
              <a:ext uri="{FF2B5EF4-FFF2-40B4-BE49-F238E27FC236}">
                <a16:creationId xmlns:a16="http://schemas.microsoft.com/office/drawing/2014/main" id="{C924742F-B5B7-CC20-DC9E-64C99B6BDDD9}"/>
              </a:ext>
            </a:extLst>
          </p:cNvPr>
          <p:cNvSpPr>
            <a:spLocks noGrp="1"/>
          </p:cNvSpPr>
          <p:nvPr>
            <p:ph idx="1"/>
          </p:nvPr>
        </p:nvSpPr>
        <p:spPr/>
        <p:txBody>
          <a:bodyPr/>
          <a:lstStyle/>
          <a:p>
            <a:pPr marL="305435" indent="-305435"/>
            <a:r>
              <a:rPr lang="en-US" dirty="0">
                <a:ea typeface="+mn-lt"/>
                <a:cs typeface="+mn-lt"/>
              </a:rPr>
              <a:t>Using everything we’ve learned in this chapter, we can now create classes and build multiple independent instances from those classes. Here are a few examples of how we might use this: </a:t>
            </a:r>
          </a:p>
          <a:p>
            <a:pPr marL="629920" lvl="1" indent="-305435"/>
            <a:r>
              <a:rPr lang="en-US" dirty="0">
                <a:ea typeface="+mn-lt"/>
                <a:cs typeface="+mn-lt"/>
              </a:rPr>
              <a:t>Say we wanted to model a student in a course. We could have a Student class that has instance variables for name, </a:t>
            </a:r>
            <a:r>
              <a:rPr lang="en-US" dirty="0" err="1">
                <a:ea typeface="+mn-lt"/>
                <a:cs typeface="+mn-lt"/>
              </a:rPr>
              <a:t>emailAddress</a:t>
            </a:r>
            <a:r>
              <a:rPr lang="en-US" dirty="0">
                <a:ea typeface="+mn-lt"/>
                <a:cs typeface="+mn-lt"/>
              </a:rPr>
              <a:t>, </a:t>
            </a:r>
            <a:r>
              <a:rPr lang="en-US" dirty="0" err="1">
                <a:ea typeface="+mn-lt"/>
                <a:cs typeface="+mn-lt"/>
              </a:rPr>
              <a:t>currentGrade</a:t>
            </a:r>
            <a:r>
              <a:rPr lang="en-US" dirty="0">
                <a:ea typeface="+mn-lt"/>
                <a:cs typeface="+mn-lt"/>
              </a:rPr>
              <a:t>, and so on. Each Student object we create from this class would have its own set of these instance variables, and the values given to the instance variables would be different for each student. </a:t>
            </a:r>
          </a:p>
          <a:p>
            <a:pPr marL="629920" lvl="1" indent="-305435"/>
            <a:r>
              <a:rPr lang="en-US" dirty="0">
                <a:ea typeface="+mn-lt"/>
                <a:cs typeface="+mn-lt"/>
              </a:rPr>
              <a:t>Consider a game where we have multiple players. A player could be modeled by a Player class with instance variables for name, points, health, location, and so on. Each player would have the same capabilities, but the methods could work differently based on the different values in the instance variables. </a:t>
            </a:r>
          </a:p>
          <a:p>
            <a:pPr marL="629920" lvl="1" indent="-305435"/>
            <a:r>
              <a:rPr lang="en-US" dirty="0">
                <a:ea typeface="+mn-lt"/>
                <a:cs typeface="+mn-lt"/>
              </a:rPr>
              <a:t>Imagine an address book. We could create a Person class with instance variables for name, address, </a:t>
            </a:r>
            <a:r>
              <a:rPr lang="en-US" dirty="0" err="1">
                <a:ea typeface="+mn-lt"/>
                <a:cs typeface="+mn-lt"/>
              </a:rPr>
              <a:t>phoneNumber</a:t>
            </a:r>
            <a:r>
              <a:rPr lang="en-US" dirty="0">
                <a:ea typeface="+mn-lt"/>
                <a:cs typeface="+mn-lt"/>
              </a:rPr>
              <a:t>, and birthday. We could create as many objects from the Person class as we want, one for each person we know. The instance variables in each Person object would contain different values. We could then write code to search through all the Person objects and retrieve information about the one or ones we are looking for</a:t>
            </a:r>
            <a:endParaRPr lang="en-US"/>
          </a:p>
        </p:txBody>
      </p:sp>
    </p:spTree>
    <p:extLst>
      <p:ext uri="{BB962C8B-B14F-4D97-AF65-F5344CB8AC3E}">
        <p14:creationId xmlns:p14="http://schemas.microsoft.com/office/powerpoint/2010/main" val="391899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572B-7510-19F0-6D2C-D1D73662946B}"/>
              </a:ext>
            </a:extLst>
          </p:cNvPr>
          <p:cNvSpPr>
            <a:spLocks noGrp="1"/>
          </p:cNvSpPr>
          <p:nvPr>
            <p:ph type="title"/>
          </p:nvPr>
        </p:nvSpPr>
        <p:spPr/>
        <p:txBody>
          <a:bodyPr/>
          <a:lstStyle/>
          <a:p>
            <a:r>
              <a:rPr lang="en-US" dirty="0">
                <a:ea typeface="+mj-lt"/>
                <a:cs typeface="+mj-lt"/>
              </a:rPr>
              <a:t>State and Behavior: Light Switch Example</a:t>
            </a:r>
          </a:p>
        </p:txBody>
      </p:sp>
      <p:sp>
        <p:nvSpPr>
          <p:cNvPr id="3" name="Content Placeholder 2">
            <a:extLst>
              <a:ext uri="{FF2B5EF4-FFF2-40B4-BE49-F238E27FC236}">
                <a16:creationId xmlns:a16="http://schemas.microsoft.com/office/drawing/2014/main" id="{771FAA23-5DA3-9AD5-95E4-06DB9F668071}"/>
              </a:ext>
            </a:extLst>
          </p:cNvPr>
          <p:cNvSpPr>
            <a:spLocks noGrp="1"/>
          </p:cNvSpPr>
          <p:nvPr>
            <p:ph idx="1"/>
          </p:nvPr>
        </p:nvSpPr>
        <p:spPr/>
        <p:txBody>
          <a:bodyPr/>
          <a:lstStyle/>
          <a:p>
            <a:pPr marL="305435" indent="-305435"/>
            <a:r>
              <a:rPr lang="en-US" b="1" dirty="0">
                <a:solidFill>
                  <a:srgbClr val="FF0000"/>
                </a:solidFill>
              </a:rPr>
              <a:t>EXAMPLE</a:t>
            </a:r>
          </a:p>
        </p:txBody>
      </p:sp>
    </p:spTree>
    <p:extLst>
      <p:ext uri="{BB962C8B-B14F-4D97-AF65-F5344CB8AC3E}">
        <p14:creationId xmlns:p14="http://schemas.microsoft.com/office/powerpoint/2010/main" val="3006397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ADF-5936-699B-9A46-56247EF94EFE}"/>
              </a:ext>
            </a:extLst>
          </p:cNvPr>
          <p:cNvSpPr>
            <a:spLocks noGrp="1"/>
          </p:cNvSpPr>
          <p:nvPr>
            <p:ph type="title"/>
          </p:nvPr>
        </p:nvSpPr>
        <p:spPr/>
        <p:txBody>
          <a:bodyPr/>
          <a:lstStyle/>
          <a:p>
            <a:r>
              <a:rPr lang="en-US" dirty="0">
                <a:ea typeface="+mj-lt"/>
                <a:cs typeface="+mj-lt"/>
              </a:rPr>
              <a:t>OOP as a Solution</a:t>
            </a:r>
            <a:endParaRPr lang="en-US" dirty="0"/>
          </a:p>
        </p:txBody>
      </p:sp>
      <p:sp>
        <p:nvSpPr>
          <p:cNvPr id="3" name="Content Placeholder 2">
            <a:extLst>
              <a:ext uri="{FF2B5EF4-FFF2-40B4-BE49-F238E27FC236}">
                <a16:creationId xmlns:a16="http://schemas.microsoft.com/office/drawing/2014/main" id="{A53E5DF8-D7FB-6AC1-A9EA-41B56981CA55}"/>
              </a:ext>
            </a:extLst>
          </p:cNvPr>
          <p:cNvSpPr>
            <a:spLocks noGrp="1"/>
          </p:cNvSpPr>
          <p:nvPr>
            <p:ph idx="1"/>
          </p:nvPr>
        </p:nvSpPr>
        <p:spPr/>
        <p:txBody>
          <a:bodyPr/>
          <a:lstStyle/>
          <a:p>
            <a:pPr marL="305435" indent="-305435"/>
            <a:r>
              <a:rPr lang="en-US" dirty="0">
                <a:ea typeface="+mn-lt"/>
                <a:cs typeface="+mn-lt"/>
              </a:rPr>
              <a:t>A well-written class can be easily reused in many different programs. Classes do not need to access global data. Instead, objects provide code and data at the same level. </a:t>
            </a:r>
          </a:p>
          <a:p>
            <a:pPr marL="305435" indent="-305435"/>
            <a:r>
              <a:rPr lang="en-US" dirty="0">
                <a:ea typeface="+mn-lt"/>
                <a:cs typeface="+mn-lt"/>
              </a:rPr>
              <a:t>Object-oriented programming can greatly reduce the number of global variables required, because a class provides a framework in which data and code that acts on the data exist in one grouping. This also tends to make code easier to debug. </a:t>
            </a:r>
            <a:endParaRPr lang="en-US">
              <a:ea typeface="+mn-lt"/>
              <a:cs typeface="+mn-lt"/>
            </a:endParaRPr>
          </a:p>
          <a:p>
            <a:pPr marL="305435" indent="-305435"/>
            <a:r>
              <a:rPr lang="en-US" dirty="0">
                <a:ea typeface="+mn-lt"/>
                <a:cs typeface="+mn-lt"/>
              </a:rPr>
              <a:t>Objects created from a class only have access to their own data—their set of the instance variables in the class. Even when you have multiple objects created from the same class, they do not have access to each other’s data.</a:t>
            </a:r>
            <a:endParaRPr lang="en-US"/>
          </a:p>
        </p:txBody>
      </p:sp>
    </p:spTree>
    <p:extLst>
      <p:ext uri="{BB962C8B-B14F-4D97-AF65-F5344CB8AC3E}">
        <p14:creationId xmlns:p14="http://schemas.microsoft.com/office/powerpoint/2010/main" val="9937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A792-322C-DD2F-D433-D68605052DDA}"/>
              </a:ext>
            </a:extLst>
          </p:cNvPr>
          <p:cNvSpPr>
            <a:spLocks noGrp="1"/>
          </p:cNvSpPr>
          <p:nvPr>
            <p:ph type="title"/>
          </p:nvPr>
        </p:nvSpPr>
        <p:spPr/>
        <p:txBody>
          <a:bodyPr/>
          <a:lstStyle/>
          <a:p>
            <a:r>
              <a:rPr lang="en-US" dirty="0">
                <a:ea typeface="+mj-lt"/>
                <a:cs typeface="+mj-lt"/>
              </a:rPr>
              <a:t>State and Behavior: Light Switch Example</a:t>
            </a:r>
            <a:endParaRPr lang="en-US" dirty="0"/>
          </a:p>
        </p:txBody>
      </p:sp>
      <p:sp>
        <p:nvSpPr>
          <p:cNvPr id="3" name="Content Placeholder 2">
            <a:extLst>
              <a:ext uri="{FF2B5EF4-FFF2-40B4-BE49-F238E27FC236}">
                <a16:creationId xmlns:a16="http://schemas.microsoft.com/office/drawing/2014/main" id="{8F1A41AF-4DBE-F61F-6994-338BE72A3F32}"/>
              </a:ext>
            </a:extLst>
          </p:cNvPr>
          <p:cNvSpPr>
            <a:spLocks noGrp="1"/>
          </p:cNvSpPr>
          <p:nvPr>
            <p:ph idx="1"/>
          </p:nvPr>
        </p:nvSpPr>
        <p:spPr/>
        <p:txBody>
          <a:bodyPr/>
          <a:lstStyle/>
          <a:p>
            <a:pPr marL="305435" indent="-305435"/>
            <a:r>
              <a:rPr lang="en-US" dirty="0">
                <a:ea typeface="+mn-lt"/>
                <a:cs typeface="+mn-lt"/>
              </a:rPr>
              <a:t>The switch can only be in one of two positions: on or off.  To model the state, we only need a single Boolean variable.  We name this variable </a:t>
            </a:r>
            <a:r>
              <a:rPr lang="en-US" dirty="0" err="1">
                <a:ea typeface="+mn-lt"/>
                <a:cs typeface="+mn-lt"/>
              </a:rPr>
              <a:t>switchIsOn</a:t>
            </a:r>
            <a:r>
              <a:rPr lang="en-US" dirty="0">
                <a:ea typeface="+mn-lt"/>
                <a:cs typeface="+mn-lt"/>
              </a:rPr>
              <a:t> and we say that True means on and False indicates off.  When the switch comes from the factory, it is in the off position, so we initially set </a:t>
            </a:r>
            <a:r>
              <a:rPr lang="en-US" dirty="0" err="1">
                <a:ea typeface="+mn-lt"/>
                <a:cs typeface="+mn-lt"/>
              </a:rPr>
              <a:t>switchIsOn</a:t>
            </a:r>
            <a:r>
              <a:rPr lang="en-US" dirty="0">
                <a:ea typeface="+mn-lt"/>
                <a:cs typeface="+mn-lt"/>
              </a:rPr>
              <a:t> to False. </a:t>
            </a:r>
          </a:p>
          <a:p>
            <a:pPr marL="305435" indent="-305435"/>
            <a:r>
              <a:rPr lang="en-US" dirty="0">
                <a:ea typeface="+mn-lt"/>
                <a:cs typeface="+mn-lt"/>
              </a:rPr>
              <a:t>Next, we look at the behavior. This switch can only perform two actions: “turn on” and “turn off.” We therefore build two functions, </a:t>
            </a:r>
            <a:r>
              <a:rPr lang="en-US" dirty="0" err="1">
                <a:ea typeface="+mn-lt"/>
                <a:cs typeface="+mn-lt"/>
              </a:rPr>
              <a:t>turnOn</a:t>
            </a:r>
            <a:r>
              <a:rPr lang="en-US" dirty="0">
                <a:ea typeface="+mn-lt"/>
                <a:cs typeface="+mn-lt"/>
              </a:rPr>
              <a:t>() and </a:t>
            </a:r>
            <a:r>
              <a:rPr lang="en-US" dirty="0" err="1">
                <a:ea typeface="+mn-lt"/>
                <a:cs typeface="+mn-lt"/>
              </a:rPr>
              <a:t>turnOff</a:t>
            </a:r>
            <a:r>
              <a:rPr lang="en-US" dirty="0">
                <a:ea typeface="+mn-lt"/>
                <a:cs typeface="+mn-lt"/>
              </a:rPr>
              <a:t>(), which set the value of the single Boolean variable to True and False, respectively.</a:t>
            </a:r>
            <a:endParaRPr lang="en-US">
              <a:ea typeface="+mn-lt"/>
              <a:cs typeface="+mn-lt"/>
            </a:endParaRPr>
          </a:p>
          <a:p>
            <a:pPr marL="305435" indent="-305435"/>
            <a:r>
              <a:rPr lang="en-US" dirty="0"/>
              <a:t>This is an extremely simple example, but starting with small functions like these makes the transition to an OOP approach easier</a:t>
            </a:r>
          </a:p>
          <a:p>
            <a:pPr marL="305435" indent="-305435"/>
            <a:r>
              <a:rPr lang="en-US" dirty="0">
                <a:ea typeface="+mn-lt"/>
                <a:cs typeface="+mn-lt"/>
              </a:rPr>
              <a:t>Because we’ve used a global variable to represent the state (in this case, the variable </a:t>
            </a:r>
            <a:r>
              <a:rPr lang="en-US" dirty="0" err="1">
                <a:ea typeface="+mn-lt"/>
                <a:cs typeface="+mn-lt"/>
              </a:rPr>
              <a:t>switchIsOn</a:t>
            </a:r>
            <a:r>
              <a:rPr lang="en-US" dirty="0">
                <a:ea typeface="+mn-lt"/>
                <a:cs typeface="+mn-lt"/>
              </a:rPr>
              <a:t>), this code will only work for a single light switch, but one of the main goals of writing functions is to make reusable code. I’ll therefore rebuild the light switch code using object-oriented programming, after introducing the theory first</a:t>
            </a:r>
            <a:endParaRPr lang="en-US" dirty="0"/>
          </a:p>
        </p:txBody>
      </p:sp>
    </p:spTree>
    <p:extLst>
      <p:ext uri="{BB962C8B-B14F-4D97-AF65-F5344CB8AC3E}">
        <p14:creationId xmlns:p14="http://schemas.microsoft.com/office/powerpoint/2010/main" val="160039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DCB6-9B35-6893-D70E-0C9518F0FC86}"/>
              </a:ext>
            </a:extLst>
          </p:cNvPr>
          <p:cNvSpPr>
            <a:spLocks noGrp="1"/>
          </p:cNvSpPr>
          <p:nvPr>
            <p:ph type="title"/>
          </p:nvPr>
        </p:nvSpPr>
        <p:spPr/>
        <p:txBody>
          <a:bodyPr/>
          <a:lstStyle/>
          <a:p>
            <a:r>
              <a:rPr lang="en-US" dirty="0">
                <a:ea typeface="+mj-lt"/>
                <a:cs typeface="+mj-lt"/>
              </a:rPr>
              <a:t>Introduction to Classes and Objects</a:t>
            </a:r>
            <a:endParaRPr lang="en-US" dirty="0"/>
          </a:p>
        </p:txBody>
      </p:sp>
      <p:sp>
        <p:nvSpPr>
          <p:cNvPr id="3" name="Content Placeholder 2">
            <a:extLst>
              <a:ext uri="{FF2B5EF4-FFF2-40B4-BE49-F238E27FC236}">
                <a16:creationId xmlns:a16="http://schemas.microsoft.com/office/drawing/2014/main" id="{459A70BE-547E-3176-5E16-257B1E1B0C19}"/>
              </a:ext>
            </a:extLst>
          </p:cNvPr>
          <p:cNvSpPr>
            <a:spLocks noGrp="1"/>
          </p:cNvSpPr>
          <p:nvPr>
            <p:ph idx="1"/>
          </p:nvPr>
        </p:nvSpPr>
        <p:spPr/>
        <p:txBody>
          <a:bodyPr>
            <a:normAutofit/>
          </a:bodyPr>
          <a:lstStyle/>
          <a:p>
            <a:pPr marL="305435" indent="-305435"/>
            <a:r>
              <a:rPr lang="en-US" dirty="0">
                <a:ea typeface="+mn-lt"/>
                <a:cs typeface="+mn-lt"/>
              </a:rPr>
              <a:t>The first step to understanding what an object is and how it works is to understand the relationship between a class and an object. I’ll give formal definitions later, but for now, you can think of a class as a template or a blueprint that defines what an object will look like when one is created. </a:t>
            </a:r>
          </a:p>
          <a:p>
            <a:pPr marL="305435" indent="-305435"/>
            <a:r>
              <a:rPr lang="en-US" b="1" dirty="0">
                <a:ea typeface="+mn-lt"/>
                <a:cs typeface="+mn-lt"/>
              </a:rPr>
              <a:t>We create objects from a class.</a:t>
            </a:r>
            <a:r>
              <a:rPr lang="en-US" dirty="0">
                <a:ea typeface="+mn-lt"/>
                <a:cs typeface="+mn-lt"/>
              </a:rPr>
              <a:t>  </a:t>
            </a:r>
          </a:p>
        </p:txBody>
      </p:sp>
    </p:spTree>
    <p:extLst>
      <p:ext uri="{BB962C8B-B14F-4D97-AF65-F5344CB8AC3E}">
        <p14:creationId xmlns:p14="http://schemas.microsoft.com/office/powerpoint/2010/main" val="93560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75732C-A509-470D-9836-76E48191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9EEFA-EEB5-66A1-2CCE-0065A0DF21C1}"/>
              </a:ext>
            </a:extLst>
          </p:cNvPr>
          <p:cNvSpPr>
            <a:spLocks noGrp="1"/>
          </p:cNvSpPr>
          <p:nvPr>
            <p:ph type="title"/>
          </p:nvPr>
        </p:nvSpPr>
        <p:spPr>
          <a:xfrm>
            <a:off x="584202" y="702156"/>
            <a:ext cx="7225075" cy="1013800"/>
          </a:xfrm>
        </p:spPr>
        <p:txBody>
          <a:bodyPr>
            <a:normAutofit/>
          </a:bodyPr>
          <a:lstStyle/>
          <a:p>
            <a:r>
              <a:rPr lang="en-US" dirty="0">
                <a:solidFill>
                  <a:schemeClr val="accent1"/>
                </a:solidFill>
              </a:rPr>
              <a:t>Bundt cake analogy</a:t>
            </a:r>
          </a:p>
        </p:txBody>
      </p:sp>
      <p:grpSp>
        <p:nvGrpSpPr>
          <p:cNvPr id="14" name="Group 13">
            <a:extLst>
              <a:ext uri="{FF2B5EF4-FFF2-40B4-BE49-F238E27FC236}">
                <a16:creationId xmlns:a16="http://schemas.microsoft.com/office/drawing/2014/main" id="{376D5795-E463-41B9-85D2-473EE0A46B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CF27612-C535-4D0C-9EAE-87F74C97B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8BFEC1B-A380-4A69-AC71-88399B644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89AB692-3273-4D6B-8AA7-674073E95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Content Placeholder 8">
            <a:extLst>
              <a:ext uri="{FF2B5EF4-FFF2-40B4-BE49-F238E27FC236}">
                <a16:creationId xmlns:a16="http://schemas.microsoft.com/office/drawing/2014/main" id="{ABF2B992-F7F3-73E5-C238-DE9D7667A623}"/>
              </a:ext>
            </a:extLst>
          </p:cNvPr>
          <p:cNvSpPr>
            <a:spLocks noGrp="1"/>
          </p:cNvSpPr>
          <p:nvPr>
            <p:ph idx="1"/>
          </p:nvPr>
        </p:nvSpPr>
        <p:spPr>
          <a:xfrm>
            <a:off x="584204" y="1896533"/>
            <a:ext cx="7225074" cy="3962266"/>
          </a:xfrm>
        </p:spPr>
        <p:txBody>
          <a:bodyPr>
            <a:normAutofit/>
          </a:bodyPr>
          <a:lstStyle/>
          <a:p>
            <a:pPr marL="305435" indent="-305435"/>
            <a:r>
              <a:rPr lang="en-US" dirty="0"/>
              <a:t>As an analogy, imagine if we started an on-demand cake-baking business. Being “on-demand,” we only create a cake when an order for one comes in. We specialize in Bundt cakes, and we’ve spent a lot of time developing a cake pan to make sure our cakes are not only tasty but also beautiful and consistent. The pan defines what a Bundt cake will look like when we create one, but it certainly is not a cake. </a:t>
            </a:r>
            <a:endParaRPr lang="en-US">
              <a:ea typeface="+mn-lt"/>
              <a:cs typeface="+mn-lt"/>
            </a:endParaRPr>
          </a:p>
          <a:p>
            <a:pPr marL="305435" indent="-305435"/>
            <a:r>
              <a:rPr lang="en-US" b="1" dirty="0"/>
              <a:t>The pan represents our class</a:t>
            </a:r>
            <a:r>
              <a:rPr lang="en-US" dirty="0"/>
              <a:t>. When an order comes in, we create a Bundt cake from our pan. </a:t>
            </a:r>
            <a:r>
              <a:rPr lang="en-US" b="1" dirty="0"/>
              <a:t>The cake is an object made using the cake pan</a:t>
            </a:r>
            <a:r>
              <a:rPr lang="en-US" dirty="0"/>
              <a:t>. Using the pan, we can create any number of cakes. Our cakes could have different attributes, like different flavors, different types of frosting, and optional extras like chocolate chips, but all the cakes will come from the same cake pan</a:t>
            </a:r>
          </a:p>
        </p:txBody>
      </p:sp>
      <p:pic>
        <p:nvPicPr>
          <p:cNvPr id="4" name="Picture 4" descr="A picture containing indoor, tableware, cup, coffee cup&#10;&#10;Description automatically generated">
            <a:extLst>
              <a:ext uri="{FF2B5EF4-FFF2-40B4-BE49-F238E27FC236}">
                <a16:creationId xmlns:a16="http://schemas.microsoft.com/office/drawing/2014/main" id="{6E24532B-1AED-236E-1ABA-6622D380103C}"/>
              </a:ext>
            </a:extLst>
          </p:cNvPr>
          <p:cNvPicPr>
            <a:picLocks noChangeAspect="1"/>
          </p:cNvPicPr>
          <p:nvPr/>
        </p:nvPicPr>
        <p:blipFill rotWithShape="1">
          <a:blip r:embed="rId2"/>
          <a:srcRect r="6729" b="4"/>
          <a:stretch/>
        </p:blipFill>
        <p:spPr>
          <a:xfrm>
            <a:off x="8042590" y="641102"/>
            <a:ext cx="3702877" cy="2828500"/>
          </a:xfrm>
          <a:prstGeom prst="rect">
            <a:avLst/>
          </a:prstGeom>
        </p:spPr>
      </p:pic>
      <p:pic>
        <p:nvPicPr>
          <p:cNvPr id="5" name="Picture 5">
            <a:extLst>
              <a:ext uri="{FF2B5EF4-FFF2-40B4-BE49-F238E27FC236}">
                <a16:creationId xmlns:a16="http://schemas.microsoft.com/office/drawing/2014/main" id="{990850E3-4666-9CF1-3D52-5000B45F2864}"/>
              </a:ext>
            </a:extLst>
          </p:cNvPr>
          <p:cNvPicPr>
            <a:picLocks noChangeAspect="1"/>
          </p:cNvPicPr>
          <p:nvPr/>
        </p:nvPicPr>
        <p:blipFill rotWithShape="1">
          <a:blip r:embed="rId3"/>
          <a:srcRect t="15361" r="-2" b="-2"/>
          <a:stretch/>
        </p:blipFill>
        <p:spPr>
          <a:xfrm>
            <a:off x="8042590" y="3562063"/>
            <a:ext cx="3702877" cy="2828501"/>
          </a:xfrm>
          <a:prstGeom prst="rect">
            <a:avLst/>
          </a:prstGeom>
        </p:spPr>
      </p:pic>
    </p:spTree>
    <p:extLst>
      <p:ext uri="{BB962C8B-B14F-4D97-AF65-F5344CB8AC3E}">
        <p14:creationId xmlns:p14="http://schemas.microsoft.com/office/powerpoint/2010/main" val="286589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25E1A-4605-2BCD-4C25-3CCA12B6E2FD}"/>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solidFill>
                  <a:schemeClr val="accent1"/>
                </a:solidFill>
              </a:rPr>
              <a:t>Examples</a:t>
            </a:r>
          </a:p>
        </p:txBody>
      </p:sp>
      <p:pic>
        <p:nvPicPr>
          <p:cNvPr id="4" name="Picture 4">
            <a:extLst>
              <a:ext uri="{FF2B5EF4-FFF2-40B4-BE49-F238E27FC236}">
                <a16:creationId xmlns:a16="http://schemas.microsoft.com/office/drawing/2014/main" id="{66ECAA16-6AF7-E567-074E-89B87E990398}"/>
              </a:ext>
            </a:extLst>
          </p:cNvPr>
          <p:cNvPicPr>
            <a:picLocks noGrp="1" noChangeAspect="1"/>
          </p:cNvPicPr>
          <p:nvPr>
            <p:ph idx="1"/>
          </p:nvPr>
        </p:nvPicPr>
        <p:blipFill>
          <a:blip r:embed="rId2"/>
          <a:stretch>
            <a:fillRect/>
          </a:stretch>
        </p:blipFill>
        <p:spPr>
          <a:xfrm>
            <a:off x="506027" y="2790605"/>
            <a:ext cx="11185864" cy="3271866"/>
          </a:xfrm>
          <a:prstGeom prst="rect">
            <a:avLst/>
          </a:prstGeom>
        </p:spPr>
      </p:pic>
    </p:spTree>
    <p:extLst>
      <p:ext uri="{BB962C8B-B14F-4D97-AF65-F5344CB8AC3E}">
        <p14:creationId xmlns:p14="http://schemas.microsoft.com/office/powerpoint/2010/main" val="167308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0A0E-19F9-86C1-C756-C1D715C8EA78}"/>
              </a:ext>
            </a:extLst>
          </p:cNvPr>
          <p:cNvSpPr>
            <a:spLocks noGrp="1"/>
          </p:cNvSpPr>
          <p:nvPr>
            <p:ph type="title"/>
          </p:nvPr>
        </p:nvSpPr>
        <p:spPr/>
        <p:txBody>
          <a:bodyPr/>
          <a:lstStyle/>
          <a:p>
            <a:r>
              <a:rPr lang="en-US" dirty="0">
                <a:ea typeface="+mj-lt"/>
                <a:cs typeface="+mj-lt"/>
              </a:rPr>
              <a:t>Classes, Objects, and Instantiation</a:t>
            </a:r>
            <a:endParaRPr lang="en-US" dirty="0"/>
          </a:p>
        </p:txBody>
      </p:sp>
      <p:sp>
        <p:nvSpPr>
          <p:cNvPr id="3" name="Content Placeholder 2">
            <a:extLst>
              <a:ext uri="{FF2B5EF4-FFF2-40B4-BE49-F238E27FC236}">
                <a16:creationId xmlns:a16="http://schemas.microsoft.com/office/drawing/2014/main" id="{F8AEE83D-704D-ECF0-C003-DF9909FB6852}"/>
              </a:ext>
            </a:extLst>
          </p:cNvPr>
          <p:cNvSpPr>
            <a:spLocks noGrp="1"/>
          </p:cNvSpPr>
          <p:nvPr>
            <p:ph idx="1"/>
          </p:nvPr>
        </p:nvSpPr>
        <p:spPr/>
        <p:txBody>
          <a:bodyPr/>
          <a:lstStyle/>
          <a:p>
            <a:pPr marL="305435" indent="-305435"/>
            <a:r>
              <a:rPr lang="en-US" dirty="0"/>
              <a:t>Class - </a:t>
            </a:r>
            <a:r>
              <a:rPr lang="en-US" dirty="0">
                <a:ea typeface="+mn-lt"/>
                <a:cs typeface="+mn-lt"/>
              </a:rPr>
              <a:t>Code that defines what an object will remember (its data or state) and the things that it will be able to do (its functions or behavior).</a:t>
            </a:r>
          </a:p>
          <a:p>
            <a:pPr marL="305435" indent="-305435"/>
            <a:r>
              <a:rPr lang="en-US">
                <a:ea typeface="+mn-lt"/>
                <a:cs typeface="+mn-lt"/>
              </a:rPr>
              <a:t>To get a feel for what a class loo ks like, </a:t>
            </a:r>
            <a:r>
              <a:rPr lang="en-US" dirty="0">
                <a:ea typeface="+mn-lt"/>
                <a:cs typeface="+mn-lt"/>
              </a:rPr>
              <a:t>let's rewrite the code of a light switch from a function to a class</a:t>
            </a:r>
          </a:p>
          <a:p>
            <a:pPr marL="305435" indent="-305435"/>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2229827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Dividend</vt:lpstr>
      <vt:lpstr>Intro to object-oriented programming</vt:lpstr>
      <vt:lpstr>What is object-oriented programming?</vt:lpstr>
      <vt:lpstr>Building Software Models of Physical Objects</vt:lpstr>
      <vt:lpstr>State and Behavior: Light Switch Example</vt:lpstr>
      <vt:lpstr>State and Behavior: Light Switch Example</vt:lpstr>
      <vt:lpstr>Introduction to Classes and Objects</vt:lpstr>
      <vt:lpstr>Bundt cake analogy</vt:lpstr>
      <vt:lpstr>Examples</vt:lpstr>
      <vt:lpstr>Classes, Objects, and Instantiation</vt:lpstr>
      <vt:lpstr>instantation</vt:lpstr>
      <vt:lpstr>Writing a class in python</vt:lpstr>
      <vt:lpstr>WRITING A CLASS IN PYTHON</vt:lpstr>
      <vt:lpstr>Scope and Instance Variables</vt:lpstr>
      <vt:lpstr>SCOPE AND INSTANCE VARIABLES</vt:lpstr>
      <vt:lpstr>SCOPE AND INSTANCE VARIABLES</vt:lpstr>
      <vt:lpstr>SCOPE AND INSTANCE VARIABLES </vt:lpstr>
      <vt:lpstr>Differences Between Functions and Methods</vt:lpstr>
      <vt:lpstr>Creating an Object from a Class</vt:lpstr>
      <vt:lpstr>THe instantiation process</vt:lpstr>
      <vt:lpstr>Calling methods of an object</vt:lpstr>
      <vt:lpstr>Creating Multiple Instances from the Same Class</vt:lpstr>
      <vt:lpstr>CREATING MULTIPLE INSTANCES FROM THE SAME CLASS</vt:lpstr>
      <vt:lpstr>Python Data Types Are Implemented as Classes</vt:lpstr>
      <vt:lpstr>PYTHON DATA TYPES ARE IMPLEMENTED AS CLASSES </vt:lpstr>
      <vt:lpstr>PYTHON DATA TYPES ARE IMPLEMENTED AS CLASSES </vt:lpstr>
      <vt:lpstr>Definition of an object</vt:lpstr>
      <vt:lpstr>Building a Slightly More Complicated Class</vt:lpstr>
      <vt:lpstr>Dimmerswitch class</vt:lpstr>
      <vt:lpstr>Representing a More Complicated Physical Object as a Class </vt:lpstr>
      <vt:lpstr>TV class</vt:lpstr>
      <vt:lpstr>TV CLAss</vt:lpstr>
      <vt:lpstr>Passing Arguments to a Method</vt:lpstr>
      <vt:lpstr>PowerPoint Presentation</vt:lpstr>
      <vt:lpstr>PowerPoint Presentation</vt:lpstr>
      <vt:lpstr>PowerPoint Presentation</vt:lpstr>
      <vt:lpstr>Multiple instances</vt:lpstr>
      <vt:lpstr>Initialization Parameters</vt:lpstr>
      <vt:lpstr>INITIALIZATION PARAMETERS</vt:lpstr>
      <vt:lpstr>Classes in Use</vt:lpstr>
      <vt:lpstr>OOP as a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341</cp:revision>
  <dcterms:created xsi:type="dcterms:W3CDTF">2023-01-29T22:29:17Z</dcterms:created>
  <dcterms:modified xsi:type="dcterms:W3CDTF">2023-02-06T00:20:03Z</dcterms:modified>
</cp:coreProperties>
</file>