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66E59-39AB-4B8C-A42B-5B23F5DDBFD4}" v="185" dt="2023-02-06T00:35:22.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05866E59-39AB-4B8C-A42B-5B23F5DDBFD4}"/>
    <pc:docChg chg="addSld delSld modSld">
      <pc:chgData name="Boloz, Patrik" userId="S::patrikboloz@nmhu.edu::4a5f27e5-970c-49cb-a96d-452ff94b951a" providerId="AD" clId="Web-{05866E59-39AB-4B8C-A42B-5B23F5DDBFD4}" dt="2023-02-06T00:35:22.928" v="175" actId="20577"/>
      <pc:docMkLst>
        <pc:docMk/>
      </pc:docMkLst>
      <pc:sldChg chg="del">
        <pc:chgData name="Boloz, Patrik" userId="S::patrikboloz@nmhu.edu::4a5f27e5-970c-49cb-a96d-452ff94b951a" providerId="AD" clId="Web-{05866E59-39AB-4B8C-A42B-5B23F5DDBFD4}" dt="2023-02-06T00:20:43.443" v="0"/>
        <pc:sldMkLst>
          <pc:docMk/>
          <pc:sldMk cId="109857222" sldId="256"/>
        </pc:sldMkLst>
      </pc:sldChg>
      <pc:sldChg chg="modSp">
        <pc:chgData name="Boloz, Patrik" userId="S::patrikboloz@nmhu.edu::4a5f27e5-970c-49cb-a96d-452ff94b951a" providerId="AD" clId="Web-{05866E59-39AB-4B8C-A42B-5B23F5DDBFD4}" dt="2023-02-06T00:23:04.713" v="15" actId="20577"/>
        <pc:sldMkLst>
          <pc:docMk/>
          <pc:sldMk cId="2828386269" sldId="257"/>
        </pc:sldMkLst>
        <pc:spChg chg="mod">
          <ac:chgData name="Boloz, Patrik" userId="S::patrikboloz@nmhu.edu::4a5f27e5-970c-49cb-a96d-452ff94b951a" providerId="AD" clId="Web-{05866E59-39AB-4B8C-A42B-5B23F5DDBFD4}" dt="2023-02-06T00:23:04.713" v="15" actId="20577"/>
          <ac:spMkLst>
            <pc:docMk/>
            <pc:sldMk cId="2828386269" sldId="257"/>
            <ac:spMk id="3" creationId="{CF53A849-650A-4EF9-8E2A-BB66F7710E22}"/>
          </ac:spMkLst>
        </pc:spChg>
        <pc:picChg chg="mod">
          <ac:chgData name="Boloz, Patrik" userId="S::patrikboloz@nmhu.edu::4a5f27e5-970c-49cb-a96d-452ff94b951a" providerId="AD" clId="Web-{05866E59-39AB-4B8C-A42B-5B23F5DDBFD4}" dt="2023-02-06T00:22:50.603" v="3" actId="1076"/>
          <ac:picMkLst>
            <pc:docMk/>
            <pc:sldMk cId="2828386269" sldId="257"/>
            <ac:picMk id="5" creationId="{33470C52-B16C-E2D6-951B-746B13F5C600}"/>
          </ac:picMkLst>
        </pc:picChg>
      </pc:sldChg>
      <pc:sldChg chg="modSp new">
        <pc:chgData name="Boloz, Patrik" userId="S::patrikboloz@nmhu.edu::4a5f27e5-970c-49cb-a96d-452ff94b951a" providerId="AD" clId="Web-{05866E59-39AB-4B8C-A42B-5B23F5DDBFD4}" dt="2023-02-06T00:24:16.794" v="22" actId="20577"/>
        <pc:sldMkLst>
          <pc:docMk/>
          <pc:sldMk cId="3563754241" sldId="258"/>
        </pc:sldMkLst>
        <pc:spChg chg="mod">
          <ac:chgData name="Boloz, Patrik" userId="S::patrikboloz@nmhu.edu::4a5f27e5-970c-49cb-a96d-452ff94b951a" providerId="AD" clId="Web-{05866E59-39AB-4B8C-A42B-5B23F5DDBFD4}" dt="2023-02-06T00:24:16.794" v="22" actId="20577"/>
          <ac:spMkLst>
            <pc:docMk/>
            <pc:sldMk cId="3563754241" sldId="258"/>
            <ac:spMk id="2" creationId="{9D8E8058-4781-3B36-B31B-B63FFF9C9144}"/>
          </ac:spMkLst>
        </pc:spChg>
        <pc:spChg chg="mod">
          <ac:chgData name="Boloz, Patrik" userId="S::patrikboloz@nmhu.edu::4a5f27e5-970c-49cb-a96d-452ff94b951a" providerId="AD" clId="Web-{05866E59-39AB-4B8C-A42B-5B23F5DDBFD4}" dt="2023-02-06T00:24:15.513" v="20" actId="20577"/>
          <ac:spMkLst>
            <pc:docMk/>
            <pc:sldMk cId="3563754241" sldId="258"/>
            <ac:spMk id="3" creationId="{907C5DFE-AE33-53FD-A892-7536722DBF45}"/>
          </ac:spMkLst>
        </pc:spChg>
      </pc:sldChg>
      <pc:sldChg chg="modSp new">
        <pc:chgData name="Boloz, Patrik" userId="S::patrikboloz@nmhu.edu::4a5f27e5-970c-49cb-a96d-452ff94b951a" providerId="AD" clId="Web-{05866E59-39AB-4B8C-A42B-5B23F5DDBFD4}" dt="2023-02-06T00:25:49.813" v="38" actId="20577"/>
        <pc:sldMkLst>
          <pc:docMk/>
          <pc:sldMk cId="1675747589" sldId="259"/>
        </pc:sldMkLst>
        <pc:spChg chg="mod">
          <ac:chgData name="Boloz, Patrik" userId="S::patrikboloz@nmhu.edu::4a5f27e5-970c-49cb-a96d-452ff94b951a" providerId="AD" clId="Web-{05866E59-39AB-4B8C-A42B-5B23F5DDBFD4}" dt="2023-02-06T00:24:34.701" v="25" actId="20577"/>
          <ac:spMkLst>
            <pc:docMk/>
            <pc:sldMk cId="1675747589" sldId="259"/>
            <ac:spMk id="2" creationId="{914E8C7D-3BE8-547E-BE76-3D7C3DBC110F}"/>
          </ac:spMkLst>
        </pc:spChg>
        <pc:spChg chg="mod">
          <ac:chgData name="Boloz, Patrik" userId="S::patrikboloz@nmhu.edu::4a5f27e5-970c-49cb-a96d-452ff94b951a" providerId="AD" clId="Web-{05866E59-39AB-4B8C-A42B-5B23F5DDBFD4}" dt="2023-02-06T00:25:49.813" v="38" actId="20577"/>
          <ac:spMkLst>
            <pc:docMk/>
            <pc:sldMk cId="1675747589" sldId="259"/>
            <ac:spMk id="3" creationId="{1CC03A48-426A-DA5C-8B3E-B0954BA6602A}"/>
          </ac:spMkLst>
        </pc:spChg>
      </pc:sldChg>
      <pc:sldChg chg="addSp modSp new mod setBg">
        <pc:chgData name="Boloz, Patrik" userId="S::patrikboloz@nmhu.edu::4a5f27e5-970c-49cb-a96d-452ff94b951a" providerId="AD" clId="Web-{05866E59-39AB-4B8C-A42B-5B23F5DDBFD4}" dt="2023-02-06T00:26:51.956" v="51" actId="20577"/>
        <pc:sldMkLst>
          <pc:docMk/>
          <pc:sldMk cId="3632720534" sldId="260"/>
        </pc:sldMkLst>
        <pc:spChg chg="mod">
          <ac:chgData name="Boloz, Patrik" userId="S::patrikboloz@nmhu.edu::4a5f27e5-970c-49cb-a96d-452ff94b951a" providerId="AD" clId="Web-{05866E59-39AB-4B8C-A42B-5B23F5DDBFD4}" dt="2023-02-06T00:26:25.408" v="45"/>
          <ac:spMkLst>
            <pc:docMk/>
            <pc:sldMk cId="3632720534" sldId="260"/>
            <ac:spMk id="2" creationId="{79406122-DBE8-E5B1-5C8F-542B421CC260}"/>
          </ac:spMkLst>
        </pc:spChg>
        <pc:spChg chg="mod ord">
          <ac:chgData name="Boloz, Patrik" userId="S::patrikboloz@nmhu.edu::4a5f27e5-970c-49cb-a96d-452ff94b951a" providerId="AD" clId="Web-{05866E59-39AB-4B8C-A42B-5B23F5DDBFD4}" dt="2023-02-06T00:26:51.956" v="51" actId="20577"/>
          <ac:spMkLst>
            <pc:docMk/>
            <pc:sldMk cId="3632720534" sldId="260"/>
            <ac:spMk id="3" creationId="{F50C458F-A592-002F-9ACC-3BD4BBB7370E}"/>
          </ac:spMkLst>
        </pc:spChg>
        <pc:spChg chg="add">
          <ac:chgData name="Boloz, Patrik" userId="S::patrikboloz@nmhu.edu::4a5f27e5-970c-49cb-a96d-452ff94b951a" providerId="AD" clId="Web-{05866E59-39AB-4B8C-A42B-5B23F5DDBFD4}" dt="2023-02-06T00:26:25.408" v="45"/>
          <ac:spMkLst>
            <pc:docMk/>
            <pc:sldMk cId="3632720534" sldId="260"/>
            <ac:spMk id="9" creationId="{9E661D03-4DD4-45E7-A047-ED722E826D59}"/>
          </ac:spMkLst>
        </pc:spChg>
        <pc:picChg chg="add mod">
          <ac:chgData name="Boloz, Patrik" userId="S::patrikboloz@nmhu.edu::4a5f27e5-970c-49cb-a96d-452ff94b951a" providerId="AD" clId="Web-{05866E59-39AB-4B8C-A42B-5B23F5DDBFD4}" dt="2023-02-06T00:26:25.408" v="45"/>
          <ac:picMkLst>
            <pc:docMk/>
            <pc:sldMk cId="3632720534" sldId="260"/>
            <ac:picMk id="4" creationId="{B7104B06-F4B1-EBA4-0CF0-E538881B756F}"/>
          </ac:picMkLst>
        </pc:picChg>
      </pc:sldChg>
      <pc:sldChg chg="modSp new">
        <pc:chgData name="Boloz, Patrik" userId="S::patrikboloz@nmhu.edu::4a5f27e5-970c-49cb-a96d-452ff94b951a" providerId="AD" clId="Web-{05866E59-39AB-4B8C-A42B-5B23F5DDBFD4}" dt="2023-02-06T00:27:39.551" v="63" actId="20577"/>
        <pc:sldMkLst>
          <pc:docMk/>
          <pc:sldMk cId="930073446" sldId="261"/>
        </pc:sldMkLst>
        <pc:spChg chg="mod">
          <ac:chgData name="Boloz, Patrik" userId="S::patrikboloz@nmhu.edu::4a5f27e5-970c-49cb-a96d-452ff94b951a" providerId="AD" clId="Web-{05866E59-39AB-4B8C-A42B-5B23F5DDBFD4}" dt="2023-02-06T00:27:03.159" v="54" actId="20577"/>
          <ac:spMkLst>
            <pc:docMk/>
            <pc:sldMk cId="930073446" sldId="261"/>
            <ac:spMk id="2" creationId="{C0C57298-0A20-1F4D-0DC4-12A755FA74A0}"/>
          </ac:spMkLst>
        </pc:spChg>
        <pc:spChg chg="mod">
          <ac:chgData name="Boloz, Patrik" userId="S::patrikboloz@nmhu.edu::4a5f27e5-970c-49cb-a96d-452ff94b951a" providerId="AD" clId="Web-{05866E59-39AB-4B8C-A42B-5B23F5DDBFD4}" dt="2023-02-06T00:27:39.551" v="63" actId="20577"/>
          <ac:spMkLst>
            <pc:docMk/>
            <pc:sldMk cId="930073446" sldId="261"/>
            <ac:spMk id="3" creationId="{36A595B4-0C2C-25C6-A65F-2097C0FB4719}"/>
          </ac:spMkLst>
        </pc:spChg>
      </pc:sldChg>
      <pc:sldChg chg="modSp new">
        <pc:chgData name="Boloz, Patrik" userId="S::patrikboloz@nmhu.edu::4a5f27e5-970c-49cb-a96d-452ff94b951a" providerId="AD" clId="Web-{05866E59-39AB-4B8C-A42B-5B23F5DDBFD4}" dt="2023-02-06T00:28:34.944" v="73" actId="20577"/>
        <pc:sldMkLst>
          <pc:docMk/>
          <pc:sldMk cId="53994944" sldId="262"/>
        </pc:sldMkLst>
        <pc:spChg chg="mod">
          <ac:chgData name="Boloz, Patrik" userId="S::patrikboloz@nmhu.edu::4a5f27e5-970c-49cb-a96d-452ff94b951a" providerId="AD" clId="Web-{05866E59-39AB-4B8C-A42B-5B23F5DDBFD4}" dt="2023-02-06T00:28:34.944" v="73" actId="20577"/>
          <ac:spMkLst>
            <pc:docMk/>
            <pc:sldMk cId="53994944" sldId="262"/>
            <ac:spMk id="2" creationId="{6CC52CF0-27BE-7401-1FE9-EA511496A11D}"/>
          </ac:spMkLst>
        </pc:spChg>
        <pc:spChg chg="mod">
          <ac:chgData name="Boloz, Patrik" userId="S::patrikboloz@nmhu.edu::4a5f27e5-970c-49cb-a96d-452ff94b951a" providerId="AD" clId="Web-{05866E59-39AB-4B8C-A42B-5B23F5DDBFD4}" dt="2023-02-06T00:28:29.100" v="71" actId="20577"/>
          <ac:spMkLst>
            <pc:docMk/>
            <pc:sldMk cId="53994944" sldId="262"/>
            <ac:spMk id="3" creationId="{64CCA20B-6FFB-59A3-615D-8D5188412C6E}"/>
          </ac:spMkLst>
        </pc:spChg>
      </pc:sldChg>
      <pc:sldChg chg="addSp delSp modSp new mod setBg">
        <pc:chgData name="Boloz, Patrik" userId="S::patrikboloz@nmhu.edu::4a5f27e5-970c-49cb-a96d-452ff94b951a" providerId="AD" clId="Web-{05866E59-39AB-4B8C-A42B-5B23F5DDBFD4}" dt="2023-02-06T00:29:59.290" v="91" actId="1076"/>
        <pc:sldMkLst>
          <pc:docMk/>
          <pc:sldMk cId="2168946556" sldId="263"/>
        </pc:sldMkLst>
        <pc:spChg chg="mod">
          <ac:chgData name="Boloz, Patrik" userId="S::patrikboloz@nmhu.edu::4a5f27e5-970c-49cb-a96d-452ff94b951a" providerId="AD" clId="Web-{05866E59-39AB-4B8C-A42B-5B23F5DDBFD4}" dt="2023-02-06T00:29:22.242" v="84"/>
          <ac:spMkLst>
            <pc:docMk/>
            <pc:sldMk cId="2168946556" sldId="263"/>
            <ac:spMk id="2" creationId="{C6812355-0513-29E3-1621-2F399BFCD7AF}"/>
          </ac:spMkLst>
        </pc:spChg>
        <pc:spChg chg="mod ord">
          <ac:chgData name="Boloz, Patrik" userId="S::patrikboloz@nmhu.edu::4a5f27e5-970c-49cb-a96d-452ff94b951a" providerId="AD" clId="Web-{05866E59-39AB-4B8C-A42B-5B23F5DDBFD4}" dt="2023-02-06T00:29:45.274" v="86" actId="20577"/>
          <ac:spMkLst>
            <pc:docMk/>
            <pc:sldMk cId="2168946556" sldId="263"/>
            <ac:spMk id="3" creationId="{49721161-6AB3-A433-7627-AB59A083E695}"/>
          </ac:spMkLst>
        </pc:spChg>
        <pc:spChg chg="add">
          <ac:chgData name="Boloz, Patrik" userId="S::patrikboloz@nmhu.edu::4a5f27e5-970c-49cb-a96d-452ff94b951a" providerId="AD" clId="Web-{05866E59-39AB-4B8C-A42B-5B23F5DDBFD4}" dt="2023-02-06T00:29:22.242" v="84"/>
          <ac:spMkLst>
            <pc:docMk/>
            <pc:sldMk cId="2168946556" sldId="263"/>
            <ac:spMk id="9" creationId="{9E661D03-4DD4-45E7-A047-ED722E826D59}"/>
          </ac:spMkLst>
        </pc:spChg>
        <pc:picChg chg="add del mod">
          <ac:chgData name="Boloz, Patrik" userId="S::patrikboloz@nmhu.edu::4a5f27e5-970c-49cb-a96d-452ff94b951a" providerId="AD" clId="Web-{05866E59-39AB-4B8C-A42B-5B23F5DDBFD4}" dt="2023-02-06T00:29:45.759" v="87"/>
          <ac:picMkLst>
            <pc:docMk/>
            <pc:sldMk cId="2168946556" sldId="263"/>
            <ac:picMk id="4" creationId="{770AF19A-F087-109E-07F7-E2167AF9CEB0}"/>
          </ac:picMkLst>
        </pc:picChg>
        <pc:picChg chg="add mod">
          <ac:chgData name="Boloz, Patrik" userId="S::patrikboloz@nmhu.edu::4a5f27e5-970c-49cb-a96d-452ff94b951a" providerId="AD" clId="Web-{05866E59-39AB-4B8C-A42B-5B23F5DDBFD4}" dt="2023-02-06T00:29:59.290" v="91" actId="1076"/>
          <ac:picMkLst>
            <pc:docMk/>
            <pc:sldMk cId="2168946556" sldId="263"/>
            <ac:picMk id="5" creationId="{59597694-305D-6933-C5E8-E8DCF0F896FC}"/>
          </ac:picMkLst>
        </pc:picChg>
      </pc:sldChg>
      <pc:sldChg chg="addSp modSp new">
        <pc:chgData name="Boloz, Patrik" userId="S::patrikboloz@nmhu.edu::4a5f27e5-970c-49cb-a96d-452ff94b951a" providerId="AD" clId="Web-{05866E59-39AB-4B8C-A42B-5B23F5DDBFD4}" dt="2023-02-06T00:32:20.436" v="136" actId="1076"/>
        <pc:sldMkLst>
          <pc:docMk/>
          <pc:sldMk cId="944456328" sldId="264"/>
        </pc:sldMkLst>
        <pc:spChg chg="mod">
          <ac:chgData name="Boloz, Patrik" userId="S::patrikboloz@nmhu.edu::4a5f27e5-970c-49cb-a96d-452ff94b951a" providerId="AD" clId="Web-{05866E59-39AB-4B8C-A42B-5B23F5DDBFD4}" dt="2023-02-06T00:30:49.698" v="94" actId="20577"/>
          <ac:spMkLst>
            <pc:docMk/>
            <pc:sldMk cId="944456328" sldId="264"/>
            <ac:spMk id="2" creationId="{896F466C-8AE3-3D5D-5601-F568B62DB73F}"/>
          </ac:spMkLst>
        </pc:spChg>
        <pc:spChg chg="mod">
          <ac:chgData name="Boloz, Patrik" userId="S::patrikboloz@nmhu.edu::4a5f27e5-970c-49cb-a96d-452ff94b951a" providerId="AD" clId="Web-{05866E59-39AB-4B8C-A42B-5B23F5DDBFD4}" dt="2023-02-06T00:32:16.873" v="133" actId="20577"/>
          <ac:spMkLst>
            <pc:docMk/>
            <pc:sldMk cId="944456328" sldId="264"/>
            <ac:spMk id="3" creationId="{6C3BA767-FA11-3C64-F367-884A3E0D20C4}"/>
          </ac:spMkLst>
        </pc:spChg>
        <pc:picChg chg="add mod">
          <ac:chgData name="Boloz, Patrik" userId="S::patrikboloz@nmhu.edu::4a5f27e5-970c-49cb-a96d-452ff94b951a" providerId="AD" clId="Web-{05866E59-39AB-4B8C-A42B-5B23F5DDBFD4}" dt="2023-02-06T00:32:18.780" v="135" actId="1076"/>
          <ac:picMkLst>
            <pc:docMk/>
            <pc:sldMk cId="944456328" sldId="264"/>
            <ac:picMk id="4" creationId="{688CF75F-389E-9F04-95F0-F83B7EDB22D4}"/>
          </ac:picMkLst>
        </pc:picChg>
        <pc:picChg chg="add mod">
          <ac:chgData name="Boloz, Patrik" userId="S::patrikboloz@nmhu.edu::4a5f27e5-970c-49cb-a96d-452ff94b951a" providerId="AD" clId="Web-{05866E59-39AB-4B8C-A42B-5B23F5DDBFD4}" dt="2023-02-06T00:32:17.405" v="134" actId="1076"/>
          <ac:picMkLst>
            <pc:docMk/>
            <pc:sldMk cId="944456328" sldId="264"/>
            <ac:picMk id="5" creationId="{132335BA-B857-17C0-845E-1CF80E428DF9}"/>
          </ac:picMkLst>
        </pc:picChg>
        <pc:picChg chg="add mod">
          <ac:chgData name="Boloz, Patrik" userId="S::patrikboloz@nmhu.edu::4a5f27e5-970c-49cb-a96d-452ff94b951a" providerId="AD" clId="Web-{05866E59-39AB-4B8C-A42B-5B23F5DDBFD4}" dt="2023-02-06T00:32:20.436" v="136" actId="1076"/>
          <ac:picMkLst>
            <pc:docMk/>
            <pc:sldMk cId="944456328" sldId="264"/>
            <ac:picMk id="6" creationId="{C625927C-FDF2-22DA-EC16-F7B32BE4AC18}"/>
          </ac:picMkLst>
        </pc:picChg>
      </pc:sldChg>
      <pc:sldChg chg="addSp modSp new">
        <pc:chgData name="Boloz, Patrik" userId="S::patrikboloz@nmhu.edu::4a5f27e5-970c-49cb-a96d-452ff94b951a" providerId="AD" clId="Web-{05866E59-39AB-4B8C-A42B-5B23F5DDBFD4}" dt="2023-02-06T00:34:58.849" v="168" actId="20577"/>
        <pc:sldMkLst>
          <pc:docMk/>
          <pc:sldMk cId="2235716408" sldId="265"/>
        </pc:sldMkLst>
        <pc:spChg chg="mod">
          <ac:chgData name="Boloz, Patrik" userId="S::patrikboloz@nmhu.edu::4a5f27e5-970c-49cb-a96d-452ff94b951a" providerId="AD" clId="Web-{05866E59-39AB-4B8C-A42B-5B23F5DDBFD4}" dt="2023-02-06T00:32:40.984" v="141" actId="20577"/>
          <ac:spMkLst>
            <pc:docMk/>
            <pc:sldMk cId="2235716408" sldId="265"/>
            <ac:spMk id="2" creationId="{EF6033E4-E414-3AD4-85D8-D3FDE9A1867B}"/>
          </ac:spMkLst>
        </pc:spChg>
        <pc:spChg chg="mod">
          <ac:chgData name="Boloz, Patrik" userId="S::patrikboloz@nmhu.edu::4a5f27e5-970c-49cb-a96d-452ff94b951a" providerId="AD" clId="Web-{05866E59-39AB-4B8C-A42B-5B23F5DDBFD4}" dt="2023-02-06T00:34:58.849" v="168" actId="20577"/>
          <ac:spMkLst>
            <pc:docMk/>
            <pc:sldMk cId="2235716408" sldId="265"/>
            <ac:spMk id="3" creationId="{E403FF28-5DE8-71E5-8816-B2036EC85004}"/>
          </ac:spMkLst>
        </pc:spChg>
        <pc:picChg chg="add mod">
          <ac:chgData name="Boloz, Patrik" userId="S::patrikboloz@nmhu.edu::4a5f27e5-970c-49cb-a96d-452ff94b951a" providerId="AD" clId="Web-{05866E59-39AB-4B8C-A42B-5B23F5DDBFD4}" dt="2023-02-06T00:33:41.580" v="159" actId="1076"/>
          <ac:picMkLst>
            <pc:docMk/>
            <pc:sldMk cId="2235716408" sldId="265"/>
            <ac:picMk id="4" creationId="{4661F161-F1A5-4F00-6397-891048AD36D3}"/>
          </ac:picMkLst>
        </pc:picChg>
        <pc:picChg chg="add mod">
          <ac:chgData name="Boloz, Patrik" userId="S::patrikboloz@nmhu.edu::4a5f27e5-970c-49cb-a96d-452ff94b951a" providerId="AD" clId="Web-{05866E59-39AB-4B8C-A42B-5B23F5DDBFD4}" dt="2023-02-06T00:33:46.034" v="161" actId="1076"/>
          <ac:picMkLst>
            <pc:docMk/>
            <pc:sldMk cId="2235716408" sldId="265"/>
            <ac:picMk id="5" creationId="{DDB14C19-A2C0-1793-524A-8A166517893F}"/>
          </ac:picMkLst>
        </pc:picChg>
      </pc:sldChg>
      <pc:sldChg chg="modSp new">
        <pc:chgData name="Boloz, Patrik" userId="S::patrikboloz@nmhu.edu::4a5f27e5-970c-49cb-a96d-452ff94b951a" providerId="AD" clId="Web-{05866E59-39AB-4B8C-A42B-5B23F5DDBFD4}" dt="2023-02-06T00:35:22.928" v="175" actId="20577"/>
        <pc:sldMkLst>
          <pc:docMk/>
          <pc:sldMk cId="403479328" sldId="266"/>
        </pc:sldMkLst>
        <pc:spChg chg="mod">
          <ac:chgData name="Boloz, Patrik" userId="S::patrikboloz@nmhu.edu::4a5f27e5-970c-49cb-a96d-452ff94b951a" providerId="AD" clId="Web-{05866E59-39AB-4B8C-A42B-5B23F5DDBFD4}" dt="2023-02-06T00:35:09.255" v="174" actId="20577"/>
          <ac:spMkLst>
            <pc:docMk/>
            <pc:sldMk cId="403479328" sldId="266"/>
            <ac:spMk id="2" creationId="{5F407B7E-2BC6-CFAB-E852-680BCDA5A203}"/>
          </ac:spMkLst>
        </pc:spChg>
        <pc:spChg chg="mod">
          <ac:chgData name="Boloz, Patrik" userId="S::patrikboloz@nmhu.edu::4a5f27e5-970c-49cb-a96d-452ff94b951a" providerId="AD" clId="Web-{05866E59-39AB-4B8C-A42B-5B23F5DDBFD4}" dt="2023-02-06T00:35:22.928" v="175" actId="20577"/>
          <ac:spMkLst>
            <pc:docMk/>
            <pc:sldMk cId="403479328" sldId="266"/>
            <ac:spMk id="3" creationId="{FF8D0F71-C86A-030F-62C9-4B410284323D}"/>
          </ac:spMkLst>
        </pc:spChg>
      </pc:sldChg>
    </pc:docChg>
  </pc:docChgLst>
  <pc:docChgLst>
    <pc:chgData clId="Web-{05866E59-39AB-4B8C-A42B-5B23F5DDBFD4}"/>
    <pc:docChg chg="addSld addMainMaster">
      <pc:chgData name="" userId="" providerId="" clId="Web-{05866E59-39AB-4B8C-A42B-5B23F5DDBFD4}" dt="2023-02-06T00:20:41.630" v="0"/>
      <pc:docMkLst>
        <pc:docMk/>
      </pc:docMkLst>
      <pc:sldChg chg="add">
        <pc:chgData name="" userId="" providerId="" clId="Web-{05866E59-39AB-4B8C-A42B-5B23F5DDBFD4}" dt="2023-02-06T00:20:41.630" v="0"/>
        <pc:sldMkLst>
          <pc:docMk/>
          <pc:sldMk cId="2828386269" sldId="257"/>
        </pc:sldMkLst>
      </pc:sldChg>
      <pc:sldMasterChg chg="add addSldLayout">
        <pc:chgData name="" userId="" providerId="" clId="Web-{05866E59-39AB-4B8C-A42B-5B23F5DDBFD4}" dt="2023-02-06T00:20:41.630" v="0"/>
        <pc:sldMasterMkLst>
          <pc:docMk/>
          <pc:sldMasterMk cId="3701222858" sldId="2147483835"/>
        </pc:sldMasterMkLst>
        <pc:sldLayoutChg chg="add">
          <pc:chgData name="" userId="" providerId="" clId="Web-{05866E59-39AB-4B8C-A42B-5B23F5DDBFD4}" dt="2023-02-06T00:20:41.630" v="0"/>
          <pc:sldLayoutMkLst>
            <pc:docMk/>
            <pc:sldMasterMk cId="3701222858" sldId="2147483835"/>
            <pc:sldLayoutMk cId="2717022835" sldId="2147483836"/>
          </pc:sldLayoutMkLst>
        </pc:sldLayoutChg>
        <pc:sldLayoutChg chg="add">
          <pc:chgData name="" userId="" providerId="" clId="Web-{05866E59-39AB-4B8C-A42B-5B23F5DDBFD4}" dt="2023-02-06T00:20:41.630" v="0"/>
          <pc:sldLayoutMkLst>
            <pc:docMk/>
            <pc:sldMasterMk cId="3701222858" sldId="2147483835"/>
            <pc:sldLayoutMk cId="3104142580" sldId="2147483837"/>
          </pc:sldLayoutMkLst>
        </pc:sldLayoutChg>
        <pc:sldLayoutChg chg="add">
          <pc:chgData name="" userId="" providerId="" clId="Web-{05866E59-39AB-4B8C-A42B-5B23F5DDBFD4}" dt="2023-02-06T00:20:41.630" v="0"/>
          <pc:sldLayoutMkLst>
            <pc:docMk/>
            <pc:sldMasterMk cId="3701222858" sldId="2147483835"/>
            <pc:sldLayoutMk cId="593198957" sldId="2147483838"/>
          </pc:sldLayoutMkLst>
        </pc:sldLayoutChg>
        <pc:sldLayoutChg chg="add">
          <pc:chgData name="" userId="" providerId="" clId="Web-{05866E59-39AB-4B8C-A42B-5B23F5DDBFD4}" dt="2023-02-06T00:20:41.630" v="0"/>
          <pc:sldLayoutMkLst>
            <pc:docMk/>
            <pc:sldMasterMk cId="3701222858" sldId="2147483835"/>
            <pc:sldLayoutMk cId="3730365159" sldId="2147483839"/>
          </pc:sldLayoutMkLst>
        </pc:sldLayoutChg>
        <pc:sldLayoutChg chg="add">
          <pc:chgData name="" userId="" providerId="" clId="Web-{05866E59-39AB-4B8C-A42B-5B23F5DDBFD4}" dt="2023-02-06T00:20:41.630" v="0"/>
          <pc:sldLayoutMkLst>
            <pc:docMk/>
            <pc:sldMasterMk cId="3701222858" sldId="2147483835"/>
            <pc:sldLayoutMk cId="1246599143" sldId="2147483840"/>
          </pc:sldLayoutMkLst>
        </pc:sldLayoutChg>
        <pc:sldLayoutChg chg="add">
          <pc:chgData name="" userId="" providerId="" clId="Web-{05866E59-39AB-4B8C-A42B-5B23F5DDBFD4}" dt="2023-02-06T00:20:41.630" v="0"/>
          <pc:sldLayoutMkLst>
            <pc:docMk/>
            <pc:sldMasterMk cId="3701222858" sldId="2147483835"/>
            <pc:sldLayoutMk cId="2132975418" sldId="2147483841"/>
          </pc:sldLayoutMkLst>
        </pc:sldLayoutChg>
        <pc:sldLayoutChg chg="add">
          <pc:chgData name="" userId="" providerId="" clId="Web-{05866E59-39AB-4B8C-A42B-5B23F5DDBFD4}" dt="2023-02-06T00:20:41.630" v="0"/>
          <pc:sldLayoutMkLst>
            <pc:docMk/>
            <pc:sldMasterMk cId="3701222858" sldId="2147483835"/>
            <pc:sldLayoutMk cId="901195442" sldId="2147483842"/>
          </pc:sldLayoutMkLst>
        </pc:sldLayoutChg>
        <pc:sldLayoutChg chg="add">
          <pc:chgData name="" userId="" providerId="" clId="Web-{05866E59-39AB-4B8C-A42B-5B23F5DDBFD4}" dt="2023-02-06T00:20:41.630" v="0"/>
          <pc:sldLayoutMkLst>
            <pc:docMk/>
            <pc:sldMasterMk cId="3701222858" sldId="2147483835"/>
            <pc:sldLayoutMk cId="307401035" sldId="2147483843"/>
          </pc:sldLayoutMkLst>
        </pc:sldLayoutChg>
        <pc:sldLayoutChg chg="add">
          <pc:chgData name="" userId="" providerId="" clId="Web-{05866E59-39AB-4B8C-A42B-5B23F5DDBFD4}" dt="2023-02-06T00:20:41.630" v="0"/>
          <pc:sldLayoutMkLst>
            <pc:docMk/>
            <pc:sldMasterMk cId="3701222858" sldId="2147483835"/>
            <pc:sldLayoutMk cId="1082909552" sldId="2147483844"/>
          </pc:sldLayoutMkLst>
        </pc:sldLayoutChg>
        <pc:sldLayoutChg chg="add">
          <pc:chgData name="" userId="" providerId="" clId="Web-{05866E59-39AB-4B8C-A42B-5B23F5DDBFD4}" dt="2023-02-06T00:20:41.630" v="0"/>
          <pc:sldLayoutMkLst>
            <pc:docMk/>
            <pc:sldMasterMk cId="3701222858" sldId="2147483835"/>
            <pc:sldLayoutMk cId="1508462342" sldId="2147483845"/>
          </pc:sldLayoutMkLst>
        </pc:sldLayoutChg>
        <pc:sldLayoutChg chg="add">
          <pc:chgData name="" userId="" providerId="" clId="Web-{05866E59-39AB-4B8C-A42B-5B23F5DDBFD4}" dt="2023-02-06T00:20:41.630" v="0"/>
          <pc:sldLayoutMkLst>
            <pc:docMk/>
            <pc:sldMasterMk cId="3701222858" sldId="2147483835"/>
            <pc:sldLayoutMk cId="1271765303" sldId="214748384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Sunday, February 5,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Sunday, February 5,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Sunday, February 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Sunday, February 5,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Sunday, February 5,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Sunday, February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Sunday, February 5,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270141" y="387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dirty="0">
                <a:solidFill>
                  <a:srgbClr val="EBEBEB"/>
                </a:solidFill>
              </a:rPr>
              <a:t>Chapter 3 – Mental models of objects and the meaning of self</a:t>
            </a:r>
            <a:endParaRPr lang="en-US" dirty="0"/>
          </a:p>
        </p:txBody>
      </p:sp>
    </p:spTree>
    <p:extLst>
      <p:ext uri="{BB962C8B-B14F-4D97-AF65-F5344CB8AC3E}">
        <p14:creationId xmlns:p14="http://schemas.microsoft.com/office/powerpoint/2010/main" val="282838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B7E-2BC6-CFAB-E852-680BCDA5A203}"/>
              </a:ext>
            </a:extLst>
          </p:cNvPr>
          <p:cNvSpPr>
            <a:spLocks noGrp="1"/>
          </p:cNvSpPr>
          <p:nvPr>
            <p:ph type="title"/>
          </p:nvPr>
        </p:nvSpPr>
        <p:spPr/>
        <p:txBody>
          <a:bodyPr/>
          <a:lstStyle/>
          <a:p>
            <a:r>
              <a:rPr lang="en-US" dirty="0">
                <a:ea typeface="+mj-lt"/>
                <a:cs typeface="+mj-lt"/>
              </a:rPr>
              <a:t>WHAT IS THE MEANING OF “SELF”?</a:t>
            </a:r>
          </a:p>
        </p:txBody>
      </p:sp>
      <p:sp>
        <p:nvSpPr>
          <p:cNvPr id="3" name="Content Placeholder 2">
            <a:extLst>
              <a:ext uri="{FF2B5EF4-FFF2-40B4-BE49-F238E27FC236}">
                <a16:creationId xmlns:a16="http://schemas.microsoft.com/office/drawing/2014/main" id="{FF8D0F71-C86A-030F-62C9-4B410284323D}"/>
              </a:ext>
            </a:extLst>
          </p:cNvPr>
          <p:cNvSpPr>
            <a:spLocks noGrp="1"/>
          </p:cNvSpPr>
          <p:nvPr>
            <p:ph idx="1"/>
          </p:nvPr>
        </p:nvSpPr>
        <p:spPr/>
        <p:txBody>
          <a:bodyPr/>
          <a:lstStyle/>
          <a:p>
            <a:pPr marL="305435" indent="-305435"/>
            <a:r>
              <a:rPr lang="en-US" dirty="0">
                <a:ea typeface="+mn-lt"/>
                <a:cs typeface="+mn-lt"/>
              </a:rPr>
              <a:t>No matter what object we use or which method we call, the value of the object is assigned to the variable self in the called method. You should think of self as meaning </a:t>
            </a:r>
            <a:r>
              <a:rPr lang="en-US" b="1" dirty="0">
                <a:ea typeface="+mn-lt"/>
                <a:cs typeface="+mn-lt"/>
              </a:rPr>
              <a:t>the current object</a:t>
            </a:r>
            <a:r>
              <a:rPr lang="en-US" dirty="0">
                <a:ea typeface="+mn-lt"/>
                <a:cs typeface="+mn-lt"/>
              </a:rPr>
              <a:t>—the object that the method was called with. Whenever a method executes, it uses the set of instance variables for the object specified in the call.</a:t>
            </a:r>
            <a:endParaRPr lang="en-US" dirty="0"/>
          </a:p>
        </p:txBody>
      </p:sp>
    </p:spTree>
    <p:extLst>
      <p:ext uri="{BB962C8B-B14F-4D97-AF65-F5344CB8AC3E}">
        <p14:creationId xmlns:p14="http://schemas.microsoft.com/office/powerpoint/2010/main" val="40347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8058-4781-3B36-B31B-B63FFF9C9144}"/>
              </a:ext>
            </a:extLst>
          </p:cNvPr>
          <p:cNvSpPr>
            <a:spLocks noGrp="1"/>
          </p:cNvSpPr>
          <p:nvPr>
            <p:ph type="title"/>
          </p:nvPr>
        </p:nvSpPr>
        <p:spPr/>
        <p:txBody>
          <a:bodyPr/>
          <a:lstStyle/>
          <a:p>
            <a:r>
              <a:rPr lang="en-US" dirty="0">
                <a:ea typeface="+mj-lt"/>
                <a:cs typeface="+mj-lt"/>
              </a:rPr>
              <a:t>M E N T A L M O D E L S O F O B J E C T S AND THE MEANING OF “SELF”</a:t>
            </a:r>
            <a:endParaRPr lang="en-US" dirty="0"/>
          </a:p>
        </p:txBody>
      </p:sp>
      <p:sp>
        <p:nvSpPr>
          <p:cNvPr id="3" name="Content Placeholder 2">
            <a:extLst>
              <a:ext uri="{FF2B5EF4-FFF2-40B4-BE49-F238E27FC236}">
                <a16:creationId xmlns:a16="http://schemas.microsoft.com/office/drawing/2014/main" id="{907C5DFE-AE33-53FD-A892-7536722DBF45}"/>
              </a:ext>
            </a:extLst>
          </p:cNvPr>
          <p:cNvSpPr>
            <a:spLocks noGrp="1"/>
          </p:cNvSpPr>
          <p:nvPr>
            <p:ph idx="1"/>
          </p:nvPr>
        </p:nvSpPr>
        <p:spPr/>
        <p:txBody>
          <a:bodyPr/>
          <a:lstStyle/>
          <a:p>
            <a:pPr marL="305435" indent="-305435"/>
            <a:r>
              <a:rPr lang="en-US" dirty="0">
                <a:ea typeface="+mn-lt"/>
                <a:cs typeface="+mn-lt"/>
              </a:rPr>
              <a:t>Some people new to OOP have trouble envisioning what an object is and how the methods of an object work with its instance variables. The specifics are fairly complex, so it can be helpful to develop a mental model of how objects and classes operate. </a:t>
            </a:r>
            <a:endParaRPr lang="en-US">
              <a:ea typeface="+mn-lt"/>
              <a:cs typeface="+mn-lt"/>
            </a:endParaRPr>
          </a:p>
          <a:p>
            <a:pPr marL="305435" indent="-305435"/>
            <a:r>
              <a:rPr lang="en-US" dirty="0">
                <a:ea typeface="+mn-lt"/>
                <a:cs typeface="+mn-lt"/>
              </a:rPr>
              <a:t>In this chapter, I’ll present two mental models of OOP. Right up front, I want to be clear that neither of these models is an exact representation of how objects work in Python. Instead, these models are intended to give you a way to think about what an object looks like and what happens when you call a method.</a:t>
            </a:r>
          </a:p>
        </p:txBody>
      </p:sp>
    </p:spTree>
    <p:extLst>
      <p:ext uri="{BB962C8B-B14F-4D97-AF65-F5344CB8AC3E}">
        <p14:creationId xmlns:p14="http://schemas.microsoft.com/office/powerpoint/2010/main" val="356375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8C7D-3BE8-547E-BE76-3D7C3DBC110F}"/>
              </a:ext>
            </a:extLst>
          </p:cNvPr>
          <p:cNvSpPr>
            <a:spLocks noGrp="1"/>
          </p:cNvSpPr>
          <p:nvPr>
            <p:ph type="title"/>
          </p:nvPr>
        </p:nvSpPr>
        <p:spPr/>
        <p:txBody>
          <a:bodyPr/>
          <a:lstStyle/>
          <a:p>
            <a:r>
              <a:rPr lang="en-US" dirty="0">
                <a:ea typeface="+mj-lt"/>
                <a:cs typeface="+mj-lt"/>
              </a:rPr>
              <a:t>Revisiting the </a:t>
            </a:r>
            <a:r>
              <a:rPr lang="en-US" dirty="0" err="1">
                <a:ea typeface="+mj-lt"/>
                <a:cs typeface="+mj-lt"/>
              </a:rPr>
              <a:t>DimmerSwitch</a:t>
            </a:r>
            <a:r>
              <a:rPr lang="en-US" dirty="0">
                <a:ea typeface="+mj-lt"/>
                <a:cs typeface="+mj-lt"/>
              </a:rPr>
              <a:t> Class</a:t>
            </a:r>
          </a:p>
        </p:txBody>
      </p:sp>
      <p:sp>
        <p:nvSpPr>
          <p:cNvPr id="3" name="Content Placeholder 2">
            <a:extLst>
              <a:ext uri="{FF2B5EF4-FFF2-40B4-BE49-F238E27FC236}">
                <a16:creationId xmlns:a16="http://schemas.microsoft.com/office/drawing/2014/main" id="{1CC03A48-426A-DA5C-8B3E-B0954BA6602A}"/>
              </a:ext>
            </a:extLst>
          </p:cNvPr>
          <p:cNvSpPr>
            <a:spLocks noGrp="1"/>
          </p:cNvSpPr>
          <p:nvPr>
            <p:ph idx="1"/>
          </p:nvPr>
        </p:nvSpPr>
        <p:spPr/>
        <p:txBody>
          <a:bodyPr/>
          <a:lstStyle/>
          <a:p>
            <a:pPr marL="305435" indent="-305435"/>
            <a:r>
              <a:rPr lang="en-US" dirty="0">
                <a:ea typeface="+mn-lt"/>
                <a:cs typeface="+mn-lt"/>
              </a:rPr>
              <a:t>In the following examples, we’ll continue with the </a:t>
            </a:r>
            <a:r>
              <a:rPr lang="en-US" dirty="0" err="1">
                <a:ea typeface="+mn-lt"/>
                <a:cs typeface="+mn-lt"/>
              </a:rPr>
              <a:t>DimmerSwitch</a:t>
            </a:r>
            <a:r>
              <a:rPr lang="en-US" dirty="0">
                <a:ea typeface="+mn-lt"/>
                <a:cs typeface="+mn-lt"/>
              </a:rPr>
              <a:t> class from Chapter . The </a:t>
            </a:r>
            <a:r>
              <a:rPr lang="en-US" dirty="0" err="1">
                <a:ea typeface="+mn-lt"/>
                <a:cs typeface="+mn-lt"/>
              </a:rPr>
              <a:t>DimmerSwitch</a:t>
            </a:r>
            <a:r>
              <a:rPr lang="en-US" dirty="0">
                <a:ea typeface="+mn-lt"/>
                <a:cs typeface="+mn-lt"/>
              </a:rPr>
              <a:t> class already has two instance variables: </a:t>
            </a:r>
            <a:r>
              <a:rPr lang="en-US" dirty="0" err="1">
                <a:ea typeface="+mn-lt"/>
                <a:cs typeface="+mn-lt"/>
              </a:rPr>
              <a:t>self.isOn</a:t>
            </a:r>
            <a:r>
              <a:rPr lang="en-US" dirty="0">
                <a:ea typeface="+mn-lt"/>
                <a:cs typeface="+mn-lt"/>
              </a:rPr>
              <a:t> and </a:t>
            </a:r>
            <a:r>
              <a:rPr lang="en-US" dirty="0" err="1">
                <a:ea typeface="+mn-lt"/>
                <a:cs typeface="+mn-lt"/>
              </a:rPr>
              <a:t>self.brightness</a:t>
            </a:r>
            <a:r>
              <a:rPr lang="en-US" dirty="0">
                <a:ea typeface="+mn-lt"/>
                <a:cs typeface="+mn-lt"/>
              </a:rPr>
              <a:t>. The only modification we’ll make is to add a </a:t>
            </a:r>
            <a:r>
              <a:rPr lang="en-US" dirty="0" err="1">
                <a:ea typeface="+mn-lt"/>
                <a:cs typeface="+mn-lt"/>
              </a:rPr>
              <a:t>self.label</a:t>
            </a:r>
            <a:r>
              <a:rPr lang="en-US" dirty="0">
                <a:ea typeface="+mn-lt"/>
                <a:cs typeface="+mn-lt"/>
              </a:rPr>
              <a:t> instance variable so each object we create can be identified easily in the output when we run our program. These variables are created and assigned initial values in the __</a:t>
            </a:r>
            <a:r>
              <a:rPr lang="en-US" dirty="0" err="1">
                <a:ea typeface="+mn-lt"/>
                <a:cs typeface="+mn-lt"/>
              </a:rPr>
              <a:t>init</a:t>
            </a:r>
            <a:r>
              <a:rPr lang="en-US" dirty="0">
                <a:ea typeface="+mn-lt"/>
                <a:cs typeface="+mn-lt"/>
              </a:rPr>
              <a:t>__() method. They are then accessed or modified in the five other methods of the class.</a:t>
            </a:r>
          </a:p>
          <a:p>
            <a:pPr marL="305435" indent="-305435"/>
            <a:endParaRPr lang="en-US" dirty="0"/>
          </a:p>
          <a:p>
            <a:pPr marL="305435" indent="-305435"/>
            <a:r>
              <a:rPr lang="en-US" b="1" dirty="0">
                <a:solidFill>
                  <a:srgbClr val="FF0000"/>
                </a:solidFill>
              </a:rPr>
              <a:t>EXAMPLE</a:t>
            </a:r>
          </a:p>
        </p:txBody>
      </p:sp>
    </p:spTree>
    <p:extLst>
      <p:ext uri="{BB962C8B-B14F-4D97-AF65-F5344CB8AC3E}">
        <p14:creationId xmlns:p14="http://schemas.microsoft.com/office/powerpoint/2010/main" val="16757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6122-DBE8-E5B1-5C8F-542B421CC260}"/>
              </a:ext>
            </a:extLst>
          </p:cNvPr>
          <p:cNvSpPr>
            <a:spLocks noGrp="1"/>
          </p:cNvSpPr>
          <p:nvPr>
            <p:ph type="title"/>
          </p:nvPr>
        </p:nvSpPr>
        <p:spPr>
          <a:xfrm>
            <a:off x="581192" y="702156"/>
            <a:ext cx="11029616" cy="1013800"/>
          </a:xfrm>
        </p:spPr>
        <p:txBody>
          <a:bodyPr>
            <a:normAutofit/>
          </a:bodyPr>
          <a:lstStyle/>
          <a:p>
            <a:r>
              <a:rPr lang="en-US">
                <a:solidFill>
                  <a:srgbClr val="FFFFFF"/>
                </a:solidFill>
                <a:ea typeface="+mj-lt"/>
                <a:cs typeface="+mj-lt"/>
              </a:rPr>
              <a:t>High-Level Mental Model #1</a:t>
            </a:r>
            <a:endParaRPr lang="en-US">
              <a:solidFill>
                <a:srgbClr val="FFFFFF"/>
              </a:solidFill>
            </a:endParaRP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10;&#10;Description automatically generated">
            <a:extLst>
              <a:ext uri="{FF2B5EF4-FFF2-40B4-BE49-F238E27FC236}">
                <a16:creationId xmlns:a16="http://schemas.microsoft.com/office/drawing/2014/main" id="{B7104B06-F4B1-EBA4-0CF0-E538881B756F}"/>
              </a:ext>
            </a:extLst>
          </p:cNvPr>
          <p:cNvPicPr>
            <a:picLocks noChangeAspect="1"/>
          </p:cNvPicPr>
          <p:nvPr/>
        </p:nvPicPr>
        <p:blipFill>
          <a:blip r:embed="rId2"/>
          <a:stretch>
            <a:fillRect/>
          </a:stretch>
        </p:blipFill>
        <p:spPr>
          <a:xfrm>
            <a:off x="657225" y="2427454"/>
            <a:ext cx="4962525" cy="3516422"/>
          </a:xfrm>
          <a:prstGeom prst="rect">
            <a:avLst/>
          </a:prstGeom>
        </p:spPr>
      </p:pic>
      <p:sp>
        <p:nvSpPr>
          <p:cNvPr id="3" name="Content Placeholder 2">
            <a:extLst>
              <a:ext uri="{FF2B5EF4-FFF2-40B4-BE49-F238E27FC236}">
                <a16:creationId xmlns:a16="http://schemas.microsoft.com/office/drawing/2014/main" id="{F50C458F-A592-002F-9ACC-3BD4BBB7370E}"/>
              </a:ext>
            </a:extLst>
          </p:cNvPr>
          <p:cNvSpPr>
            <a:spLocks noGrp="1"/>
          </p:cNvSpPr>
          <p:nvPr>
            <p:ph idx="1"/>
          </p:nvPr>
        </p:nvSpPr>
        <p:spPr>
          <a:xfrm>
            <a:off x="6335805" y="2180496"/>
            <a:ext cx="5275001" cy="4045683"/>
          </a:xfrm>
        </p:spPr>
        <p:txBody>
          <a:bodyPr>
            <a:normAutofit lnSpcReduction="10000"/>
          </a:bodyPr>
          <a:lstStyle/>
          <a:p>
            <a:pPr marL="305435" indent="-305435"/>
            <a:r>
              <a:rPr lang="en-US" dirty="0">
                <a:ea typeface="+mn-lt"/>
                <a:cs typeface="+mn-lt"/>
              </a:rPr>
              <a:t>In this first model, you can think of each object as a self-contained unit that contains a data type, a set of the instance variables defined in the class, and a copy of all the methods defined in the class</a:t>
            </a:r>
          </a:p>
          <a:p>
            <a:pPr marL="305435" indent="-305435"/>
            <a:r>
              <a:rPr lang="en-US" dirty="0">
                <a:ea typeface="+mn-lt"/>
                <a:cs typeface="+mn-lt"/>
              </a:rPr>
              <a:t>The data and methods of each object are packaged together. The scope of an instance variable is defined as all the methods in the class, so all methods have access to the instance variables associated with that object.</a:t>
            </a:r>
          </a:p>
          <a:p>
            <a:pPr marL="305435" indent="-305435"/>
            <a:r>
              <a:rPr lang="en-US" dirty="0">
                <a:ea typeface="+mn-lt"/>
                <a:cs typeface="+mn-lt"/>
              </a:rPr>
              <a:t>If this mental model makes the concepts clear, then you’re in good shape. While this is not the way objects are actually implemented, it’s a perfectly reasonable way to think about how an object’s instance variables and methods work together.</a:t>
            </a:r>
            <a:endParaRPr lang="en-US" dirty="0"/>
          </a:p>
        </p:txBody>
      </p:sp>
    </p:spTree>
    <p:extLst>
      <p:ext uri="{BB962C8B-B14F-4D97-AF65-F5344CB8AC3E}">
        <p14:creationId xmlns:p14="http://schemas.microsoft.com/office/powerpoint/2010/main" val="363272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7298-0A20-1F4D-0DC4-12A755FA74A0}"/>
              </a:ext>
            </a:extLst>
          </p:cNvPr>
          <p:cNvSpPr>
            <a:spLocks noGrp="1"/>
          </p:cNvSpPr>
          <p:nvPr>
            <p:ph type="title"/>
          </p:nvPr>
        </p:nvSpPr>
        <p:spPr/>
        <p:txBody>
          <a:bodyPr/>
          <a:lstStyle/>
          <a:p>
            <a:r>
              <a:rPr lang="en-US" dirty="0">
                <a:ea typeface="+mj-lt"/>
                <a:cs typeface="+mj-lt"/>
              </a:rPr>
              <a:t>A Deeper Mental Model #2</a:t>
            </a:r>
            <a:endParaRPr lang="en-US" dirty="0"/>
          </a:p>
        </p:txBody>
      </p:sp>
      <p:sp>
        <p:nvSpPr>
          <p:cNvPr id="3" name="Content Placeholder 2">
            <a:extLst>
              <a:ext uri="{FF2B5EF4-FFF2-40B4-BE49-F238E27FC236}">
                <a16:creationId xmlns:a16="http://schemas.microsoft.com/office/drawing/2014/main" id="{36A595B4-0C2C-25C6-A65F-2097C0FB4719}"/>
              </a:ext>
            </a:extLst>
          </p:cNvPr>
          <p:cNvSpPr>
            <a:spLocks noGrp="1"/>
          </p:cNvSpPr>
          <p:nvPr>
            <p:ph idx="1"/>
          </p:nvPr>
        </p:nvSpPr>
        <p:spPr/>
        <p:txBody>
          <a:bodyPr/>
          <a:lstStyle/>
          <a:p>
            <a:pPr marL="305435" indent="-305435"/>
            <a:r>
              <a:rPr lang="en-US" dirty="0">
                <a:ea typeface="+mn-lt"/>
                <a:cs typeface="+mn-lt"/>
              </a:rPr>
              <a:t>This second model explores objects at a lower level and will explain more about what an object is. Every time you instantiate an object, you get back a value from Python. We typically store the returned value in a variable that refers to the object.</a:t>
            </a:r>
          </a:p>
          <a:p>
            <a:pPr marL="305435" indent="-305435"/>
            <a:r>
              <a:rPr lang="en-US" dirty="0">
                <a:ea typeface="+mn-lt"/>
                <a:cs typeface="+mn-lt"/>
              </a:rPr>
              <a:t>In the </a:t>
            </a:r>
            <a:r>
              <a:rPr lang="en-US" b="1" dirty="0">
                <a:solidFill>
                  <a:srgbClr val="FF0000"/>
                </a:solidFill>
                <a:ea typeface="+mn-lt"/>
                <a:cs typeface="+mn-lt"/>
              </a:rPr>
              <a:t>EXAMPLE</a:t>
            </a:r>
            <a:r>
              <a:rPr lang="en-US" dirty="0">
                <a:ea typeface="+mn-lt"/>
                <a:cs typeface="+mn-lt"/>
              </a:rPr>
              <a:t>, we create three </a:t>
            </a:r>
            <a:r>
              <a:rPr lang="en-US" dirty="0" err="1">
                <a:ea typeface="+mn-lt"/>
                <a:cs typeface="+mn-lt"/>
              </a:rPr>
              <a:t>DimmerSwitch</a:t>
            </a:r>
            <a:r>
              <a:rPr lang="en-US" dirty="0">
                <a:ea typeface="+mn-lt"/>
                <a:cs typeface="+mn-lt"/>
              </a:rPr>
              <a:t> objects. After creating each one, we’ll add code to inspect the result by printing out the type and value of each variable</a:t>
            </a:r>
          </a:p>
        </p:txBody>
      </p:sp>
    </p:spTree>
    <p:extLst>
      <p:ext uri="{BB962C8B-B14F-4D97-AF65-F5344CB8AC3E}">
        <p14:creationId xmlns:p14="http://schemas.microsoft.com/office/powerpoint/2010/main" val="93007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2CF0-27BE-7401-1FE9-EA511496A11D}"/>
              </a:ext>
            </a:extLst>
          </p:cNvPr>
          <p:cNvSpPr>
            <a:spLocks noGrp="1"/>
          </p:cNvSpPr>
          <p:nvPr>
            <p:ph type="title"/>
          </p:nvPr>
        </p:nvSpPr>
        <p:spPr/>
        <p:txBody>
          <a:bodyPr/>
          <a:lstStyle/>
          <a:p>
            <a:r>
              <a:rPr lang="en-US" dirty="0"/>
              <a:t>A DEEPER MENTAL MODEL #2</a:t>
            </a:r>
            <a:endParaRPr lang="en-US" dirty="0">
              <a:ea typeface="+mj-lt"/>
              <a:cs typeface="+mj-lt"/>
            </a:endParaRPr>
          </a:p>
        </p:txBody>
      </p:sp>
      <p:sp>
        <p:nvSpPr>
          <p:cNvPr id="3" name="Content Placeholder 2">
            <a:extLst>
              <a:ext uri="{FF2B5EF4-FFF2-40B4-BE49-F238E27FC236}">
                <a16:creationId xmlns:a16="http://schemas.microsoft.com/office/drawing/2014/main" id="{64CCA20B-6FFB-59A3-615D-8D5188412C6E}"/>
              </a:ext>
            </a:extLst>
          </p:cNvPr>
          <p:cNvSpPr>
            <a:spLocks noGrp="1"/>
          </p:cNvSpPr>
          <p:nvPr>
            <p:ph idx="1"/>
          </p:nvPr>
        </p:nvSpPr>
        <p:spPr/>
        <p:txBody>
          <a:bodyPr/>
          <a:lstStyle/>
          <a:p>
            <a:pPr marL="305435" indent="-305435"/>
            <a:r>
              <a:rPr lang="en-US" dirty="0">
                <a:ea typeface="+mn-lt"/>
                <a:cs typeface="+mn-lt"/>
              </a:rPr>
              <a:t>The first line in each grouping tells us the data type. Instead of a built-in type like integer or float, we see that all three objects are of the programmer-defined </a:t>
            </a:r>
            <a:r>
              <a:rPr lang="en-US" dirty="0" err="1">
                <a:ea typeface="+mn-lt"/>
                <a:cs typeface="+mn-lt"/>
              </a:rPr>
              <a:t>DimmerSwitch</a:t>
            </a:r>
            <a:r>
              <a:rPr lang="en-US" dirty="0">
                <a:ea typeface="+mn-lt"/>
                <a:cs typeface="+mn-lt"/>
              </a:rPr>
              <a:t> type. (The __main__ indicates that the </a:t>
            </a:r>
            <a:r>
              <a:rPr lang="en-US" dirty="0" err="1">
                <a:ea typeface="+mn-lt"/>
                <a:cs typeface="+mn-lt"/>
              </a:rPr>
              <a:t>DimmerSwitch</a:t>
            </a:r>
            <a:r>
              <a:rPr lang="en-US" dirty="0">
                <a:ea typeface="+mn-lt"/>
                <a:cs typeface="+mn-lt"/>
              </a:rPr>
              <a:t> code was found inside our single Python file, not imported from any other file.) </a:t>
            </a:r>
          </a:p>
          <a:p>
            <a:pPr marL="305435" indent="-305435"/>
            <a:r>
              <a:rPr lang="en-US" dirty="0">
                <a:ea typeface="+mn-lt"/>
                <a:cs typeface="+mn-lt"/>
              </a:rPr>
              <a:t>The second line of each grouping contains a string of characters. Each string represents a location in the memory of the computer. The memory location is where all the data associated with each object can be found. Notice each object is in a different location in memory. If you run this code on your computer, you will most likely get different values, but the actual values do not matter to understanding the concept.</a:t>
            </a:r>
          </a:p>
          <a:p>
            <a:pPr marL="305435" indent="-305435"/>
            <a:r>
              <a:rPr lang="en-US" dirty="0">
                <a:ea typeface="+mn-lt"/>
                <a:cs typeface="+mn-lt"/>
              </a:rPr>
              <a:t>All </a:t>
            </a:r>
            <a:r>
              <a:rPr lang="en-US" dirty="0" err="1">
                <a:ea typeface="+mn-lt"/>
                <a:cs typeface="+mn-lt"/>
              </a:rPr>
              <a:t>DimmerSwitch</a:t>
            </a:r>
            <a:r>
              <a:rPr lang="en-US" dirty="0">
                <a:ea typeface="+mn-lt"/>
                <a:cs typeface="+mn-lt"/>
              </a:rPr>
              <a:t> objects report the same type: class </a:t>
            </a:r>
            <a:r>
              <a:rPr lang="en-US" dirty="0" err="1">
                <a:ea typeface="+mn-lt"/>
                <a:cs typeface="+mn-lt"/>
              </a:rPr>
              <a:t>DimmerSwitch</a:t>
            </a:r>
            <a:r>
              <a:rPr lang="en-US" dirty="0">
                <a:ea typeface="+mn-lt"/>
                <a:cs typeface="+mn-lt"/>
              </a:rPr>
              <a:t>. The extremely important takeaway is that the objects all refer to the code of the same class, which really only exists in one place. When your program starts running, Python reads through all the class definitions and remembers the locations of all the classes and their methods</a:t>
            </a:r>
            <a:endParaRPr lang="en-US"/>
          </a:p>
        </p:txBody>
      </p:sp>
    </p:spTree>
    <p:extLst>
      <p:ext uri="{BB962C8B-B14F-4D97-AF65-F5344CB8AC3E}">
        <p14:creationId xmlns:p14="http://schemas.microsoft.com/office/powerpoint/2010/main" val="5399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355-0513-29E3-1621-2F399BFCD7AF}"/>
              </a:ext>
            </a:extLst>
          </p:cNvPr>
          <p:cNvSpPr>
            <a:spLocks noGrp="1"/>
          </p:cNvSpPr>
          <p:nvPr>
            <p:ph type="title"/>
          </p:nvPr>
        </p:nvSpPr>
        <p:spPr>
          <a:xfrm>
            <a:off x="581192" y="702156"/>
            <a:ext cx="11029616" cy="1013800"/>
          </a:xfrm>
        </p:spPr>
        <p:txBody>
          <a:bodyPr>
            <a:normAutofit/>
          </a:bodyPr>
          <a:lstStyle/>
          <a:p>
            <a:r>
              <a:rPr lang="en-US">
                <a:solidFill>
                  <a:srgbClr val="FFFFFF"/>
                </a:solidFill>
              </a:rPr>
              <a:t>A DEEPER MENTAL MODEL #2</a:t>
            </a:r>
            <a:endParaRPr lang="en-US">
              <a:solidFill>
                <a:srgbClr val="FFFFFF"/>
              </a:solidFill>
              <a:ea typeface="+mj-lt"/>
              <a:cs typeface="+mj-lt"/>
            </a:endParaRP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721161-6AB3-A433-7627-AB59A083E695}"/>
              </a:ext>
            </a:extLst>
          </p:cNvPr>
          <p:cNvSpPr>
            <a:spLocks noGrp="1"/>
          </p:cNvSpPr>
          <p:nvPr>
            <p:ph idx="1"/>
          </p:nvPr>
        </p:nvSpPr>
        <p:spPr>
          <a:xfrm>
            <a:off x="6335805" y="2180496"/>
            <a:ext cx="5275001" cy="4045683"/>
          </a:xfrm>
        </p:spPr>
        <p:txBody>
          <a:bodyPr>
            <a:normAutofit/>
          </a:bodyPr>
          <a:lstStyle/>
          <a:p>
            <a:pPr marL="305435" indent="-305435"/>
            <a:r>
              <a:rPr lang="en-US" dirty="0">
                <a:ea typeface="+mn-lt"/>
                <a:cs typeface="+mn-lt"/>
              </a:rPr>
              <a:t>In this screenshot, you can see that Python remembers the location of the </a:t>
            </a:r>
            <a:r>
              <a:rPr lang="en-US" dirty="0" err="1">
                <a:ea typeface="+mn-lt"/>
                <a:cs typeface="+mn-lt"/>
              </a:rPr>
              <a:t>DimmerSwitch</a:t>
            </a:r>
            <a:r>
              <a:rPr lang="en-US" dirty="0">
                <a:ea typeface="+mn-lt"/>
                <a:cs typeface="+mn-lt"/>
              </a:rPr>
              <a:t> class and all of its methods. While classes can contain hundreds or even thousands of lines of code, no object actually gets a copy of the class’s code. Having only one copy of the code is very important, as it keeps the size of OOP programs small. </a:t>
            </a:r>
            <a:endParaRPr lang="en-US"/>
          </a:p>
          <a:p>
            <a:pPr marL="305435" indent="-305435"/>
            <a:r>
              <a:rPr lang="en-US" dirty="0">
                <a:ea typeface="+mn-lt"/>
                <a:cs typeface="+mn-lt"/>
              </a:rPr>
              <a:t>When you instantiate an object, Python allocates enough memory for each object to represent its own set of the instance variables defined in the class. In general, instantiating an object from a class is memory-efficient</a:t>
            </a:r>
            <a:endParaRPr lang="en-US"/>
          </a:p>
        </p:txBody>
      </p:sp>
      <p:pic>
        <p:nvPicPr>
          <p:cNvPr id="5" name="Picture 5" descr="Diagram&#10;&#10;Description automatically generated">
            <a:extLst>
              <a:ext uri="{FF2B5EF4-FFF2-40B4-BE49-F238E27FC236}">
                <a16:creationId xmlns:a16="http://schemas.microsoft.com/office/drawing/2014/main" id="{59597694-305D-6933-C5E8-E8DCF0F896FC}"/>
              </a:ext>
            </a:extLst>
          </p:cNvPr>
          <p:cNvPicPr>
            <a:picLocks noChangeAspect="1"/>
          </p:cNvPicPr>
          <p:nvPr/>
        </p:nvPicPr>
        <p:blipFill>
          <a:blip r:embed="rId2"/>
          <a:stretch>
            <a:fillRect/>
          </a:stretch>
        </p:blipFill>
        <p:spPr>
          <a:xfrm>
            <a:off x="449451" y="2446029"/>
            <a:ext cx="5345623" cy="3251011"/>
          </a:xfrm>
          <a:prstGeom prst="rect">
            <a:avLst/>
          </a:prstGeom>
        </p:spPr>
      </p:pic>
    </p:spTree>
    <p:extLst>
      <p:ext uri="{BB962C8B-B14F-4D97-AF65-F5344CB8AC3E}">
        <p14:creationId xmlns:p14="http://schemas.microsoft.com/office/powerpoint/2010/main" val="216894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466C-8AE3-3D5D-5601-F568B62DB73F}"/>
              </a:ext>
            </a:extLst>
          </p:cNvPr>
          <p:cNvSpPr>
            <a:spLocks noGrp="1"/>
          </p:cNvSpPr>
          <p:nvPr>
            <p:ph type="title"/>
          </p:nvPr>
        </p:nvSpPr>
        <p:spPr/>
        <p:txBody>
          <a:bodyPr/>
          <a:lstStyle/>
          <a:p>
            <a:r>
              <a:rPr lang="en-US" dirty="0">
                <a:ea typeface="+mj-lt"/>
                <a:cs typeface="+mj-lt"/>
              </a:rPr>
              <a:t>What Is the Meaning of “self”?</a:t>
            </a:r>
            <a:endParaRPr lang="en-US" dirty="0"/>
          </a:p>
        </p:txBody>
      </p:sp>
      <p:sp>
        <p:nvSpPr>
          <p:cNvPr id="3" name="Content Placeholder 2">
            <a:extLst>
              <a:ext uri="{FF2B5EF4-FFF2-40B4-BE49-F238E27FC236}">
                <a16:creationId xmlns:a16="http://schemas.microsoft.com/office/drawing/2014/main" id="{6C3BA767-FA11-3C64-F367-884A3E0D20C4}"/>
              </a:ext>
            </a:extLst>
          </p:cNvPr>
          <p:cNvSpPr>
            <a:spLocks noGrp="1"/>
          </p:cNvSpPr>
          <p:nvPr>
            <p:ph idx="1"/>
          </p:nvPr>
        </p:nvSpPr>
        <p:spPr/>
        <p:txBody>
          <a:bodyPr>
            <a:normAutofit lnSpcReduction="10000"/>
          </a:bodyPr>
          <a:lstStyle/>
          <a:p>
            <a:pPr marL="305435" indent="-305435"/>
            <a:r>
              <a:rPr lang="en-US" dirty="0">
                <a:ea typeface="+mn-lt"/>
                <a:cs typeface="+mn-lt"/>
              </a:rPr>
              <a:t>Suppose you write a class named </a:t>
            </a:r>
            <a:r>
              <a:rPr lang="en-US" dirty="0" err="1">
                <a:ea typeface="+mn-lt"/>
                <a:cs typeface="+mn-lt"/>
              </a:rPr>
              <a:t>SomeClass</a:t>
            </a:r>
            <a:r>
              <a:rPr lang="en-US" dirty="0">
                <a:ea typeface="+mn-lt"/>
                <a:cs typeface="+mn-lt"/>
              </a:rPr>
              <a:t>, then create an object from that class, like this:</a:t>
            </a:r>
          </a:p>
          <a:p>
            <a:pPr marL="305435" indent="-305435"/>
            <a:endParaRPr lang="en-US" dirty="0"/>
          </a:p>
          <a:p>
            <a:pPr marL="305435" indent="-305435"/>
            <a:r>
              <a:rPr lang="en-US" dirty="0">
                <a:ea typeface="+mn-lt"/>
                <a:cs typeface="+mn-lt"/>
              </a:rPr>
              <a:t>The object </a:t>
            </a:r>
            <a:r>
              <a:rPr lang="en-US" dirty="0" err="1">
                <a:ea typeface="+mn-lt"/>
                <a:cs typeface="+mn-lt"/>
              </a:rPr>
              <a:t>oSomeObject</a:t>
            </a:r>
            <a:r>
              <a:rPr lang="en-US" dirty="0">
                <a:ea typeface="+mn-lt"/>
                <a:cs typeface="+mn-lt"/>
              </a:rPr>
              <a:t> contains a set of all the instance variables defined in the class. Every method of the </a:t>
            </a:r>
            <a:r>
              <a:rPr lang="en-US" dirty="0" err="1">
                <a:ea typeface="+mn-lt"/>
                <a:cs typeface="+mn-lt"/>
              </a:rPr>
              <a:t>SomeClass</a:t>
            </a:r>
            <a:r>
              <a:rPr lang="en-US" dirty="0">
                <a:ea typeface="+mn-lt"/>
                <a:cs typeface="+mn-lt"/>
              </a:rPr>
              <a:t> class has a definition that looks like this:</a:t>
            </a:r>
            <a:endParaRPr lang="en-US" dirty="0"/>
          </a:p>
          <a:p>
            <a:pPr marL="305435" indent="-305435"/>
            <a:endParaRPr lang="en-US" dirty="0"/>
          </a:p>
          <a:p>
            <a:pPr marL="305435" indent="-305435"/>
            <a:r>
              <a:rPr lang="en-US" dirty="0">
                <a:ea typeface="+mn-lt"/>
                <a:cs typeface="+mn-lt"/>
              </a:rPr>
              <a:t>And here is the general form of a call to such a method:</a:t>
            </a:r>
            <a:endParaRPr lang="en-US" dirty="0"/>
          </a:p>
          <a:p>
            <a:pPr marL="305435" indent="-305435"/>
            <a:endParaRPr lang="en-US" dirty="0"/>
          </a:p>
          <a:p>
            <a:pPr marL="305435" indent="-305435"/>
            <a:endParaRPr lang="en-US" dirty="0"/>
          </a:p>
          <a:p>
            <a:pPr marL="305435" indent="-305435"/>
            <a:r>
              <a:rPr lang="en-US" dirty="0">
                <a:ea typeface="+mn-lt"/>
                <a:cs typeface="+mn-lt"/>
              </a:rPr>
              <a:t>As we know, Python rearranges the arguments in a call to a method, so that the object is passed in as the first argument. That value is received in the first parameter of the method and is put into the variable self</a:t>
            </a:r>
            <a:endParaRPr lang="en-US" dirty="0"/>
          </a:p>
        </p:txBody>
      </p:sp>
      <p:pic>
        <p:nvPicPr>
          <p:cNvPr id="4" name="Picture 4">
            <a:extLst>
              <a:ext uri="{FF2B5EF4-FFF2-40B4-BE49-F238E27FC236}">
                <a16:creationId xmlns:a16="http://schemas.microsoft.com/office/drawing/2014/main" id="{688CF75F-389E-9F04-95F0-F83B7EDB22D4}"/>
              </a:ext>
            </a:extLst>
          </p:cNvPr>
          <p:cNvPicPr>
            <a:picLocks noChangeAspect="1"/>
          </p:cNvPicPr>
          <p:nvPr/>
        </p:nvPicPr>
        <p:blipFill>
          <a:blip r:embed="rId2"/>
          <a:stretch>
            <a:fillRect/>
          </a:stretch>
        </p:blipFill>
        <p:spPr>
          <a:xfrm>
            <a:off x="2864604" y="2593299"/>
            <a:ext cx="6482166" cy="463826"/>
          </a:xfrm>
          <a:prstGeom prst="rect">
            <a:avLst/>
          </a:prstGeom>
        </p:spPr>
      </p:pic>
      <p:pic>
        <p:nvPicPr>
          <p:cNvPr id="5" name="Picture 5">
            <a:extLst>
              <a:ext uri="{FF2B5EF4-FFF2-40B4-BE49-F238E27FC236}">
                <a16:creationId xmlns:a16="http://schemas.microsoft.com/office/drawing/2014/main" id="{132335BA-B857-17C0-845E-1CF80E428DF9}"/>
              </a:ext>
            </a:extLst>
          </p:cNvPr>
          <p:cNvPicPr>
            <a:picLocks noChangeAspect="1"/>
          </p:cNvPicPr>
          <p:nvPr/>
        </p:nvPicPr>
        <p:blipFill>
          <a:blip r:embed="rId3"/>
          <a:stretch>
            <a:fillRect/>
          </a:stretch>
        </p:blipFill>
        <p:spPr>
          <a:xfrm>
            <a:off x="2864604" y="3584618"/>
            <a:ext cx="6462793" cy="483050"/>
          </a:xfrm>
          <a:prstGeom prst="rect">
            <a:avLst/>
          </a:prstGeom>
        </p:spPr>
      </p:pic>
      <p:pic>
        <p:nvPicPr>
          <p:cNvPr id="6" name="Picture 6">
            <a:extLst>
              <a:ext uri="{FF2B5EF4-FFF2-40B4-BE49-F238E27FC236}">
                <a16:creationId xmlns:a16="http://schemas.microsoft.com/office/drawing/2014/main" id="{C625927C-FDF2-22DA-EC16-F7B32BE4AC18}"/>
              </a:ext>
            </a:extLst>
          </p:cNvPr>
          <p:cNvPicPr>
            <a:picLocks noChangeAspect="1"/>
          </p:cNvPicPr>
          <p:nvPr/>
        </p:nvPicPr>
        <p:blipFill>
          <a:blip r:embed="rId4"/>
          <a:stretch>
            <a:fillRect/>
          </a:stretch>
        </p:blipFill>
        <p:spPr>
          <a:xfrm>
            <a:off x="2864603" y="4534436"/>
            <a:ext cx="6507996" cy="488416"/>
          </a:xfrm>
          <a:prstGeom prst="rect">
            <a:avLst/>
          </a:prstGeom>
        </p:spPr>
      </p:pic>
    </p:spTree>
    <p:extLst>
      <p:ext uri="{BB962C8B-B14F-4D97-AF65-F5344CB8AC3E}">
        <p14:creationId xmlns:p14="http://schemas.microsoft.com/office/powerpoint/2010/main" val="94445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33E4-E414-3AD4-85D8-D3FDE9A1867B}"/>
              </a:ext>
            </a:extLst>
          </p:cNvPr>
          <p:cNvSpPr>
            <a:spLocks noGrp="1"/>
          </p:cNvSpPr>
          <p:nvPr>
            <p:ph type="title"/>
          </p:nvPr>
        </p:nvSpPr>
        <p:spPr/>
        <p:txBody>
          <a:bodyPr/>
          <a:lstStyle/>
          <a:p>
            <a:r>
              <a:rPr lang="en-US" dirty="0"/>
              <a:t>WHAT IS THE MEANING OF “SELF”?</a:t>
            </a:r>
            <a:endParaRPr lang="en-US" dirty="0">
              <a:ea typeface="+mj-lt"/>
              <a:cs typeface="+mj-lt"/>
            </a:endParaRPr>
          </a:p>
        </p:txBody>
      </p:sp>
      <p:sp>
        <p:nvSpPr>
          <p:cNvPr id="3" name="Content Placeholder 2">
            <a:extLst>
              <a:ext uri="{FF2B5EF4-FFF2-40B4-BE49-F238E27FC236}">
                <a16:creationId xmlns:a16="http://schemas.microsoft.com/office/drawing/2014/main" id="{E403FF28-5DE8-71E5-8816-B2036EC85004}"/>
              </a:ext>
            </a:extLst>
          </p:cNvPr>
          <p:cNvSpPr>
            <a:spLocks noGrp="1"/>
          </p:cNvSpPr>
          <p:nvPr>
            <p:ph idx="1"/>
          </p:nvPr>
        </p:nvSpPr>
        <p:spPr/>
        <p:txBody>
          <a:bodyPr/>
          <a:lstStyle/>
          <a:p>
            <a:pPr marL="305435" indent="-305435"/>
            <a:r>
              <a:rPr lang="en-US" dirty="0">
                <a:ea typeface="+mn-lt"/>
                <a:cs typeface="+mn-lt"/>
              </a:rPr>
              <a:t>Therefore, whenever a method is called, self will be set to the object in the call. This means that the code of a method can operate on the instance variables of </a:t>
            </a:r>
            <a:r>
              <a:rPr lang="en-US" b="1" dirty="0">
                <a:ea typeface="+mn-lt"/>
                <a:cs typeface="+mn-lt"/>
              </a:rPr>
              <a:t>any</a:t>
            </a:r>
            <a:r>
              <a:rPr lang="en-US" dirty="0">
                <a:ea typeface="+mn-lt"/>
                <a:cs typeface="+mn-lt"/>
              </a:rPr>
              <a:t> object instantiated from the class. It does so using the form:</a:t>
            </a:r>
          </a:p>
          <a:p>
            <a:pPr marL="305435" indent="-305435"/>
            <a:endParaRPr lang="en-US" dirty="0"/>
          </a:p>
          <a:p>
            <a:pPr marL="305435" indent="-305435"/>
            <a:endParaRPr lang="en-US" dirty="0"/>
          </a:p>
          <a:p>
            <a:pPr marL="305435" indent="-305435"/>
            <a:r>
              <a:rPr lang="en-US" dirty="0">
                <a:ea typeface="+mn-lt"/>
                <a:cs typeface="+mn-lt"/>
              </a:rPr>
              <a:t>This essentially says to use the object referred to by self and access the instance variable specified by . Since every method uses self as the first parameter, every method in a class uses this same approach.</a:t>
            </a:r>
          </a:p>
          <a:p>
            <a:pPr marL="305435" indent="-305435"/>
            <a:r>
              <a:rPr lang="en-US" b="1" dirty="0">
                <a:solidFill>
                  <a:srgbClr val="FF0000"/>
                </a:solidFill>
                <a:ea typeface="+mn-lt"/>
                <a:cs typeface="+mn-lt"/>
              </a:rPr>
              <a:t>EXAMPLE</a:t>
            </a:r>
            <a:endParaRPr lang="en-US" b="1">
              <a:solidFill>
                <a:srgbClr val="FF0000"/>
              </a:solidFill>
              <a:ea typeface="+mn-lt"/>
              <a:cs typeface="+mn-lt"/>
            </a:endParaRPr>
          </a:p>
        </p:txBody>
      </p:sp>
      <p:pic>
        <p:nvPicPr>
          <p:cNvPr id="4" name="Picture 4" descr="Diagram&#10;&#10;Description automatically generated">
            <a:extLst>
              <a:ext uri="{FF2B5EF4-FFF2-40B4-BE49-F238E27FC236}">
                <a16:creationId xmlns:a16="http://schemas.microsoft.com/office/drawing/2014/main" id="{4661F161-F1A5-4F00-6397-891048AD36D3}"/>
              </a:ext>
            </a:extLst>
          </p:cNvPr>
          <p:cNvPicPr>
            <a:picLocks noChangeAspect="1"/>
          </p:cNvPicPr>
          <p:nvPr/>
        </p:nvPicPr>
        <p:blipFill>
          <a:blip r:embed="rId2"/>
          <a:stretch>
            <a:fillRect/>
          </a:stretch>
        </p:blipFill>
        <p:spPr>
          <a:xfrm>
            <a:off x="6519620" y="1435762"/>
            <a:ext cx="4880674" cy="1487372"/>
          </a:xfrm>
          <a:prstGeom prst="rect">
            <a:avLst/>
          </a:prstGeom>
        </p:spPr>
      </p:pic>
      <p:pic>
        <p:nvPicPr>
          <p:cNvPr id="5" name="Picture 5">
            <a:extLst>
              <a:ext uri="{FF2B5EF4-FFF2-40B4-BE49-F238E27FC236}">
                <a16:creationId xmlns:a16="http://schemas.microsoft.com/office/drawing/2014/main" id="{DDB14C19-A2C0-1793-524A-8A166517893F}"/>
              </a:ext>
            </a:extLst>
          </p:cNvPr>
          <p:cNvPicPr>
            <a:picLocks noChangeAspect="1"/>
          </p:cNvPicPr>
          <p:nvPr/>
        </p:nvPicPr>
        <p:blipFill>
          <a:blip r:embed="rId3"/>
          <a:stretch>
            <a:fillRect/>
          </a:stretch>
        </p:blipFill>
        <p:spPr>
          <a:xfrm>
            <a:off x="2664416" y="3745354"/>
            <a:ext cx="6669437" cy="471543"/>
          </a:xfrm>
          <a:prstGeom prst="rect">
            <a:avLst/>
          </a:prstGeom>
        </p:spPr>
      </p:pic>
    </p:spTree>
    <p:extLst>
      <p:ext uri="{BB962C8B-B14F-4D97-AF65-F5344CB8AC3E}">
        <p14:creationId xmlns:p14="http://schemas.microsoft.com/office/powerpoint/2010/main" val="2235716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Dividend</vt:lpstr>
      <vt:lpstr>Intro to object-oriented programming</vt:lpstr>
      <vt:lpstr>M E N T A L M O D E L S O F O B J E C T S AND THE MEANING OF “SELF”</vt:lpstr>
      <vt:lpstr>Revisiting the DimmerSwitch Class</vt:lpstr>
      <vt:lpstr>High-Level Mental Model #1</vt:lpstr>
      <vt:lpstr>A Deeper Mental Model #2</vt:lpstr>
      <vt:lpstr>A DEEPER MENTAL MODEL #2</vt:lpstr>
      <vt:lpstr>A DEEPER MENTAL MODEL #2</vt:lpstr>
      <vt:lpstr>What Is the Meaning of “self”?</vt:lpstr>
      <vt:lpstr>WHAT IS THE MEANING OF “SELF”?</vt:lpstr>
      <vt:lpstr>WHAT IS THE MEANING OF “SELF”?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cp:revision>
  <dcterms:created xsi:type="dcterms:W3CDTF">2023-02-06T00:20:39Z</dcterms:created>
  <dcterms:modified xsi:type="dcterms:W3CDTF">2023-02-06T00:35:29Z</dcterms:modified>
</cp:coreProperties>
</file>