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35"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F2CD1F-5CE0-9249-D9A7-A63142E4B19F}" v="346" dt="2023-02-10T00:30:38.293"/>
    <p1510:client id="{C290F461-AE13-4E1B-91F7-7365826DD46A}" v="317" dt="2023-02-08T01:33:09.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290F461-AE13-4E1B-91F7-7365826DD46A}"/>
    <pc:docChg chg="addSld addMainMaster">
      <pc:chgData name="" userId="" providerId="" clId="Web-{C290F461-AE13-4E1B-91F7-7365826DD46A}" dt="2023-02-08T01:15:40.135" v="0"/>
      <pc:docMkLst>
        <pc:docMk/>
      </pc:docMkLst>
      <pc:sldChg chg="add">
        <pc:chgData name="" userId="" providerId="" clId="Web-{C290F461-AE13-4E1B-91F7-7365826DD46A}" dt="2023-02-08T01:15:40.135" v="0"/>
        <pc:sldMkLst>
          <pc:docMk/>
          <pc:sldMk cId="559316190" sldId="257"/>
        </pc:sldMkLst>
      </pc:sldChg>
      <pc:sldMasterChg chg="add addSldLayout">
        <pc:chgData name="" userId="" providerId="" clId="Web-{C290F461-AE13-4E1B-91F7-7365826DD46A}" dt="2023-02-08T01:15:40.135" v="0"/>
        <pc:sldMasterMkLst>
          <pc:docMk/>
          <pc:sldMasterMk cId="3701222858" sldId="2147483835"/>
        </pc:sldMasterMkLst>
        <pc:sldLayoutChg chg="add">
          <pc:chgData name="" userId="" providerId="" clId="Web-{C290F461-AE13-4E1B-91F7-7365826DD46A}" dt="2023-02-08T01:15:40.135" v="0"/>
          <pc:sldLayoutMkLst>
            <pc:docMk/>
            <pc:sldMasterMk cId="3701222858" sldId="2147483835"/>
            <pc:sldLayoutMk cId="2717022835" sldId="2147483836"/>
          </pc:sldLayoutMkLst>
        </pc:sldLayoutChg>
        <pc:sldLayoutChg chg="add">
          <pc:chgData name="" userId="" providerId="" clId="Web-{C290F461-AE13-4E1B-91F7-7365826DD46A}" dt="2023-02-08T01:15:40.135" v="0"/>
          <pc:sldLayoutMkLst>
            <pc:docMk/>
            <pc:sldMasterMk cId="3701222858" sldId="2147483835"/>
            <pc:sldLayoutMk cId="3104142580" sldId="2147483837"/>
          </pc:sldLayoutMkLst>
        </pc:sldLayoutChg>
        <pc:sldLayoutChg chg="add">
          <pc:chgData name="" userId="" providerId="" clId="Web-{C290F461-AE13-4E1B-91F7-7365826DD46A}" dt="2023-02-08T01:15:40.135" v="0"/>
          <pc:sldLayoutMkLst>
            <pc:docMk/>
            <pc:sldMasterMk cId="3701222858" sldId="2147483835"/>
            <pc:sldLayoutMk cId="593198957" sldId="2147483838"/>
          </pc:sldLayoutMkLst>
        </pc:sldLayoutChg>
        <pc:sldLayoutChg chg="add">
          <pc:chgData name="" userId="" providerId="" clId="Web-{C290F461-AE13-4E1B-91F7-7365826DD46A}" dt="2023-02-08T01:15:40.135" v="0"/>
          <pc:sldLayoutMkLst>
            <pc:docMk/>
            <pc:sldMasterMk cId="3701222858" sldId="2147483835"/>
            <pc:sldLayoutMk cId="3730365159" sldId="2147483839"/>
          </pc:sldLayoutMkLst>
        </pc:sldLayoutChg>
        <pc:sldLayoutChg chg="add">
          <pc:chgData name="" userId="" providerId="" clId="Web-{C290F461-AE13-4E1B-91F7-7365826DD46A}" dt="2023-02-08T01:15:40.135" v="0"/>
          <pc:sldLayoutMkLst>
            <pc:docMk/>
            <pc:sldMasterMk cId="3701222858" sldId="2147483835"/>
            <pc:sldLayoutMk cId="1246599143" sldId="2147483840"/>
          </pc:sldLayoutMkLst>
        </pc:sldLayoutChg>
        <pc:sldLayoutChg chg="add">
          <pc:chgData name="" userId="" providerId="" clId="Web-{C290F461-AE13-4E1B-91F7-7365826DD46A}" dt="2023-02-08T01:15:40.135" v="0"/>
          <pc:sldLayoutMkLst>
            <pc:docMk/>
            <pc:sldMasterMk cId="3701222858" sldId="2147483835"/>
            <pc:sldLayoutMk cId="2132975418" sldId="2147483841"/>
          </pc:sldLayoutMkLst>
        </pc:sldLayoutChg>
        <pc:sldLayoutChg chg="add">
          <pc:chgData name="" userId="" providerId="" clId="Web-{C290F461-AE13-4E1B-91F7-7365826DD46A}" dt="2023-02-08T01:15:40.135" v="0"/>
          <pc:sldLayoutMkLst>
            <pc:docMk/>
            <pc:sldMasterMk cId="3701222858" sldId="2147483835"/>
            <pc:sldLayoutMk cId="901195442" sldId="2147483842"/>
          </pc:sldLayoutMkLst>
        </pc:sldLayoutChg>
        <pc:sldLayoutChg chg="add">
          <pc:chgData name="" userId="" providerId="" clId="Web-{C290F461-AE13-4E1B-91F7-7365826DD46A}" dt="2023-02-08T01:15:40.135" v="0"/>
          <pc:sldLayoutMkLst>
            <pc:docMk/>
            <pc:sldMasterMk cId="3701222858" sldId="2147483835"/>
            <pc:sldLayoutMk cId="307401035" sldId="2147483843"/>
          </pc:sldLayoutMkLst>
        </pc:sldLayoutChg>
        <pc:sldLayoutChg chg="add">
          <pc:chgData name="" userId="" providerId="" clId="Web-{C290F461-AE13-4E1B-91F7-7365826DD46A}" dt="2023-02-08T01:15:40.135" v="0"/>
          <pc:sldLayoutMkLst>
            <pc:docMk/>
            <pc:sldMasterMk cId="3701222858" sldId="2147483835"/>
            <pc:sldLayoutMk cId="1082909552" sldId="2147483844"/>
          </pc:sldLayoutMkLst>
        </pc:sldLayoutChg>
        <pc:sldLayoutChg chg="add">
          <pc:chgData name="" userId="" providerId="" clId="Web-{C290F461-AE13-4E1B-91F7-7365826DD46A}" dt="2023-02-08T01:15:40.135" v="0"/>
          <pc:sldLayoutMkLst>
            <pc:docMk/>
            <pc:sldMasterMk cId="3701222858" sldId="2147483835"/>
            <pc:sldLayoutMk cId="1508462342" sldId="2147483845"/>
          </pc:sldLayoutMkLst>
        </pc:sldLayoutChg>
        <pc:sldLayoutChg chg="add">
          <pc:chgData name="" userId="" providerId="" clId="Web-{C290F461-AE13-4E1B-91F7-7365826DD46A}" dt="2023-02-08T01:15:40.135" v="0"/>
          <pc:sldLayoutMkLst>
            <pc:docMk/>
            <pc:sldMasterMk cId="3701222858" sldId="2147483835"/>
            <pc:sldLayoutMk cId="1271765303" sldId="2147483846"/>
          </pc:sldLayoutMkLst>
        </pc:sldLayoutChg>
      </pc:sldMasterChg>
    </pc:docChg>
  </pc:docChgLst>
  <pc:docChgLst>
    <pc:chgData name="Boloz, Patrik" userId="S::patrikboloz@nmhu.edu::4a5f27e5-970c-49cb-a96d-452ff94b951a" providerId="AD" clId="Web-{C290F461-AE13-4E1B-91F7-7365826DD46A}"/>
    <pc:docChg chg="addSld delSld modSld">
      <pc:chgData name="Boloz, Patrik" userId="S::patrikboloz@nmhu.edu::4a5f27e5-970c-49cb-a96d-452ff94b951a" providerId="AD" clId="Web-{C290F461-AE13-4E1B-91F7-7365826DD46A}" dt="2023-02-08T01:33:09.986" v="327" actId="20577"/>
      <pc:docMkLst>
        <pc:docMk/>
      </pc:docMkLst>
      <pc:sldChg chg="del">
        <pc:chgData name="Boloz, Patrik" userId="S::patrikboloz@nmhu.edu::4a5f27e5-970c-49cb-a96d-452ff94b951a" providerId="AD" clId="Web-{C290F461-AE13-4E1B-91F7-7365826DD46A}" dt="2023-02-08T01:15:43.088" v="0"/>
        <pc:sldMkLst>
          <pc:docMk/>
          <pc:sldMk cId="109857222" sldId="256"/>
        </pc:sldMkLst>
      </pc:sldChg>
      <pc:sldChg chg="modSp">
        <pc:chgData name="Boloz, Patrik" userId="S::patrikboloz@nmhu.edu::4a5f27e5-970c-49cb-a96d-452ff94b951a" providerId="AD" clId="Web-{C290F461-AE13-4E1B-91F7-7365826DD46A}" dt="2023-02-08T01:17:43.544" v="13" actId="20577"/>
        <pc:sldMkLst>
          <pc:docMk/>
          <pc:sldMk cId="559316190" sldId="257"/>
        </pc:sldMkLst>
        <pc:spChg chg="mod">
          <ac:chgData name="Boloz, Patrik" userId="S::patrikboloz@nmhu.edu::4a5f27e5-970c-49cb-a96d-452ff94b951a" providerId="AD" clId="Web-{C290F461-AE13-4E1B-91F7-7365826DD46A}" dt="2023-02-08T01:17:43.544" v="13" actId="20577"/>
          <ac:spMkLst>
            <pc:docMk/>
            <pc:sldMk cId="559316190" sldId="257"/>
            <ac:spMk id="3" creationId="{CF53A849-650A-4EF9-8E2A-BB66F7710E22}"/>
          </ac:spMkLst>
        </pc:spChg>
      </pc:sldChg>
      <pc:sldChg chg="modSp new">
        <pc:chgData name="Boloz, Patrik" userId="S::patrikboloz@nmhu.edu::4a5f27e5-970c-49cb-a96d-452ff94b951a" providerId="AD" clId="Web-{C290F461-AE13-4E1B-91F7-7365826DD46A}" dt="2023-02-08T01:18:35.029" v="47" actId="20577"/>
        <pc:sldMkLst>
          <pc:docMk/>
          <pc:sldMk cId="4134733631" sldId="258"/>
        </pc:sldMkLst>
        <pc:spChg chg="mod">
          <ac:chgData name="Boloz, Patrik" userId="S::patrikboloz@nmhu.edu::4a5f27e5-970c-49cb-a96d-452ff94b951a" providerId="AD" clId="Web-{C290F461-AE13-4E1B-91F7-7365826DD46A}" dt="2023-02-08T01:17:54.763" v="30" actId="20577"/>
          <ac:spMkLst>
            <pc:docMk/>
            <pc:sldMk cId="4134733631" sldId="258"/>
            <ac:spMk id="2" creationId="{EB3C2354-CF3E-7129-CA07-D4AB952B5B2B}"/>
          </ac:spMkLst>
        </pc:spChg>
        <pc:spChg chg="mod">
          <ac:chgData name="Boloz, Patrik" userId="S::patrikboloz@nmhu.edu::4a5f27e5-970c-49cb-a96d-452ff94b951a" providerId="AD" clId="Web-{C290F461-AE13-4E1B-91F7-7365826DD46A}" dt="2023-02-08T01:18:35.029" v="47" actId="20577"/>
          <ac:spMkLst>
            <pc:docMk/>
            <pc:sldMk cId="4134733631" sldId="258"/>
            <ac:spMk id="3" creationId="{1DB01E20-D9B4-5B65-1D45-36162E7A0C80}"/>
          </ac:spMkLst>
        </pc:spChg>
      </pc:sldChg>
      <pc:sldChg chg="modSp new">
        <pc:chgData name="Boloz, Patrik" userId="S::patrikboloz@nmhu.edu::4a5f27e5-970c-49cb-a96d-452ff94b951a" providerId="AD" clId="Web-{C290F461-AE13-4E1B-91F7-7365826DD46A}" dt="2023-02-08T01:20:13.422" v="73" actId="20577"/>
        <pc:sldMkLst>
          <pc:docMk/>
          <pc:sldMk cId="1183841517" sldId="259"/>
        </pc:sldMkLst>
        <pc:spChg chg="mod">
          <ac:chgData name="Boloz, Patrik" userId="S::patrikboloz@nmhu.edu::4a5f27e5-970c-49cb-a96d-452ff94b951a" providerId="AD" clId="Web-{C290F461-AE13-4E1B-91F7-7365826DD46A}" dt="2023-02-08T01:19:02.608" v="60" actId="20577"/>
          <ac:spMkLst>
            <pc:docMk/>
            <pc:sldMk cId="1183841517" sldId="259"/>
            <ac:spMk id="2" creationId="{1E7905D6-57DB-99EA-E8B7-C8DCEDBD50E2}"/>
          </ac:spMkLst>
        </pc:spChg>
        <pc:spChg chg="mod">
          <ac:chgData name="Boloz, Patrik" userId="S::patrikboloz@nmhu.edu::4a5f27e5-970c-49cb-a96d-452ff94b951a" providerId="AD" clId="Web-{C290F461-AE13-4E1B-91F7-7365826DD46A}" dt="2023-02-08T01:20:13.422" v="73" actId="20577"/>
          <ac:spMkLst>
            <pc:docMk/>
            <pc:sldMk cId="1183841517" sldId="259"/>
            <ac:spMk id="3" creationId="{52C55427-D2F8-C481-9AC4-F951236C4411}"/>
          </ac:spMkLst>
        </pc:spChg>
      </pc:sldChg>
      <pc:sldChg chg="addSp delSp modSp new">
        <pc:chgData name="Boloz, Patrik" userId="S::patrikboloz@nmhu.edu::4a5f27e5-970c-49cb-a96d-452ff94b951a" providerId="AD" clId="Web-{C290F461-AE13-4E1B-91F7-7365826DD46A}" dt="2023-02-08T01:21:43.065" v="109" actId="20577"/>
        <pc:sldMkLst>
          <pc:docMk/>
          <pc:sldMk cId="2225832671" sldId="260"/>
        </pc:sldMkLst>
        <pc:spChg chg="mod">
          <ac:chgData name="Boloz, Patrik" userId="S::patrikboloz@nmhu.edu::4a5f27e5-970c-49cb-a96d-452ff94b951a" providerId="AD" clId="Web-{C290F461-AE13-4E1B-91F7-7365826DD46A}" dt="2023-02-08T01:21:43.065" v="109" actId="20577"/>
          <ac:spMkLst>
            <pc:docMk/>
            <pc:sldMk cId="2225832671" sldId="260"/>
            <ac:spMk id="2" creationId="{554075FB-5232-08B9-117E-B39FE5FD1F5A}"/>
          </ac:spMkLst>
        </pc:spChg>
        <pc:spChg chg="mod">
          <ac:chgData name="Boloz, Patrik" userId="S::patrikboloz@nmhu.edu::4a5f27e5-970c-49cb-a96d-452ff94b951a" providerId="AD" clId="Web-{C290F461-AE13-4E1B-91F7-7365826DD46A}" dt="2023-02-08T01:21:15.736" v="92" actId="20577"/>
          <ac:spMkLst>
            <pc:docMk/>
            <pc:sldMk cId="2225832671" sldId="260"/>
            <ac:spMk id="3" creationId="{C7B84ED2-81C8-A68D-71B0-A85E5E09B89C}"/>
          </ac:spMkLst>
        </pc:spChg>
        <pc:spChg chg="add del mod">
          <ac:chgData name="Boloz, Patrik" userId="S::patrikboloz@nmhu.edu::4a5f27e5-970c-49cb-a96d-452ff94b951a" providerId="AD" clId="Web-{C290F461-AE13-4E1B-91F7-7365826DD46A}" dt="2023-02-08T01:20:44.704" v="83"/>
          <ac:spMkLst>
            <pc:docMk/>
            <pc:sldMk cId="2225832671" sldId="260"/>
            <ac:spMk id="4" creationId="{CB240CE3-9964-FA0B-80CC-CC262582EBB3}"/>
          </ac:spMkLst>
        </pc:spChg>
        <pc:picChg chg="add mod">
          <ac:chgData name="Boloz, Patrik" userId="S::patrikboloz@nmhu.edu::4a5f27e5-970c-49cb-a96d-452ff94b951a" providerId="AD" clId="Web-{C290F461-AE13-4E1B-91F7-7365826DD46A}" dt="2023-02-08T01:21:20.861" v="95" actId="1076"/>
          <ac:picMkLst>
            <pc:docMk/>
            <pc:sldMk cId="2225832671" sldId="260"/>
            <ac:picMk id="5" creationId="{DED50B2C-037E-6A3A-E908-86723C3903AB}"/>
          </ac:picMkLst>
        </pc:picChg>
      </pc:sldChg>
      <pc:sldChg chg="addSp modSp new">
        <pc:chgData name="Boloz, Patrik" userId="S::patrikboloz@nmhu.edu::4a5f27e5-970c-49cb-a96d-452ff94b951a" providerId="AD" clId="Web-{C290F461-AE13-4E1B-91F7-7365826DD46A}" dt="2023-02-08T01:23:47.224" v="153" actId="20577"/>
        <pc:sldMkLst>
          <pc:docMk/>
          <pc:sldMk cId="3628600472" sldId="261"/>
        </pc:sldMkLst>
        <pc:spChg chg="mod">
          <ac:chgData name="Boloz, Patrik" userId="S::patrikboloz@nmhu.edu::4a5f27e5-970c-49cb-a96d-452ff94b951a" providerId="AD" clId="Web-{C290F461-AE13-4E1B-91F7-7365826DD46A}" dt="2023-02-08T01:22:00.018" v="122" actId="20577"/>
          <ac:spMkLst>
            <pc:docMk/>
            <pc:sldMk cId="3628600472" sldId="261"/>
            <ac:spMk id="2" creationId="{3C5F185B-3C95-6523-2FE4-EF86E5B0DCD8}"/>
          </ac:spMkLst>
        </pc:spChg>
        <pc:spChg chg="mod">
          <ac:chgData name="Boloz, Patrik" userId="S::patrikboloz@nmhu.edu::4a5f27e5-970c-49cb-a96d-452ff94b951a" providerId="AD" clId="Web-{C290F461-AE13-4E1B-91F7-7365826DD46A}" dt="2023-02-08T01:23:47.224" v="153" actId="20577"/>
          <ac:spMkLst>
            <pc:docMk/>
            <pc:sldMk cId="3628600472" sldId="261"/>
            <ac:spMk id="3" creationId="{CCFC534B-5B68-2330-1E5C-33EE35CDE500}"/>
          </ac:spMkLst>
        </pc:spChg>
        <pc:picChg chg="add mod">
          <ac:chgData name="Boloz, Patrik" userId="S::patrikboloz@nmhu.edu::4a5f27e5-970c-49cb-a96d-452ff94b951a" providerId="AD" clId="Web-{C290F461-AE13-4E1B-91F7-7365826DD46A}" dt="2023-02-08T01:23:12.473" v="138" actId="1076"/>
          <ac:picMkLst>
            <pc:docMk/>
            <pc:sldMk cId="3628600472" sldId="261"/>
            <ac:picMk id="4" creationId="{8EDF8E57-5D57-1F66-9F98-AA44DB85161D}"/>
          </ac:picMkLst>
        </pc:picChg>
      </pc:sldChg>
      <pc:sldChg chg="addSp modSp new">
        <pc:chgData name="Boloz, Patrik" userId="S::patrikboloz@nmhu.edu::4a5f27e5-970c-49cb-a96d-452ff94b951a" providerId="AD" clId="Web-{C290F461-AE13-4E1B-91F7-7365826DD46A}" dt="2023-02-08T01:24:28.084" v="164" actId="1076"/>
        <pc:sldMkLst>
          <pc:docMk/>
          <pc:sldMk cId="4020510087" sldId="262"/>
        </pc:sldMkLst>
        <pc:spChg chg="mod">
          <ac:chgData name="Boloz, Patrik" userId="S::patrikboloz@nmhu.edu::4a5f27e5-970c-49cb-a96d-452ff94b951a" providerId="AD" clId="Web-{C290F461-AE13-4E1B-91F7-7365826DD46A}" dt="2023-02-08T01:23:25.223" v="147" actId="20577"/>
          <ac:spMkLst>
            <pc:docMk/>
            <pc:sldMk cId="4020510087" sldId="262"/>
            <ac:spMk id="2" creationId="{79A93A75-7AE3-B699-91E4-91BC49D2845C}"/>
          </ac:spMkLst>
        </pc:spChg>
        <pc:spChg chg="mod">
          <ac:chgData name="Boloz, Patrik" userId="S::patrikboloz@nmhu.edu::4a5f27e5-970c-49cb-a96d-452ff94b951a" providerId="AD" clId="Web-{C290F461-AE13-4E1B-91F7-7365826DD46A}" dt="2023-02-08T01:24:23.021" v="161" actId="20577"/>
          <ac:spMkLst>
            <pc:docMk/>
            <pc:sldMk cId="4020510087" sldId="262"/>
            <ac:spMk id="3" creationId="{D635C764-28C3-BA22-884B-AAD29EDE84CB}"/>
          </ac:spMkLst>
        </pc:spChg>
        <pc:picChg chg="add mod">
          <ac:chgData name="Boloz, Patrik" userId="S::patrikboloz@nmhu.edu::4a5f27e5-970c-49cb-a96d-452ff94b951a" providerId="AD" clId="Web-{C290F461-AE13-4E1B-91F7-7365826DD46A}" dt="2023-02-08T01:24:28.084" v="164" actId="1076"/>
          <ac:picMkLst>
            <pc:docMk/>
            <pc:sldMk cId="4020510087" sldId="262"/>
            <ac:picMk id="4" creationId="{1E3CDE6E-0C22-4371-8D7D-E2895474D916}"/>
          </ac:picMkLst>
        </pc:picChg>
      </pc:sldChg>
      <pc:sldChg chg="addSp modSp new">
        <pc:chgData name="Boloz, Patrik" userId="S::patrikboloz@nmhu.edu::4a5f27e5-970c-49cb-a96d-452ff94b951a" providerId="AD" clId="Web-{C290F461-AE13-4E1B-91F7-7365826DD46A}" dt="2023-02-08T01:25:32.257" v="189" actId="1076"/>
        <pc:sldMkLst>
          <pc:docMk/>
          <pc:sldMk cId="2340642240" sldId="263"/>
        </pc:sldMkLst>
        <pc:spChg chg="mod">
          <ac:chgData name="Boloz, Patrik" userId="S::patrikboloz@nmhu.edu::4a5f27e5-970c-49cb-a96d-452ff94b951a" providerId="AD" clId="Web-{C290F461-AE13-4E1B-91F7-7365826DD46A}" dt="2023-02-08T01:24:56.913" v="176" actId="20577"/>
          <ac:spMkLst>
            <pc:docMk/>
            <pc:sldMk cId="2340642240" sldId="263"/>
            <ac:spMk id="2" creationId="{8539AB33-F78D-5283-0A68-0F0B065FFFDF}"/>
          </ac:spMkLst>
        </pc:spChg>
        <pc:spChg chg="mod">
          <ac:chgData name="Boloz, Patrik" userId="S::patrikboloz@nmhu.edu::4a5f27e5-970c-49cb-a96d-452ff94b951a" providerId="AD" clId="Web-{C290F461-AE13-4E1B-91F7-7365826DD46A}" dt="2023-02-08T01:25:27.257" v="186" actId="20577"/>
          <ac:spMkLst>
            <pc:docMk/>
            <pc:sldMk cId="2340642240" sldId="263"/>
            <ac:spMk id="3" creationId="{D975CC91-EA0E-ACAE-D3E4-19E5752D10C8}"/>
          </ac:spMkLst>
        </pc:spChg>
        <pc:picChg chg="add mod">
          <ac:chgData name="Boloz, Patrik" userId="S::patrikboloz@nmhu.edu::4a5f27e5-970c-49cb-a96d-452ff94b951a" providerId="AD" clId="Web-{C290F461-AE13-4E1B-91F7-7365826DD46A}" dt="2023-02-08T01:25:32.257" v="189" actId="1076"/>
          <ac:picMkLst>
            <pc:docMk/>
            <pc:sldMk cId="2340642240" sldId="263"/>
            <ac:picMk id="4" creationId="{9575A8EE-E29A-3109-2086-31C72F5B7B26}"/>
          </ac:picMkLst>
        </pc:picChg>
      </pc:sldChg>
      <pc:sldChg chg="modSp new">
        <pc:chgData name="Boloz, Patrik" userId="S::patrikboloz@nmhu.edu::4a5f27e5-970c-49cb-a96d-452ff94b951a" providerId="AD" clId="Web-{C290F461-AE13-4E1B-91F7-7365826DD46A}" dt="2023-02-08T01:26:26.790" v="196" actId="20577"/>
        <pc:sldMkLst>
          <pc:docMk/>
          <pc:sldMk cId="2308394025" sldId="264"/>
        </pc:sldMkLst>
        <pc:spChg chg="mod">
          <ac:chgData name="Boloz, Patrik" userId="S::patrikboloz@nmhu.edu::4a5f27e5-970c-49cb-a96d-452ff94b951a" providerId="AD" clId="Web-{C290F461-AE13-4E1B-91F7-7365826DD46A}" dt="2023-02-08T01:25:58.680" v="192" actId="20577"/>
          <ac:spMkLst>
            <pc:docMk/>
            <pc:sldMk cId="2308394025" sldId="264"/>
            <ac:spMk id="2" creationId="{0430456E-2C74-7D2B-039C-9ED04F2140DD}"/>
          </ac:spMkLst>
        </pc:spChg>
        <pc:spChg chg="mod">
          <ac:chgData name="Boloz, Patrik" userId="S::patrikboloz@nmhu.edu::4a5f27e5-970c-49cb-a96d-452ff94b951a" providerId="AD" clId="Web-{C290F461-AE13-4E1B-91F7-7365826DD46A}" dt="2023-02-08T01:26:26.790" v="196" actId="20577"/>
          <ac:spMkLst>
            <pc:docMk/>
            <pc:sldMk cId="2308394025" sldId="264"/>
            <ac:spMk id="3" creationId="{DB8A7A65-2D20-431D-F756-01CFB86ED3B1}"/>
          </ac:spMkLst>
        </pc:spChg>
      </pc:sldChg>
      <pc:sldChg chg="addSp modSp new">
        <pc:chgData name="Boloz, Patrik" userId="S::patrikboloz@nmhu.edu::4a5f27e5-970c-49cb-a96d-452ff94b951a" providerId="AD" clId="Web-{C290F461-AE13-4E1B-91F7-7365826DD46A}" dt="2023-02-08T01:28:01.292" v="229" actId="1076"/>
        <pc:sldMkLst>
          <pc:docMk/>
          <pc:sldMk cId="3192663341" sldId="265"/>
        </pc:sldMkLst>
        <pc:spChg chg="mod">
          <ac:chgData name="Boloz, Patrik" userId="S::patrikboloz@nmhu.edu::4a5f27e5-970c-49cb-a96d-452ff94b951a" providerId="AD" clId="Web-{C290F461-AE13-4E1B-91F7-7365826DD46A}" dt="2023-02-08T01:26:44.373" v="203" actId="20577"/>
          <ac:spMkLst>
            <pc:docMk/>
            <pc:sldMk cId="3192663341" sldId="265"/>
            <ac:spMk id="2" creationId="{8E40BEA8-F074-9E48-9F87-89AE0E849B6E}"/>
          </ac:spMkLst>
        </pc:spChg>
        <pc:spChg chg="mod">
          <ac:chgData name="Boloz, Patrik" userId="S::patrikboloz@nmhu.edu::4a5f27e5-970c-49cb-a96d-452ff94b951a" providerId="AD" clId="Web-{C290F461-AE13-4E1B-91F7-7365826DD46A}" dt="2023-02-08T01:27:41.010" v="224" actId="20577"/>
          <ac:spMkLst>
            <pc:docMk/>
            <pc:sldMk cId="3192663341" sldId="265"/>
            <ac:spMk id="3" creationId="{51ACC66B-2F70-D1A7-974E-0A9BA594DC74}"/>
          </ac:spMkLst>
        </pc:spChg>
        <pc:picChg chg="add mod">
          <ac:chgData name="Boloz, Patrik" userId="S::patrikboloz@nmhu.edu::4a5f27e5-970c-49cb-a96d-452ff94b951a" providerId="AD" clId="Web-{C290F461-AE13-4E1B-91F7-7365826DD46A}" dt="2023-02-08T01:27:45.901" v="226" actId="14100"/>
          <ac:picMkLst>
            <pc:docMk/>
            <pc:sldMk cId="3192663341" sldId="265"/>
            <ac:picMk id="4" creationId="{E892A80B-061B-C833-4077-104C741FE9E8}"/>
          </ac:picMkLst>
        </pc:picChg>
        <pc:picChg chg="add mod">
          <ac:chgData name="Boloz, Patrik" userId="S::patrikboloz@nmhu.edu::4a5f27e5-970c-49cb-a96d-452ff94b951a" providerId="AD" clId="Web-{C290F461-AE13-4E1B-91F7-7365826DD46A}" dt="2023-02-08T01:28:01.292" v="229" actId="1076"/>
          <ac:picMkLst>
            <pc:docMk/>
            <pc:sldMk cId="3192663341" sldId="265"/>
            <ac:picMk id="5" creationId="{624EF506-51BE-1E7B-7B45-6B568736444D}"/>
          </ac:picMkLst>
        </pc:picChg>
      </pc:sldChg>
      <pc:sldChg chg="modSp new">
        <pc:chgData name="Boloz, Patrik" userId="S::patrikboloz@nmhu.edu::4a5f27e5-970c-49cb-a96d-452ff94b951a" providerId="AD" clId="Web-{C290F461-AE13-4E1B-91F7-7365826DD46A}" dt="2023-02-08T01:29:03.481" v="254" actId="20577"/>
        <pc:sldMkLst>
          <pc:docMk/>
          <pc:sldMk cId="421647023" sldId="266"/>
        </pc:sldMkLst>
        <pc:spChg chg="mod">
          <ac:chgData name="Boloz, Patrik" userId="S::patrikboloz@nmhu.edu::4a5f27e5-970c-49cb-a96d-452ff94b951a" providerId="AD" clId="Web-{C290F461-AE13-4E1B-91F7-7365826DD46A}" dt="2023-02-08T01:28:27.060" v="237" actId="20577"/>
          <ac:spMkLst>
            <pc:docMk/>
            <pc:sldMk cId="421647023" sldId="266"/>
            <ac:spMk id="2" creationId="{D41F1717-B50F-534B-2E57-31C45F91745E}"/>
          </ac:spMkLst>
        </pc:spChg>
        <pc:spChg chg="mod">
          <ac:chgData name="Boloz, Patrik" userId="S::patrikboloz@nmhu.edu::4a5f27e5-970c-49cb-a96d-452ff94b951a" providerId="AD" clId="Web-{C290F461-AE13-4E1B-91F7-7365826DD46A}" dt="2023-02-08T01:29:03.481" v="254" actId="20577"/>
          <ac:spMkLst>
            <pc:docMk/>
            <pc:sldMk cId="421647023" sldId="266"/>
            <ac:spMk id="3" creationId="{526DD200-F960-8DBA-5AA1-3A50B815B7CF}"/>
          </ac:spMkLst>
        </pc:spChg>
      </pc:sldChg>
      <pc:sldChg chg="modSp new">
        <pc:chgData name="Boloz, Patrik" userId="S::patrikboloz@nmhu.edu::4a5f27e5-970c-49cb-a96d-452ff94b951a" providerId="AD" clId="Web-{C290F461-AE13-4E1B-91F7-7365826DD46A}" dt="2023-02-08T01:30:03.092" v="260" actId="20577"/>
        <pc:sldMkLst>
          <pc:docMk/>
          <pc:sldMk cId="3974289165" sldId="267"/>
        </pc:sldMkLst>
        <pc:spChg chg="mod">
          <ac:chgData name="Boloz, Patrik" userId="S::patrikboloz@nmhu.edu::4a5f27e5-970c-49cb-a96d-452ff94b951a" providerId="AD" clId="Web-{C290F461-AE13-4E1B-91F7-7365826DD46A}" dt="2023-02-08T01:29:48.232" v="257" actId="20577"/>
          <ac:spMkLst>
            <pc:docMk/>
            <pc:sldMk cId="3974289165" sldId="267"/>
            <ac:spMk id="2" creationId="{9E9E8BE3-3430-06B2-4E98-6630BA940EEE}"/>
          </ac:spMkLst>
        </pc:spChg>
        <pc:spChg chg="mod">
          <ac:chgData name="Boloz, Patrik" userId="S::patrikboloz@nmhu.edu::4a5f27e5-970c-49cb-a96d-452ff94b951a" providerId="AD" clId="Web-{C290F461-AE13-4E1B-91F7-7365826DD46A}" dt="2023-02-08T01:30:03.092" v="260" actId="20577"/>
          <ac:spMkLst>
            <pc:docMk/>
            <pc:sldMk cId="3974289165" sldId="267"/>
            <ac:spMk id="3" creationId="{747FCEA6-152C-811C-6BD8-3C72D0A93BD8}"/>
          </ac:spMkLst>
        </pc:spChg>
      </pc:sldChg>
      <pc:sldChg chg="modSp new">
        <pc:chgData name="Boloz, Patrik" userId="S::patrikboloz@nmhu.edu::4a5f27e5-970c-49cb-a96d-452ff94b951a" providerId="AD" clId="Web-{C290F461-AE13-4E1B-91F7-7365826DD46A}" dt="2023-02-08T01:32:34.454" v="316" actId="20577"/>
        <pc:sldMkLst>
          <pc:docMk/>
          <pc:sldMk cId="1968463060" sldId="268"/>
        </pc:sldMkLst>
        <pc:spChg chg="mod">
          <ac:chgData name="Boloz, Patrik" userId="S::patrikboloz@nmhu.edu::4a5f27e5-970c-49cb-a96d-452ff94b951a" providerId="AD" clId="Web-{C290F461-AE13-4E1B-91F7-7365826DD46A}" dt="2023-02-08T01:30:26.748" v="263" actId="20577"/>
          <ac:spMkLst>
            <pc:docMk/>
            <pc:sldMk cId="1968463060" sldId="268"/>
            <ac:spMk id="2" creationId="{E5041391-E980-C938-2B1A-96DB77A062E8}"/>
          </ac:spMkLst>
        </pc:spChg>
        <pc:spChg chg="mod">
          <ac:chgData name="Boloz, Patrik" userId="S::patrikboloz@nmhu.edu::4a5f27e5-970c-49cb-a96d-452ff94b951a" providerId="AD" clId="Web-{C290F461-AE13-4E1B-91F7-7365826DD46A}" dt="2023-02-08T01:32:34.454" v="316" actId="20577"/>
          <ac:spMkLst>
            <pc:docMk/>
            <pc:sldMk cId="1968463060" sldId="268"/>
            <ac:spMk id="3" creationId="{26DD4F14-EE38-306F-99B8-8325DF09BE40}"/>
          </ac:spMkLst>
        </pc:spChg>
      </pc:sldChg>
      <pc:sldChg chg="modSp new">
        <pc:chgData name="Boloz, Patrik" userId="S::patrikboloz@nmhu.edu::4a5f27e5-970c-49cb-a96d-452ff94b951a" providerId="AD" clId="Web-{C290F461-AE13-4E1B-91F7-7365826DD46A}" dt="2023-02-08T01:33:09.986" v="327" actId="20577"/>
        <pc:sldMkLst>
          <pc:docMk/>
          <pc:sldMk cId="3154400141" sldId="269"/>
        </pc:sldMkLst>
        <pc:spChg chg="mod">
          <ac:chgData name="Boloz, Patrik" userId="S::patrikboloz@nmhu.edu::4a5f27e5-970c-49cb-a96d-452ff94b951a" providerId="AD" clId="Web-{C290F461-AE13-4E1B-91F7-7365826DD46A}" dt="2023-02-08T01:33:09.986" v="327" actId="20577"/>
          <ac:spMkLst>
            <pc:docMk/>
            <pc:sldMk cId="3154400141" sldId="269"/>
            <ac:spMk id="2" creationId="{B1EA1E37-4827-B842-6498-E0504CD992C8}"/>
          </ac:spMkLst>
        </pc:spChg>
        <pc:spChg chg="mod">
          <ac:chgData name="Boloz, Patrik" userId="S::patrikboloz@nmhu.edu::4a5f27e5-970c-49cb-a96d-452ff94b951a" providerId="AD" clId="Web-{C290F461-AE13-4E1B-91F7-7365826DD46A}" dt="2023-02-08T01:33:02.659" v="325" actId="20577"/>
          <ac:spMkLst>
            <pc:docMk/>
            <pc:sldMk cId="3154400141" sldId="269"/>
            <ac:spMk id="3" creationId="{4BBA6603-E443-C131-70C2-449FC19987AF}"/>
          </ac:spMkLst>
        </pc:spChg>
      </pc:sldChg>
    </pc:docChg>
  </pc:docChgLst>
  <pc:docChgLst>
    <pc:chgData name="Boloz, Patrik" userId="S::patrikboloz@nmhu.edu::4a5f27e5-970c-49cb-a96d-452ff94b951a" providerId="AD" clId="Web-{55F2CD1F-5CE0-9249-D9A7-A63142E4B19F}"/>
    <pc:docChg chg="addSld delSld modSld sldOrd">
      <pc:chgData name="Boloz, Patrik" userId="S::patrikboloz@nmhu.edu::4a5f27e5-970c-49cb-a96d-452ff94b951a" providerId="AD" clId="Web-{55F2CD1F-5CE0-9249-D9A7-A63142E4B19F}" dt="2023-02-10T00:30:38.293" v="377" actId="20577"/>
      <pc:docMkLst>
        <pc:docMk/>
      </pc:docMkLst>
      <pc:sldChg chg="modSp new">
        <pc:chgData name="Boloz, Patrik" userId="S::patrikboloz@nmhu.edu::4a5f27e5-970c-49cb-a96d-452ff94b951a" providerId="AD" clId="Web-{55F2CD1F-5CE0-9249-D9A7-A63142E4B19F}" dt="2023-02-10T00:05:41.103" v="14" actId="20577"/>
        <pc:sldMkLst>
          <pc:docMk/>
          <pc:sldMk cId="4019450256" sldId="270"/>
        </pc:sldMkLst>
        <pc:spChg chg="mod">
          <ac:chgData name="Boloz, Patrik" userId="S::patrikboloz@nmhu.edu::4a5f27e5-970c-49cb-a96d-452ff94b951a" providerId="AD" clId="Web-{55F2CD1F-5CE0-9249-D9A7-A63142E4B19F}" dt="2023-02-10T00:05:06.633" v="1" actId="20577"/>
          <ac:spMkLst>
            <pc:docMk/>
            <pc:sldMk cId="4019450256" sldId="270"/>
            <ac:spMk id="2" creationId="{2D22FC79-1C63-E707-0F14-B81E0C7EF3BF}"/>
          </ac:spMkLst>
        </pc:spChg>
        <pc:spChg chg="mod">
          <ac:chgData name="Boloz, Patrik" userId="S::patrikboloz@nmhu.edu::4a5f27e5-970c-49cb-a96d-452ff94b951a" providerId="AD" clId="Web-{55F2CD1F-5CE0-9249-D9A7-A63142E4B19F}" dt="2023-02-10T00:05:41.103" v="14" actId="20577"/>
          <ac:spMkLst>
            <pc:docMk/>
            <pc:sldMk cId="4019450256" sldId="270"/>
            <ac:spMk id="3" creationId="{7B861CDD-4807-4298-DA5E-78C17BAB2825}"/>
          </ac:spMkLst>
        </pc:spChg>
      </pc:sldChg>
      <pc:sldChg chg="modSp new">
        <pc:chgData name="Boloz, Patrik" userId="S::patrikboloz@nmhu.edu::4a5f27e5-970c-49cb-a96d-452ff94b951a" providerId="AD" clId="Web-{55F2CD1F-5CE0-9249-D9A7-A63142E4B19F}" dt="2023-02-10T00:08:14.170" v="58" actId="20577"/>
        <pc:sldMkLst>
          <pc:docMk/>
          <pc:sldMk cId="2352708507" sldId="271"/>
        </pc:sldMkLst>
        <pc:spChg chg="mod">
          <ac:chgData name="Boloz, Patrik" userId="S::patrikboloz@nmhu.edu::4a5f27e5-970c-49cb-a96d-452ff94b951a" providerId="AD" clId="Web-{55F2CD1F-5CE0-9249-D9A7-A63142E4B19F}" dt="2023-02-10T00:05:55.447" v="17" actId="20577"/>
          <ac:spMkLst>
            <pc:docMk/>
            <pc:sldMk cId="2352708507" sldId="271"/>
            <ac:spMk id="2" creationId="{82D54A49-FB6E-B6B6-0AD6-D40E551C0290}"/>
          </ac:spMkLst>
        </pc:spChg>
        <pc:spChg chg="mod">
          <ac:chgData name="Boloz, Patrik" userId="S::patrikboloz@nmhu.edu::4a5f27e5-970c-49cb-a96d-452ff94b951a" providerId="AD" clId="Web-{55F2CD1F-5CE0-9249-D9A7-A63142E4B19F}" dt="2023-02-10T00:08:14.170" v="58" actId="20577"/>
          <ac:spMkLst>
            <pc:docMk/>
            <pc:sldMk cId="2352708507" sldId="271"/>
            <ac:spMk id="3" creationId="{F6710997-9D2F-DF01-621D-0F3793FD7399}"/>
          </ac:spMkLst>
        </pc:spChg>
      </pc:sldChg>
      <pc:sldChg chg="modSp new">
        <pc:chgData name="Boloz, Patrik" userId="S::patrikboloz@nmhu.edu::4a5f27e5-970c-49cb-a96d-452ff94b951a" providerId="AD" clId="Web-{55F2CD1F-5CE0-9249-D9A7-A63142E4B19F}" dt="2023-02-10T00:09:55.361" v="99" actId="20577"/>
        <pc:sldMkLst>
          <pc:docMk/>
          <pc:sldMk cId="4237828530" sldId="272"/>
        </pc:sldMkLst>
        <pc:spChg chg="mod">
          <ac:chgData name="Boloz, Patrik" userId="S::patrikboloz@nmhu.edu::4a5f27e5-970c-49cb-a96d-452ff94b951a" providerId="AD" clId="Web-{55F2CD1F-5CE0-9249-D9A7-A63142E4B19F}" dt="2023-02-10T00:08:42.343" v="60" actId="20577"/>
          <ac:spMkLst>
            <pc:docMk/>
            <pc:sldMk cId="4237828530" sldId="272"/>
            <ac:spMk id="2" creationId="{71199794-B62A-0D77-0EC4-4B99CCAF2A1D}"/>
          </ac:spMkLst>
        </pc:spChg>
        <pc:spChg chg="mod">
          <ac:chgData name="Boloz, Patrik" userId="S::patrikboloz@nmhu.edu::4a5f27e5-970c-49cb-a96d-452ff94b951a" providerId="AD" clId="Web-{55F2CD1F-5CE0-9249-D9A7-A63142E4B19F}" dt="2023-02-10T00:09:55.361" v="99" actId="20577"/>
          <ac:spMkLst>
            <pc:docMk/>
            <pc:sldMk cId="4237828530" sldId="272"/>
            <ac:spMk id="3" creationId="{BBDA5D08-804E-E2E2-DC9A-C683765F0068}"/>
          </ac:spMkLst>
        </pc:spChg>
      </pc:sldChg>
      <pc:sldChg chg="modSp new">
        <pc:chgData name="Boloz, Patrik" userId="S::patrikboloz@nmhu.edu::4a5f27e5-970c-49cb-a96d-452ff94b951a" providerId="AD" clId="Web-{55F2CD1F-5CE0-9249-D9A7-A63142E4B19F}" dt="2023-02-10T00:10:54.379" v="114" actId="20577"/>
        <pc:sldMkLst>
          <pc:docMk/>
          <pc:sldMk cId="2680671975" sldId="273"/>
        </pc:sldMkLst>
        <pc:spChg chg="mod">
          <ac:chgData name="Boloz, Patrik" userId="S::patrikboloz@nmhu.edu::4a5f27e5-970c-49cb-a96d-452ff94b951a" providerId="AD" clId="Web-{55F2CD1F-5CE0-9249-D9A7-A63142E4B19F}" dt="2023-02-10T00:10:54.379" v="114" actId="20577"/>
          <ac:spMkLst>
            <pc:docMk/>
            <pc:sldMk cId="2680671975" sldId="273"/>
            <ac:spMk id="2" creationId="{7AA3EE28-C07B-45AE-26D3-6F502F8D782C}"/>
          </ac:spMkLst>
        </pc:spChg>
        <pc:spChg chg="mod">
          <ac:chgData name="Boloz, Patrik" userId="S::patrikboloz@nmhu.edu::4a5f27e5-970c-49cb-a96d-452ff94b951a" providerId="AD" clId="Web-{55F2CD1F-5CE0-9249-D9A7-A63142E4B19F}" dt="2023-02-10T00:10:49.644" v="112" actId="20577"/>
          <ac:spMkLst>
            <pc:docMk/>
            <pc:sldMk cId="2680671975" sldId="273"/>
            <ac:spMk id="3" creationId="{10E3AEDD-D038-3AD2-1558-E0EEC9237030}"/>
          </ac:spMkLst>
        </pc:spChg>
      </pc:sldChg>
      <pc:sldChg chg="modSp new">
        <pc:chgData name="Boloz, Patrik" userId="S::patrikboloz@nmhu.edu::4a5f27e5-970c-49cb-a96d-452ff94b951a" providerId="AD" clId="Web-{55F2CD1F-5CE0-9249-D9A7-A63142E4B19F}" dt="2023-02-10T00:12:21.272" v="143" actId="20577"/>
        <pc:sldMkLst>
          <pc:docMk/>
          <pc:sldMk cId="1246398376" sldId="274"/>
        </pc:sldMkLst>
        <pc:spChg chg="mod">
          <ac:chgData name="Boloz, Patrik" userId="S::patrikboloz@nmhu.edu::4a5f27e5-970c-49cb-a96d-452ff94b951a" providerId="AD" clId="Web-{55F2CD1F-5CE0-9249-D9A7-A63142E4B19F}" dt="2023-02-10T00:11:11.785" v="117" actId="20577"/>
          <ac:spMkLst>
            <pc:docMk/>
            <pc:sldMk cId="1246398376" sldId="274"/>
            <ac:spMk id="2" creationId="{52682A60-D738-B72E-1192-D63F81D3FB0F}"/>
          </ac:spMkLst>
        </pc:spChg>
        <pc:spChg chg="mod">
          <ac:chgData name="Boloz, Patrik" userId="S::patrikboloz@nmhu.edu::4a5f27e5-970c-49cb-a96d-452ff94b951a" providerId="AD" clId="Web-{55F2CD1F-5CE0-9249-D9A7-A63142E4B19F}" dt="2023-02-10T00:12:21.272" v="143" actId="20577"/>
          <ac:spMkLst>
            <pc:docMk/>
            <pc:sldMk cId="1246398376" sldId="274"/>
            <ac:spMk id="3" creationId="{F626B1A2-D942-B1EF-3200-D5F58501D77B}"/>
          </ac:spMkLst>
        </pc:spChg>
      </pc:sldChg>
      <pc:sldChg chg="modSp new">
        <pc:chgData name="Boloz, Patrik" userId="S::patrikboloz@nmhu.edu::4a5f27e5-970c-49cb-a96d-452ff94b951a" providerId="AD" clId="Web-{55F2CD1F-5CE0-9249-D9A7-A63142E4B19F}" dt="2023-02-10T00:14:07.010" v="163" actId="20577"/>
        <pc:sldMkLst>
          <pc:docMk/>
          <pc:sldMk cId="1289494556" sldId="275"/>
        </pc:sldMkLst>
        <pc:spChg chg="mod">
          <ac:chgData name="Boloz, Patrik" userId="S::patrikboloz@nmhu.edu::4a5f27e5-970c-49cb-a96d-452ff94b951a" providerId="AD" clId="Web-{55F2CD1F-5CE0-9249-D9A7-A63142E4B19F}" dt="2023-02-10T00:12:56.226" v="146" actId="20577"/>
          <ac:spMkLst>
            <pc:docMk/>
            <pc:sldMk cId="1289494556" sldId="275"/>
            <ac:spMk id="2" creationId="{59FF4A2C-4EE8-A8B4-20E0-E84F4F9879AA}"/>
          </ac:spMkLst>
        </pc:spChg>
        <pc:spChg chg="mod">
          <ac:chgData name="Boloz, Patrik" userId="S::patrikboloz@nmhu.edu::4a5f27e5-970c-49cb-a96d-452ff94b951a" providerId="AD" clId="Web-{55F2CD1F-5CE0-9249-D9A7-A63142E4B19F}" dt="2023-02-10T00:14:07.010" v="163" actId="20577"/>
          <ac:spMkLst>
            <pc:docMk/>
            <pc:sldMk cId="1289494556" sldId="275"/>
            <ac:spMk id="3" creationId="{84A7B9C2-B45D-86BC-134A-AC0C7C68E2A1}"/>
          </ac:spMkLst>
        </pc:spChg>
      </pc:sldChg>
      <pc:sldChg chg="addSp delSp modSp new mod setBg setClrOvrMap">
        <pc:chgData name="Boloz, Patrik" userId="S::patrikboloz@nmhu.edu::4a5f27e5-970c-49cb-a96d-452ff94b951a" providerId="AD" clId="Web-{55F2CD1F-5CE0-9249-D9A7-A63142E4B19F}" dt="2023-02-10T00:15:54.139" v="202" actId="20577"/>
        <pc:sldMkLst>
          <pc:docMk/>
          <pc:sldMk cId="398278369" sldId="276"/>
        </pc:sldMkLst>
        <pc:spChg chg="mod">
          <ac:chgData name="Boloz, Patrik" userId="S::patrikboloz@nmhu.edu::4a5f27e5-970c-49cb-a96d-452ff94b951a" providerId="AD" clId="Web-{55F2CD1F-5CE0-9249-D9A7-A63142E4B19F}" dt="2023-02-10T00:15:38.951" v="193" actId="20577"/>
          <ac:spMkLst>
            <pc:docMk/>
            <pc:sldMk cId="398278369" sldId="276"/>
            <ac:spMk id="2" creationId="{BBAA6CF2-B744-8DC0-DE6E-095F106FD190}"/>
          </ac:spMkLst>
        </pc:spChg>
        <pc:spChg chg="mod ord">
          <ac:chgData name="Boloz, Patrik" userId="S::patrikboloz@nmhu.edu::4a5f27e5-970c-49cb-a96d-452ff94b951a" providerId="AD" clId="Web-{55F2CD1F-5CE0-9249-D9A7-A63142E4B19F}" dt="2023-02-10T00:15:54.139" v="202" actId="20577"/>
          <ac:spMkLst>
            <pc:docMk/>
            <pc:sldMk cId="398278369" sldId="276"/>
            <ac:spMk id="3" creationId="{7C815962-64F6-3E79-FB84-6F2177348487}"/>
          </ac:spMkLst>
        </pc:spChg>
        <pc:spChg chg="add del">
          <ac:chgData name="Boloz, Patrik" userId="S::patrikboloz@nmhu.edu::4a5f27e5-970c-49cb-a96d-452ff94b951a" providerId="AD" clId="Web-{55F2CD1F-5CE0-9249-D9A7-A63142E4B19F}" dt="2023-02-10T00:14:33.277" v="173"/>
          <ac:spMkLst>
            <pc:docMk/>
            <pc:sldMk cId="398278369" sldId="276"/>
            <ac:spMk id="9" creationId="{636F6DB7-CF8D-494A-82F6-13B58DCA9896}"/>
          </ac:spMkLst>
        </pc:spChg>
        <pc:spChg chg="add del">
          <ac:chgData name="Boloz, Patrik" userId="S::patrikboloz@nmhu.edu::4a5f27e5-970c-49cb-a96d-452ff94b951a" providerId="AD" clId="Web-{55F2CD1F-5CE0-9249-D9A7-A63142E4B19F}" dt="2023-02-10T00:14:33.277" v="173"/>
          <ac:spMkLst>
            <pc:docMk/>
            <pc:sldMk cId="398278369" sldId="276"/>
            <ac:spMk id="11" creationId="{0B7E5194-6E82-4A44-99C3-FE7D87F34134}"/>
          </ac:spMkLst>
        </pc:spChg>
        <pc:spChg chg="add">
          <ac:chgData name="Boloz, Patrik" userId="S::patrikboloz@nmhu.edu::4a5f27e5-970c-49cb-a96d-452ff94b951a" providerId="AD" clId="Web-{55F2CD1F-5CE0-9249-D9A7-A63142E4B19F}" dt="2023-02-10T00:14:33.277" v="174"/>
          <ac:spMkLst>
            <pc:docMk/>
            <pc:sldMk cId="398278369" sldId="276"/>
            <ac:spMk id="18" creationId="{9E661D03-4DD4-45E7-A047-ED722E826D59}"/>
          </ac:spMkLst>
        </pc:spChg>
        <pc:grpChg chg="add del">
          <ac:chgData name="Boloz, Patrik" userId="S::patrikboloz@nmhu.edu::4a5f27e5-970c-49cb-a96d-452ff94b951a" providerId="AD" clId="Web-{55F2CD1F-5CE0-9249-D9A7-A63142E4B19F}" dt="2023-02-10T00:14:33.277" v="173"/>
          <ac:grpSpMkLst>
            <pc:docMk/>
            <pc:sldMk cId="398278369" sldId="276"/>
            <ac:grpSpMk id="13" creationId="{49FCC1E1-84D3-494D-A0A0-286AFA1C3018}"/>
          </ac:grpSpMkLst>
        </pc:grpChg>
        <pc:picChg chg="add mod">
          <ac:chgData name="Boloz, Patrik" userId="S::patrikboloz@nmhu.edu::4a5f27e5-970c-49cb-a96d-452ff94b951a" providerId="AD" clId="Web-{55F2CD1F-5CE0-9249-D9A7-A63142E4B19F}" dt="2023-02-10T00:14:33.277" v="174"/>
          <ac:picMkLst>
            <pc:docMk/>
            <pc:sldMk cId="398278369" sldId="276"/>
            <ac:picMk id="4" creationId="{DE112192-350B-A2FC-3B9B-E6F4E9EBE748}"/>
          </ac:picMkLst>
        </pc:picChg>
      </pc:sldChg>
      <pc:sldChg chg="modSp new del ord">
        <pc:chgData name="Boloz, Patrik" userId="S::patrikboloz@nmhu.edu::4a5f27e5-970c-49cb-a96d-452ff94b951a" providerId="AD" clId="Web-{55F2CD1F-5CE0-9249-D9A7-A63142E4B19F}" dt="2023-02-10T00:20:50.070" v="231"/>
        <pc:sldMkLst>
          <pc:docMk/>
          <pc:sldMk cId="1133156548" sldId="277"/>
        </pc:sldMkLst>
        <pc:spChg chg="mod">
          <ac:chgData name="Boloz, Patrik" userId="S::patrikboloz@nmhu.edu::4a5f27e5-970c-49cb-a96d-452ff94b951a" providerId="AD" clId="Web-{55F2CD1F-5CE0-9249-D9A7-A63142E4B19F}" dt="2023-02-10T00:15:41.060" v="196" actId="20577"/>
          <ac:spMkLst>
            <pc:docMk/>
            <pc:sldMk cId="1133156548" sldId="277"/>
            <ac:spMk id="3" creationId="{B6EEEBB8-7A67-98C8-87CB-62DC7BD98455}"/>
          </ac:spMkLst>
        </pc:spChg>
      </pc:sldChg>
      <pc:sldChg chg="modSp new">
        <pc:chgData name="Boloz, Patrik" userId="S::patrikboloz@nmhu.edu::4a5f27e5-970c-49cb-a96d-452ff94b951a" providerId="AD" clId="Web-{55F2CD1F-5CE0-9249-D9A7-A63142E4B19F}" dt="2023-02-10T00:19:12.364" v="228" actId="20577"/>
        <pc:sldMkLst>
          <pc:docMk/>
          <pc:sldMk cId="4104648264" sldId="278"/>
        </pc:sldMkLst>
        <pc:spChg chg="mod">
          <ac:chgData name="Boloz, Patrik" userId="S::patrikboloz@nmhu.edu::4a5f27e5-970c-49cb-a96d-452ff94b951a" providerId="AD" clId="Web-{55F2CD1F-5CE0-9249-D9A7-A63142E4B19F}" dt="2023-02-10T00:16:40.515" v="208" actId="20577"/>
          <ac:spMkLst>
            <pc:docMk/>
            <pc:sldMk cId="4104648264" sldId="278"/>
            <ac:spMk id="2" creationId="{C14A3204-F258-EBA2-1137-4992B20B1522}"/>
          </ac:spMkLst>
        </pc:spChg>
        <pc:spChg chg="mod">
          <ac:chgData name="Boloz, Patrik" userId="S::patrikboloz@nmhu.edu::4a5f27e5-970c-49cb-a96d-452ff94b951a" providerId="AD" clId="Web-{55F2CD1F-5CE0-9249-D9A7-A63142E4B19F}" dt="2023-02-10T00:19:12.364" v="228" actId="20577"/>
          <ac:spMkLst>
            <pc:docMk/>
            <pc:sldMk cId="4104648264" sldId="278"/>
            <ac:spMk id="3" creationId="{BECA8040-2C30-2B27-ED7C-AD8312ACBCA9}"/>
          </ac:spMkLst>
        </pc:spChg>
      </pc:sldChg>
      <pc:sldChg chg="modSp new">
        <pc:chgData name="Boloz, Patrik" userId="S::patrikboloz@nmhu.edu::4a5f27e5-970c-49cb-a96d-452ff94b951a" providerId="AD" clId="Web-{55F2CD1F-5CE0-9249-D9A7-A63142E4B19F}" dt="2023-02-10T00:23:08.888" v="252" actId="20577"/>
        <pc:sldMkLst>
          <pc:docMk/>
          <pc:sldMk cId="2018404615" sldId="279"/>
        </pc:sldMkLst>
        <pc:spChg chg="mod">
          <ac:chgData name="Boloz, Patrik" userId="S::patrikboloz@nmhu.edu::4a5f27e5-970c-49cb-a96d-452ff94b951a" providerId="AD" clId="Web-{55F2CD1F-5CE0-9249-D9A7-A63142E4B19F}" dt="2023-02-10T00:21:35.431" v="237" actId="20577"/>
          <ac:spMkLst>
            <pc:docMk/>
            <pc:sldMk cId="2018404615" sldId="279"/>
            <ac:spMk id="2" creationId="{4BD8DA1E-492A-B122-0050-5B4B405059C9}"/>
          </ac:spMkLst>
        </pc:spChg>
        <pc:spChg chg="mod">
          <ac:chgData name="Boloz, Patrik" userId="S::patrikboloz@nmhu.edu::4a5f27e5-970c-49cb-a96d-452ff94b951a" providerId="AD" clId="Web-{55F2CD1F-5CE0-9249-D9A7-A63142E4B19F}" dt="2023-02-10T00:23:08.888" v="252" actId="20577"/>
          <ac:spMkLst>
            <pc:docMk/>
            <pc:sldMk cId="2018404615" sldId="279"/>
            <ac:spMk id="3" creationId="{20C5EF39-2E53-1E75-1980-E617834E23A4}"/>
          </ac:spMkLst>
        </pc:spChg>
      </pc:sldChg>
      <pc:sldChg chg="modSp new">
        <pc:chgData name="Boloz, Patrik" userId="S::patrikboloz@nmhu.edu::4a5f27e5-970c-49cb-a96d-452ff94b951a" providerId="AD" clId="Web-{55F2CD1F-5CE0-9249-D9A7-A63142E4B19F}" dt="2023-02-10T00:25:20.376" v="288" actId="20577"/>
        <pc:sldMkLst>
          <pc:docMk/>
          <pc:sldMk cId="4067664760" sldId="280"/>
        </pc:sldMkLst>
        <pc:spChg chg="mod">
          <ac:chgData name="Boloz, Patrik" userId="S::patrikboloz@nmhu.edu::4a5f27e5-970c-49cb-a96d-452ff94b951a" providerId="AD" clId="Web-{55F2CD1F-5CE0-9249-D9A7-A63142E4B19F}" dt="2023-02-10T00:23:24.341" v="254" actId="20577"/>
          <ac:spMkLst>
            <pc:docMk/>
            <pc:sldMk cId="4067664760" sldId="280"/>
            <ac:spMk id="2" creationId="{D9C5368D-794F-B024-FB45-4123FD594B5C}"/>
          </ac:spMkLst>
        </pc:spChg>
        <pc:spChg chg="mod">
          <ac:chgData name="Boloz, Patrik" userId="S::patrikboloz@nmhu.edu::4a5f27e5-970c-49cb-a96d-452ff94b951a" providerId="AD" clId="Web-{55F2CD1F-5CE0-9249-D9A7-A63142E4B19F}" dt="2023-02-10T00:25:20.376" v="288" actId="20577"/>
          <ac:spMkLst>
            <pc:docMk/>
            <pc:sldMk cId="4067664760" sldId="280"/>
            <ac:spMk id="3" creationId="{7F6C1C15-7996-AC59-5512-1D70D118E70E}"/>
          </ac:spMkLst>
        </pc:spChg>
      </pc:sldChg>
      <pc:sldChg chg="addSp modSp new">
        <pc:chgData name="Boloz, Patrik" userId="S::patrikboloz@nmhu.edu::4a5f27e5-970c-49cb-a96d-452ff94b951a" providerId="AD" clId="Web-{55F2CD1F-5CE0-9249-D9A7-A63142E4B19F}" dt="2023-02-10T00:26:11.550" v="303" actId="1076"/>
        <pc:sldMkLst>
          <pc:docMk/>
          <pc:sldMk cId="1333124757" sldId="281"/>
        </pc:sldMkLst>
        <pc:spChg chg="mod">
          <ac:chgData name="Boloz, Patrik" userId="S::patrikboloz@nmhu.edu::4a5f27e5-970c-49cb-a96d-452ff94b951a" providerId="AD" clId="Web-{55F2CD1F-5CE0-9249-D9A7-A63142E4B19F}" dt="2023-02-10T00:25:28.986" v="291" actId="20577"/>
          <ac:spMkLst>
            <pc:docMk/>
            <pc:sldMk cId="1333124757" sldId="281"/>
            <ac:spMk id="2" creationId="{C6D483C6-6D14-1D1A-0E8A-79322F2D53EA}"/>
          </ac:spMkLst>
        </pc:spChg>
        <pc:spChg chg="mod">
          <ac:chgData name="Boloz, Patrik" userId="S::patrikboloz@nmhu.edu::4a5f27e5-970c-49cb-a96d-452ff94b951a" providerId="AD" clId="Web-{55F2CD1F-5CE0-9249-D9A7-A63142E4B19F}" dt="2023-02-10T00:26:09.253" v="301" actId="20577"/>
          <ac:spMkLst>
            <pc:docMk/>
            <pc:sldMk cId="1333124757" sldId="281"/>
            <ac:spMk id="3" creationId="{E51C4AD9-9749-48A2-14F4-9766432C19E6}"/>
          </ac:spMkLst>
        </pc:spChg>
        <pc:picChg chg="add mod">
          <ac:chgData name="Boloz, Patrik" userId="S::patrikboloz@nmhu.edu::4a5f27e5-970c-49cb-a96d-452ff94b951a" providerId="AD" clId="Web-{55F2CD1F-5CE0-9249-D9A7-A63142E4B19F}" dt="2023-02-10T00:26:11.550" v="303" actId="1076"/>
          <ac:picMkLst>
            <pc:docMk/>
            <pc:sldMk cId="1333124757" sldId="281"/>
            <ac:picMk id="4" creationId="{4F1D1090-6762-B37A-3060-5CF8F996535F}"/>
          </ac:picMkLst>
        </pc:picChg>
      </pc:sldChg>
      <pc:sldChg chg="addSp modSp new mod setBg">
        <pc:chgData name="Boloz, Patrik" userId="S::patrikboloz@nmhu.edu::4a5f27e5-970c-49cb-a96d-452ff94b951a" providerId="AD" clId="Web-{55F2CD1F-5CE0-9249-D9A7-A63142E4B19F}" dt="2023-02-10T00:26:49.786" v="310" actId="20577"/>
        <pc:sldMkLst>
          <pc:docMk/>
          <pc:sldMk cId="687494277" sldId="282"/>
        </pc:sldMkLst>
        <pc:spChg chg="mod">
          <ac:chgData name="Boloz, Patrik" userId="S::patrikboloz@nmhu.edu::4a5f27e5-970c-49cb-a96d-452ff94b951a" providerId="AD" clId="Web-{55F2CD1F-5CE0-9249-D9A7-A63142E4B19F}" dt="2023-02-10T00:26:49.786" v="310" actId="20577"/>
          <ac:spMkLst>
            <pc:docMk/>
            <pc:sldMk cId="687494277" sldId="282"/>
            <ac:spMk id="2" creationId="{CFFE169D-6E8B-CF7C-8CCF-3C14DFD52A00}"/>
          </ac:spMkLst>
        </pc:spChg>
        <pc:spChg chg="mod ord">
          <ac:chgData name="Boloz, Patrik" userId="S::patrikboloz@nmhu.edu::4a5f27e5-970c-49cb-a96d-452ff94b951a" providerId="AD" clId="Web-{55F2CD1F-5CE0-9249-D9A7-A63142E4B19F}" dt="2023-02-10T00:26:36.051" v="308"/>
          <ac:spMkLst>
            <pc:docMk/>
            <pc:sldMk cId="687494277" sldId="282"/>
            <ac:spMk id="3" creationId="{4C21E5D7-C177-8AA5-0DE6-502870349336}"/>
          </ac:spMkLst>
        </pc:spChg>
        <pc:spChg chg="add">
          <ac:chgData name="Boloz, Patrik" userId="S::patrikboloz@nmhu.edu::4a5f27e5-970c-49cb-a96d-452ff94b951a" providerId="AD" clId="Web-{55F2CD1F-5CE0-9249-D9A7-A63142E4B19F}" dt="2023-02-10T00:26:36.051" v="308"/>
          <ac:spMkLst>
            <pc:docMk/>
            <pc:sldMk cId="687494277" sldId="282"/>
            <ac:spMk id="9" creationId="{9E661D03-4DD4-45E7-A047-ED722E826D59}"/>
          </ac:spMkLst>
        </pc:spChg>
        <pc:picChg chg="add mod">
          <ac:chgData name="Boloz, Patrik" userId="S::patrikboloz@nmhu.edu::4a5f27e5-970c-49cb-a96d-452ff94b951a" providerId="AD" clId="Web-{55F2CD1F-5CE0-9249-D9A7-A63142E4B19F}" dt="2023-02-10T00:26:36.051" v="308"/>
          <ac:picMkLst>
            <pc:docMk/>
            <pc:sldMk cId="687494277" sldId="282"/>
            <ac:picMk id="4" creationId="{84D65E30-E53A-6ACA-4DEA-48C8DE053643}"/>
          </ac:picMkLst>
        </pc:picChg>
      </pc:sldChg>
      <pc:sldChg chg="addSp modSp new mod setBg">
        <pc:chgData name="Boloz, Patrik" userId="S::patrikboloz@nmhu.edu::4a5f27e5-970c-49cb-a96d-452ff94b951a" providerId="AD" clId="Web-{55F2CD1F-5CE0-9249-D9A7-A63142E4B19F}" dt="2023-02-10T00:28:05.710" v="330" actId="20577"/>
        <pc:sldMkLst>
          <pc:docMk/>
          <pc:sldMk cId="2689615266" sldId="283"/>
        </pc:sldMkLst>
        <pc:spChg chg="mod">
          <ac:chgData name="Boloz, Patrik" userId="S::patrikboloz@nmhu.edu::4a5f27e5-970c-49cb-a96d-452ff94b951a" providerId="AD" clId="Web-{55F2CD1F-5CE0-9249-D9A7-A63142E4B19F}" dt="2023-02-10T00:28:05.710" v="330" actId="20577"/>
          <ac:spMkLst>
            <pc:docMk/>
            <pc:sldMk cId="2689615266" sldId="283"/>
            <ac:spMk id="2" creationId="{F6B0FDA9-7977-A0DA-DF4D-F69E98390101}"/>
          </ac:spMkLst>
        </pc:spChg>
        <pc:spChg chg="mod ord">
          <ac:chgData name="Boloz, Patrik" userId="S::patrikboloz@nmhu.edu::4a5f27e5-970c-49cb-a96d-452ff94b951a" providerId="AD" clId="Web-{55F2CD1F-5CE0-9249-D9A7-A63142E4B19F}" dt="2023-02-10T00:27:56.850" v="328" actId="20577"/>
          <ac:spMkLst>
            <pc:docMk/>
            <pc:sldMk cId="2689615266" sldId="283"/>
            <ac:spMk id="3" creationId="{4B86D8D3-C9F4-814A-2EB2-CF7C30652335}"/>
          </ac:spMkLst>
        </pc:spChg>
        <pc:spChg chg="add">
          <ac:chgData name="Boloz, Patrik" userId="S::patrikboloz@nmhu.edu::4a5f27e5-970c-49cb-a96d-452ff94b951a" providerId="AD" clId="Web-{55F2CD1F-5CE0-9249-D9A7-A63142E4B19F}" dt="2023-02-10T00:27:09.943" v="315"/>
          <ac:spMkLst>
            <pc:docMk/>
            <pc:sldMk cId="2689615266" sldId="283"/>
            <ac:spMk id="9" creationId="{9E661D03-4DD4-45E7-A047-ED722E826D59}"/>
          </ac:spMkLst>
        </pc:spChg>
        <pc:picChg chg="add mod">
          <ac:chgData name="Boloz, Patrik" userId="S::patrikboloz@nmhu.edu::4a5f27e5-970c-49cb-a96d-452ff94b951a" providerId="AD" clId="Web-{55F2CD1F-5CE0-9249-D9A7-A63142E4B19F}" dt="2023-02-10T00:27:09.943" v="315"/>
          <ac:picMkLst>
            <pc:docMk/>
            <pc:sldMk cId="2689615266" sldId="283"/>
            <ac:picMk id="4" creationId="{7481CD37-5B5A-9596-CBFB-74E2E1E268B8}"/>
          </ac:picMkLst>
        </pc:picChg>
      </pc:sldChg>
      <pc:sldChg chg="modSp new">
        <pc:chgData name="Boloz, Patrik" userId="S::patrikboloz@nmhu.edu::4a5f27e5-970c-49cb-a96d-452ff94b951a" providerId="AD" clId="Web-{55F2CD1F-5CE0-9249-D9A7-A63142E4B19F}" dt="2023-02-10T00:29:37.307" v="363" actId="20577"/>
        <pc:sldMkLst>
          <pc:docMk/>
          <pc:sldMk cId="3385308220" sldId="284"/>
        </pc:sldMkLst>
        <pc:spChg chg="mod">
          <ac:chgData name="Boloz, Patrik" userId="S::patrikboloz@nmhu.edu::4a5f27e5-970c-49cb-a96d-452ff94b951a" providerId="AD" clId="Web-{55F2CD1F-5CE0-9249-D9A7-A63142E4B19F}" dt="2023-02-10T00:28:08.945" v="333" actId="20577"/>
          <ac:spMkLst>
            <pc:docMk/>
            <pc:sldMk cId="3385308220" sldId="284"/>
            <ac:spMk id="2" creationId="{019012D2-C24F-3189-A405-75F3FDEB9489}"/>
          </ac:spMkLst>
        </pc:spChg>
        <pc:spChg chg="mod">
          <ac:chgData name="Boloz, Patrik" userId="S::patrikboloz@nmhu.edu::4a5f27e5-970c-49cb-a96d-452ff94b951a" providerId="AD" clId="Web-{55F2CD1F-5CE0-9249-D9A7-A63142E4B19F}" dt="2023-02-10T00:29:37.307" v="363" actId="20577"/>
          <ac:spMkLst>
            <pc:docMk/>
            <pc:sldMk cId="3385308220" sldId="284"/>
            <ac:spMk id="3" creationId="{E0A94FD2-6485-1A3F-04CC-982BA8754C6D}"/>
          </ac:spMkLst>
        </pc:spChg>
      </pc:sldChg>
      <pc:sldChg chg="modSp new">
        <pc:chgData name="Boloz, Patrik" userId="S::patrikboloz@nmhu.edu::4a5f27e5-970c-49cb-a96d-452ff94b951a" providerId="AD" clId="Web-{55F2CD1F-5CE0-9249-D9A7-A63142E4B19F}" dt="2023-02-10T00:30:38.293" v="377" actId="20577"/>
        <pc:sldMkLst>
          <pc:docMk/>
          <pc:sldMk cId="2557529357" sldId="285"/>
        </pc:sldMkLst>
        <pc:spChg chg="mod">
          <ac:chgData name="Boloz, Patrik" userId="S::patrikboloz@nmhu.edu::4a5f27e5-970c-49cb-a96d-452ff94b951a" providerId="AD" clId="Web-{55F2CD1F-5CE0-9249-D9A7-A63142E4B19F}" dt="2023-02-10T00:29:52.604" v="366" actId="20577"/>
          <ac:spMkLst>
            <pc:docMk/>
            <pc:sldMk cId="2557529357" sldId="285"/>
            <ac:spMk id="2" creationId="{8E3499C4-2E31-F068-D0CE-4B9D63A46FBB}"/>
          </ac:spMkLst>
        </pc:spChg>
        <pc:spChg chg="mod">
          <ac:chgData name="Boloz, Patrik" userId="S::patrikboloz@nmhu.edu::4a5f27e5-970c-49cb-a96d-452ff94b951a" providerId="AD" clId="Web-{55F2CD1F-5CE0-9249-D9A7-A63142E4B19F}" dt="2023-02-10T00:30:38.293" v="377" actId="20577"/>
          <ac:spMkLst>
            <pc:docMk/>
            <pc:sldMk cId="2557529357" sldId="285"/>
            <ac:spMk id="3" creationId="{4EF5108A-22A5-4D8E-7D14-AE8D3649CC9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55A5808-3B61-48CC-92EF-85AC2E0DFA56}" type="datetime2">
              <a:rPr lang="en-US" smtClean="0"/>
              <a:t>Thursday, February 9, 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271702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Thursday, February 9,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1041425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6807482-8128-47C6-A8DD-6452B0291CFF}" type="datetime2">
              <a:rPr lang="en-US" smtClean="0"/>
              <a:t>Thursday, February 9, 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59319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0C963C-C1DB-4AFD-9DDC-0691666BF49B}" type="datetime2">
              <a:rPr lang="en-US" smtClean="0"/>
              <a:pPr/>
              <a:t>Thursday, February 9, 2023</a:t>
            </a:fld>
            <a:endParaRPr lang="en-US" cap="all"/>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7303651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0C963C-C1DB-4AFD-9DDC-0691666BF49B}" type="datetime2">
              <a:rPr lang="en-US" smtClean="0"/>
              <a:pPr/>
              <a:t>Thursday, February 9, 2023</a:t>
            </a:fld>
            <a:endParaRPr lang="en-US" cap="all"/>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465991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4C1612E-528E-4FD5-9E9E-E15F1108F171}" type="datetime2">
              <a:rPr lang="en-US" smtClean="0"/>
              <a:t>Thursday, February 9,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32975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Thursday, February 9,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1195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0C963C-C1DB-4AFD-9DDC-0691666BF49B}" type="datetime2">
              <a:rPr lang="en-US" smtClean="0"/>
              <a:pPr/>
              <a:t>Thursday, February 9, 2023</a:t>
            </a:fld>
            <a:endParaRPr lang="en-US" cap="all"/>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lgn="l"/>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074010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Thursday, February 9,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8290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Thursday, February 9,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50846234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0C963C-C1DB-4AFD-9DDC-0691666BF49B}" type="datetime2">
              <a:rPr lang="en-US" smtClean="0"/>
              <a:pPr/>
              <a:t>Thursday, February 9, 2023</a:t>
            </a:fld>
            <a:endParaRPr lang="en-US" cap="all"/>
          </a:p>
        </p:txBody>
      </p:sp>
      <p:sp>
        <p:nvSpPr>
          <p:cNvPr id="5" name="Footer Placeholder 4"/>
          <p:cNvSpPr>
            <a:spLocks noGrp="1"/>
          </p:cNvSpPr>
          <p:nvPr>
            <p:ph type="ftr" sz="quarter" idx="11"/>
          </p:nvPr>
        </p:nvSpPr>
        <p:spPr>
          <a:xfrm>
            <a:off x="774923" y="5951811"/>
            <a:ext cx="7896279" cy="365125"/>
          </a:xfrm>
        </p:spPr>
        <p:txBody>
          <a:bodyPr/>
          <a:lstStyle/>
          <a:p>
            <a:pPr algn="l"/>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717653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0C963C-C1DB-4AFD-9DDC-0691666BF49B}" type="datetime2">
              <a:rPr lang="en-US" smtClean="0"/>
              <a:pPr/>
              <a:t>Thursday, February 9, 2023</a:t>
            </a:fld>
            <a:endParaRPr lang="en-US" cap="all"/>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algn="l"/>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01389E6-C847-4AD0-B56D-D205B2EAB1EE}" type="slidenum">
              <a:rPr lang="en-US" smtClean="0"/>
              <a:pPr/>
              <a:t>‹#›</a:t>
            </a:fld>
            <a:endParaRPr lang="en-US" sz="80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22285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descr="Computer script on a screen">
            <a:extLst>
              <a:ext uri="{FF2B5EF4-FFF2-40B4-BE49-F238E27FC236}">
                <a16:creationId xmlns:a16="http://schemas.microsoft.com/office/drawing/2014/main" id="{33470C52-B16C-E2D6-951B-746B13F5C600}"/>
              </a:ext>
            </a:extLst>
          </p:cNvPr>
          <p:cNvPicPr>
            <a:picLocks noChangeAspect="1"/>
          </p:cNvPicPr>
          <p:nvPr/>
        </p:nvPicPr>
        <p:blipFill rotWithShape="1">
          <a:blip r:embed="rId2"/>
          <a:srcRect l="989" t="19729" r="3755"/>
          <a:stretch/>
        </p:blipFill>
        <p:spPr>
          <a:xfrm>
            <a:off x="-270141" y="38756"/>
            <a:ext cx="12191980" cy="6857990"/>
          </a:xfrm>
          <a:prstGeom prst="rect">
            <a:avLst/>
          </a:prstGeom>
        </p:spPr>
      </p:pic>
      <p:sp>
        <p:nvSpPr>
          <p:cNvPr id="12" name="Rectangle 11">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257916F-271C-4D56-AEDE-0309D1746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75C176-BB0F-4087-B339-FC37356C0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C6B8D1-E659-3492-BC09-AFFCC1C748B5}"/>
              </a:ext>
            </a:extLst>
          </p:cNvPr>
          <p:cNvSpPr>
            <a:spLocks noGrp="1"/>
          </p:cNvSpPr>
          <p:nvPr>
            <p:ph type="ctrTitle"/>
          </p:nvPr>
        </p:nvSpPr>
        <p:spPr>
          <a:xfrm>
            <a:off x="609599" y="4572000"/>
            <a:ext cx="10965141" cy="895244"/>
          </a:xfrm>
        </p:spPr>
        <p:txBody>
          <a:bodyPr>
            <a:normAutofit/>
          </a:bodyPr>
          <a:lstStyle/>
          <a:p>
            <a:r>
              <a:rPr lang="en-US" sz="4000">
                <a:solidFill>
                  <a:srgbClr val="FFFFFF"/>
                </a:solidFill>
              </a:rPr>
              <a:t>Intro to object-oriented programming</a:t>
            </a:r>
          </a:p>
        </p:txBody>
      </p:sp>
      <p:sp>
        <p:nvSpPr>
          <p:cNvPr id="3" name="Subtitle 2">
            <a:extLst>
              <a:ext uri="{FF2B5EF4-FFF2-40B4-BE49-F238E27FC236}">
                <a16:creationId xmlns:a16="http://schemas.microsoft.com/office/drawing/2014/main" id="{CF53A849-650A-4EF9-8E2A-BB66F7710E22}"/>
              </a:ext>
            </a:extLst>
          </p:cNvPr>
          <p:cNvSpPr>
            <a:spLocks noGrp="1"/>
          </p:cNvSpPr>
          <p:nvPr>
            <p:ph type="subTitle" idx="1"/>
          </p:nvPr>
        </p:nvSpPr>
        <p:spPr>
          <a:xfrm>
            <a:off x="609598" y="5467246"/>
            <a:ext cx="10965142" cy="484822"/>
          </a:xfrm>
        </p:spPr>
        <p:txBody>
          <a:bodyPr>
            <a:normAutofit/>
          </a:bodyPr>
          <a:lstStyle/>
          <a:p>
            <a:r>
              <a:rPr lang="en-US" dirty="0">
                <a:solidFill>
                  <a:srgbClr val="EBEBEB"/>
                </a:solidFill>
              </a:rPr>
              <a:t>Chapter 4 – managing multiple </a:t>
            </a:r>
            <a:r>
              <a:rPr lang="en-US" dirty="0" err="1">
                <a:solidFill>
                  <a:srgbClr val="EBEBEB"/>
                </a:solidFill>
              </a:rPr>
              <a:t>obbjects</a:t>
            </a:r>
            <a:endParaRPr lang="en-US" dirty="0" err="1"/>
          </a:p>
        </p:txBody>
      </p:sp>
    </p:spTree>
    <p:extLst>
      <p:ext uri="{BB962C8B-B14F-4D97-AF65-F5344CB8AC3E}">
        <p14:creationId xmlns:p14="http://schemas.microsoft.com/office/powerpoint/2010/main" val="559316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1717-B50F-534B-2E57-31C45F91745E}"/>
              </a:ext>
            </a:extLst>
          </p:cNvPr>
          <p:cNvSpPr>
            <a:spLocks noGrp="1"/>
          </p:cNvSpPr>
          <p:nvPr>
            <p:ph type="title"/>
          </p:nvPr>
        </p:nvSpPr>
        <p:spPr/>
        <p:txBody>
          <a:bodyPr/>
          <a:lstStyle/>
          <a:p>
            <a:r>
              <a:rPr lang="en-US" dirty="0"/>
              <a:t>Benefits of importing class code</a:t>
            </a:r>
          </a:p>
        </p:txBody>
      </p:sp>
      <p:sp>
        <p:nvSpPr>
          <p:cNvPr id="3" name="Content Placeholder 2">
            <a:extLst>
              <a:ext uri="{FF2B5EF4-FFF2-40B4-BE49-F238E27FC236}">
                <a16:creationId xmlns:a16="http://schemas.microsoft.com/office/drawing/2014/main" id="{526DD200-F960-8DBA-5AA1-3A50B815B7CF}"/>
              </a:ext>
            </a:extLst>
          </p:cNvPr>
          <p:cNvSpPr>
            <a:spLocks noGrp="1"/>
          </p:cNvSpPr>
          <p:nvPr>
            <p:ph idx="1"/>
          </p:nvPr>
        </p:nvSpPr>
        <p:spPr/>
        <p:txBody>
          <a:bodyPr>
            <a:normAutofit fontScale="92500" lnSpcReduction="10000"/>
          </a:bodyPr>
          <a:lstStyle/>
          <a:p>
            <a:pPr marL="305435" indent="-305435"/>
            <a:r>
              <a:rPr lang="en-US" dirty="0">
                <a:ea typeface="+mn-lt"/>
                <a:cs typeface="+mn-lt"/>
              </a:rPr>
              <a:t>There are two benefits to importing class code: </a:t>
            </a:r>
          </a:p>
          <a:p>
            <a:pPr marL="629920" lvl="1" indent="-305435"/>
            <a:r>
              <a:rPr lang="en-US" dirty="0">
                <a:ea typeface="+mn-lt"/>
                <a:cs typeface="+mn-lt"/>
              </a:rPr>
              <a:t>1) The module is reusable, so if we want to use Account.py in some other project, we just need to make a copy of the file and place it into that project’s folder. Reusing code in this way is a staple of object-oriented programming. </a:t>
            </a:r>
          </a:p>
          <a:p>
            <a:pPr marL="629920" lvl="1" indent="-305435"/>
            <a:r>
              <a:rPr lang="en-US" dirty="0">
                <a:ea typeface="+mn-lt"/>
                <a:cs typeface="+mn-lt"/>
              </a:rPr>
              <a:t>2) If your class code is included in the main program, every time you run the program, Python compiles all the code in your class (translates it into a lower-level language that is more easily runnable on your computer), even if you have not made any changes to the class. </a:t>
            </a:r>
          </a:p>
          <a:p>
            <a:pPr marL="305435" indent="-305435"/>
            <a:r>
              <a:rPr lang="en-US" dirty="0">
                <a:ea typeface="+mn-lt"/>
                <a:cs typeface="+mn-lt"/>
              </a:rPr>
              <a:t>However, when you run your main program with your class code imported, Python optimizes the compile step without you having to do anything. It creates a folder named __</a:t>
            </a:r>
            <a:r>
              <a:rPr lang="en-US" dirty="0" err="1">
                <a:ea typeface="+mn-lt"/>
                <a:cs typeface="+mn-lt"/>
              </a:rPr>
              <a:t>pycache</a:t>
            </a:r>
            <a:r>
              <a:rPr lang="en-US" dirty="0">
                <a:ea typeface="+mn-lt"/>
                <a:cs typeface="+mn-lt"/>
              </a:rPr>
              <a:t>__ in the project folder, then compiles the code in your class file and saves the compiled code in the __</a:t>
            </a:r>
            <a:r>
              <a:rPr lang="en-US" dirty="0" err="1">
                <a:ea typeface="+mn-lt"/>
                <a:cs typeface="+mn-lt"/>
              </a:rPr>
              <a:t>pycache</a:t>
            </a:r>
            <a:r>
              <a:rPr lang="en-US" dirty="0">
                <a:ea typeface="+mn-lt"/>
                <a:cs typeface="+mn-lt"/>
              </a:rPr>
              <a:t>__ folder with a variant of the original Python filename. For example, for the Account.py file, Python will create a file using the name Account.cpython-39.pyc (or similar, based on the version of Python you are using). The .</a:t>
            </a:r>
            <a:r>
              <a:rPr lang="en-US" dirty="0" err="1">
                <a:ea typeface="+mn-lt"/>
                <a:cs typeface="+mn-lt"/>
              </a:rPr>
              <a:t>pyc</a:t>
            </a:r>
            <a:r>
              <a:rPr lang="en-US" dirty="0">
                <a:ea typeface="+mn-lt"/>
                <a:cs typeface="+mn-lt"/>
              </a:rPr>
              <a:t> extension stands for Python Compiled. Python only recompiles your class file if the source of the class file changes. If the source of your Account.py has not changed, Python knows it doesn't need to recompile it and can more efficiently use the .</a:t>
            </a:r>
            <a:r>
              <a:rPr lang="en-US" dirty="0" err="1">
                <a:ea typeface="+mn-lt"/>
                <a:cs typeface="+mn-lt"/>
              </a:rPr>
              <a:t>pyc</a:t>
            </a:r>
            <a:r>
              <a:rPr lang="en-US" dirty="0">
                <a:ea typeface="+mn-lt"/>
                <a:cs typeface="+mn-lt"/>
              </a:rPr>
              <a:t> version of the file instead.</a:t>
            </a:r>
            <a:endParaRPr lang="en-US"/>
          </a:p>
        </p:txBody>
      </p:sp>
    </p:spTree>
    <p:extLst>
      <p:ext uri="{BB962C8B-B14F-4D97-AF65-F5344CB8AC3E}">
        <p14:creationId xmlns:p14="http://schemas.microsoft.com/office/powerpoint/2010/main" val="421647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8BE3-3430-06B2-4E98-6630BA940EEE}"/>
              </a:ext>
            </a:extLst>
          </p:cNvPr>
          <p:cNvSpPr>
            <a:spLocks noGrp="1"/>
          </p:cNvSpPr>
          <p:nvPr>
            <p:ph type="title"/>
          </p:nvPr>
        </p:nvSpPr>
        <p:spPr/>
        <p:txBody>
          <a:bodyPr/>
          <a:lstStyle/>
          <a:p>
            <a:r>
              <a:rPr lang="en-US" dirty="0">
                <a:ea typeface="+mj-lt"/>
                <a:cs typeface="+mj-lt"/>
              </a:rPr>
              <a:t>Creating Some Test Code</a:t>
            </a:r>
            <a:endParaRPr lang="en-US" dirty="0"/>
          </a:p>
        </p:txBody>
      </p:sp>
      <p:sp>
        <p:nvSpPr>
          <p:cNvPr id="3" name="Content Placeholder 2">
            <a:extLst>
              <a:ext uri="{FF2B5EF4-FFF2-40B4-BE49-F238E27FC236}">
                <a16:creationId xmlns:a16="http://schemas.microsoft.com/office/drawing/2014/main" id="{747FCEA6-152C-811C-6BD8-3C72D0A93BD8}"/>
              </a:ext>
            </a:extLst>
          </p:cNvPr>
          <p:cNvSpPr>
            <a:spLocks noGrp="1"/>
          </p:cNvSpPr>
          <p:nvPr>
            <p:ph idx="1"/>
          </p:nvPr>
        </p:nvSpPr>
        <p:spPr/>
        <p:txBody>
          <a:bodyPr/>
          <a:lstStyle/>
          <a:p>
            <a:pPr marL="305435" indent="-305435"/>
            <a:r>
              <a:rPr lang="en-US" dirty="0">
                <a:ea typeface="+mn-lt"/>
                <a:cs typeface="+mn-lt"/>
              </a:rPr>
              <a:t>We’ll test our new class with four main programs. The first will create Account objects using separately named variables. The second stores the objects in a list, while the third stores the account numbers and objects in a dictionary. Finally, the fourth version will split the functionality so we have a main program that responds to the user and a </a:t>
            </a:r>
            <a:r>
              <a:rPr lang="en-US" b="1" i="1" dirty="0">
                <a:ea typeface="+mn-lt"/>
                <a:cs typeface="+mn-lt"/>
              </a:rPr>
              <a:t>Bank</a:t>
            </a:r>
            <a:r>
              <a:rPr lang="en-US" dirty="0">
                <a:ea typeface="+mn-lt"/>
                <a:cs typeface="+mn-lt"/>
              </a:rPr>
              <a:t> object that manages the different accounts.</a:t>
            </a:r>
            <a:endParaRPr lang="en-US" dirty="0"/>
          </a:p>
        </p:txBody>
      </p:sp>
    </p:spTree>
    <p:extLst>
      <p:ext uri="{BB962C8B-B14F-4D97-AF65-F5344CB8AC3E}">
        <p14:creationId xmlns:p14="http://schemas.microsoft.com/office/powerpoint/2010/main" val="397428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41391-E980-C938-2B1A-96DB77A062E8}"/>
              </a:ext>
            </a:extLst>
          </p:cNvPr>
          <p:cNvSpPr>
            <a:spLocks noGrp="1"/>
          </p:cNvSpPr>
          <p:nvPr>
            <p:ph type="title"/>
          </p:nvPr>
        </p:nvSpPr>
        <p:spPr/>
        <p:txBody>
          <a:bodyPr/>
          <a:lstStyle/>
          <a:p>
            <a:r>
              <a:rPr lang="en-US" dirty="0">
                <a:ea typeface="+mj-lt"/>
                <a:cs typeface="+mj-lt"/>
              </a:rPr>
              <a:t>Creating Multiple Accounts</a:t>
            </a:r>
            <a:endParaRPr lang="en-US" dirty="0"/>
          </a:p>
        </p:txBody>
      </p:sp>
      <p:sp>
        <p:nvSpPr>
          <p:cNvPr id="3" name="Content Placeholder 2">
            <a:extLst>
              <a:ext uri="{FF2B5EF4-FFF2-40B4-BE49-F238E27FC236}">
                <a16:creationId xmlns:a16="http://schemas.microsoft.com/office/drawing/2014/main" id="{26DD4F14-EE38-306F-99B8-8325DF09BE40}"/>
              </a:ext>
            </a:extLst>
          </p:cNvPr>
          <p:cNvSpPr>
            <a:spLocks noGrp="1"/>
          </p:cNvSpPr>
          <p:nvPr>
            <p:ph idx="1"/>
          </p:nvPr>
        </p:nvSpPr>
        <p:spPr/>
        <p:txBody>
          <a:bodyPr>
            <a:normAutofit/>
          </a:bodyPr>
          <a:lstStyle/>
          <a:p>
            <a:pPr marL="305435" indent="-305435"/>
            <a:r>
              <a:rPr lang="en-US" dirty="0">
                <a:ea typeface="+mn-lt"/>
                <a:cs typeface="+mn-lt"/>
              </a:rPr>
              <a:t>In this first version, we’ll create two example accounts and populate them with viable data for testing. We’ll save each account in an explicitly named variable representing the object.</a:t>
            </a:r>
          </a:p>
          <a:p>
            <a:pPr marL="305435" indent="-305435"/>
            <a:r>
              <a:rPr lang="en-US" b="1" dirty="0">
                <a:solidFill>
                  <a:srgbClr val="FF0000"/>
                </a:solidFill>
                <a:ea typeface="+mn-lt"/>
                <a:cs typeface="+mn-lt"/>
              </a:rPr>
              <a:t>EXAMPLE</a:t>
            </a:r>
            <a:endParaRPr lang="en-US" b="1">
              <a:solidFill>
                <a:srgbClr val="FF0000"/>
              </a:solidFill>
              <a:ea typeface="+mn-lt"/>
              <a:cs typeface="+mn-lt"/>
            </a:endParaRPr>
          </a:p>
          <a:p>
            <a:pPr marL="305435" indent="-305435"/>
            <a:r>
              <a:rPr lang="en-US" dirty="0">
                <a:ea typeface="+mn-lt"/>
                <a:cs typeface="+mn-lt"/>
              </a:rPr>
              <a:t>We create an account for Joe and an account for Mary, and we store the results into two Account objects. We then call the show() method for the accounts to demonstrate that they were created correctly. Joe deposits $50. Mary makes a withdrawal of $345 and then deposits $100.</a:t>
            </a:r>
          </a:p>
          <a:p>
            <a:pPr marL="305435" indent="-305435"/>
            <a:r>
              <a:rPr lang="en-US" dirty="0">
                <a:ea typeface="+mn-lt"/>
                <a:cs typeface="+mn-lt"/>
              </a:rPr>
              <a:t>Now we’ll extend the test program to create a third account interactively by asking for some input from the user.</a:t>
            </a:r>
          </a:p>
          <a:p>
            <a:pPr marL="305435" indent="-305435"/>
            <a:r>
              <a:rPr lang="en-US" b="1" dirty="0">
                <a:solidFill>
                  <a:srgbClr val="FF0000"/>
                </a:solidFill>
                <a:ea typeface="+mn-lt"/>
                <a:cs typeface="+mn-lt"/>
              </a:rPr>
              <a:t>EXAMPLE</a:t>
            </a:r>
          </a:p>
          <a:p>
            <a:pPr marL="305435" indent="-305435"/>
            <a:endParaRPr lang="en-US" dirty="0">
              <a:ea typeface="+mn-lt"/>
              <a:cs typeface="+mn-lt"/>
            </a:endParaRPr>
          </a:p>
        </p:txBody>
      </p:sp>
    </p:spTree>
    <p:extLst>
      <p:ext uri="{BB962C8B-B14F-4D97-AF65-F5344CB8AC3E}">
        <p14:creationId xmlns:p14="http://schemas.microsoft.com/office/powerpoint/2010/main" val="196846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1E37-4827-B842-6498-E0504CD992C8}"/>
              </a:ext>
            </a:extLst>
          </p:cNvPr>
          <p:cNvSpPr>
            <a:spLocks noGrp="1"/>
          </p:cNvSpPr>
          <p:nvPr>
            <p:ph type="title"/>
          </p:nvPr>
        </p:nvSpPr>
        <p:spPr/>
        <p:txBody>
          <a:bodyPr/>
          <a:lstStyle/>
          <a:p>
            <a:r>
              <a:rPr lang="en-US" dirty="0"/>
              <a:t>CREATING MULTIPLE ACCOUNTS</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4BBA6603-E443-C131-70C2-449FC19987AF}"/>
              </a:ext>
            </a:extLst>
          </p:cNvPr>
          <p:cNvSpPr>
            <a:spLocks noGrp="1"/>
          </p:cNvSpPr>
          <p:nvPr>
            <p:ph idx="1"/>
          </p:nvPr>
        </p:nvSpPr>
        <p:spPr/>
        <p:txBody>
          <a:bodyPr/>
          <a:lstStyle/>
          <a:p>
            <a:pPr marL="0" indent="0">
              <a:buNone/>
            </a:pPr>
            <a:endParaRPr lang="en-US" dirty="0">
              <a:ea typeface="+mn-lt"/>
              <a:cs typeface="+mn-lt"/>
            </a:endParaRPr>
          </a:p>
          <a:p>
            <a:pPr marL="305435" indent="-305435"/>
            <a:r>
              <a:rPr lang="en-US" dirty="0"/>
              <a:t>This test code asks the user for a name, a starting balance, and a password. It uses these values to create a new account, and we store the newly created object in the variable </a:t>
            </a:r>
            <a:r>
              <a:rPr lang="en-US" dirty="0" err="1"/>
              <a:t>oNewAccount</a:t>
            </a:r>
            <a:r>
              <a:rPr lang="en-US" dirty="0"/>
              <a:t>. We then call the show() method on the new object. We deposit $100 into the account and retrieve the new balance by calling the </a:t>
            </a:r>
            <a:r>
              <a:rPr lang="en-US" dirty="0" err="1"/>
              <a:t>getBalance</a:t>
            </a:r>
            <a:r>
              <a:rPr lang="en-US" dirty="0"/>
              <a:t>() method.</a:t>
            </a:r>
          </a:p>
          <a:p>
            <a:pPr marL="305435" indent="-305435"/>
            <a:r>
              <a:rPr lang="en-US" dirty="0"/>
              <a:t>The key thing to notice here is that each Account object maintains its own set of instance variables. Each object (</a:t>
            </a:r>
            <a:r>
              <a:rPr lang="en-US" dirty="0" err="1"/>
              <a:t>oJoesAccount</a:t>
            </a:r>
            <a:r>
              <a:rPr lang="en-US" dirty="0"/>
              <a:t>, </a:t>
            </a:r>
            <a:r>
              <a:rPr lang="en-US" dirty="0" err="1"/>
              <a:t>oMarysAccount</a:t>
            </a:r>
            <a:r>
              <a:rPr lang="en-US" dirty="0"/>
              <a:t>, and </a:t>
            </a:r>
            <a:r>
              <a:rPr lang="en-US" dirty="0" err="1"/>
              <a:t>oNewAccount</a:t>
            </a:r>
            <a:r>
              <a:rPr lang="en-US" dirty="0"/>
              <a:t>) is a global variable that contains a collection of three instance variables. If we were to expand our definition of the Account class to include information such as address, telephone number, and date of birth, each object would get a set of these additional instance variables.</a:t>
            </a:r>
          </a:p>
        </p:txBody>
      </p:sp>
    </p:spTree>
    <p:extLst>
      <p:ext uri="{BB962C8B-B14F-4D97-AF65-F5344CB8AC3E}">
        <p14:creationId xmlns:p14="http://schemas.microsoft.com/office/powerpoint/2010/main" val="3154400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FC79-1C63-E707-0F14-B81E0C7EF3BF}"/>
              </a:ext>
            </a:extLst>
          </p:cNvPr>
          <p:cNvSpPr>
            <a:spLocks noGrp="1"/>
          </p:cNvSpPr>
          <p:nvPr>
            <p:ph type="title"/>
          </p:nvPr>
        </p:nvSpPr>
        <p:spPr/>
        <p:txBody>
          <a:bodyPr/>
          <a:lstStyle/>
          <a:p>
            <a:r>
              <a:rPr lang="en-US" dirty="0">
                <a:ea typeface="+mj-lt"/>
                <a:cs typeface="+mj-lt"/>
              </a:rPr>
              <a:t>Multiple Account Objects in a List</a:t>
            </a:r>
            <a:endParaRPr lang="en-US" dirty="0"/>
          </a:p>
        </p:txBody>
      </p:sp>
      <p:sp>
        <p:nvSpPr>
          <p:cNvPr id="3" name="Content Placeholder 2">
            <a:extLst>
              <a:ext uri="{FF2B5EF4-FFF2-40B4-BE49-F238E27FC236}">
                <a16:creationId xmlns:a16="http://schemas.microsoft.com/office/drawing/2014/main" id="{7B861CDD-4807-4298-DA5E-78C17BAB2825}"/>
              </a:ext>
            </a:extLst>
          </p:cNvPr>
          <p:cNvSpPr>
            <a:spLocks noGrp="1"/>
          </p:cNvSpPr>
          <p:nvPr>
            <p:ph idx="1"/>
          </p:nvPr>
        </p:nvSpPr>
        <p:spPr/>
        <p:txBody>
          <a:bodyPr/>
          <a:lstStyle/>
          <a:p>
            <a:pPr marL="305435" indent="-305435"/>
            <a:r>
              <a:rPr lang="en-US" dirty="0">
                <a:ea typeface="+mn-lt"/>
                <a:cs typeface="+mn-lt"/>
              </a:rPr>
              <a:t>Representing each account in a separate global variable works, but this is not a good approach when we need to handle a large number of objects. A bank would need a way to handle an arbitrary number of accounts. Whenever we need an arbitrary number of pieces of data, a list is the typical solution. </a:t>
            </a:r>
          </a:p>
          <a:p>
            <a:pPr marL="305435" indent="-305435"/>
            <a:r>
              <a:rPr lang="en-US" dirty="0">
                <a:ea typeface="+mn-lt"/>
                <a:cs typeface="+mn-lt"/>
              </a:rPr>
              <a:t>In this version of the test code, we’ll start with an empty list of Account objects. Every time a user opens an account, we’ll instantiate an Account object and append the resulting object onto our list. The account number for any given account will be the index of the account in the list, starting with 0. Again, we’ll start by creating a test account for Joe and one for Mary</a:t>
            </a:r>
          </a:p>
          <a:p>
            <a:pPr marL="305435" indent="-305435"/>
            <a:r>
              <a:rPr lang="en-US" b="1" dirty="0">
                <a:solidFill>
                  <a:srgbClr val="FF0000"/>
                </a:solidFill>
              </a:rPr>
              <a:t>EXAMPLE</a:t>
            </a:r>
            <a:endParaRPr lang="en-US" b="1">
              <a:solidFill>
                <a:srgbClr val="FF0000"/>
              </a:solidFill>
            </a:endParaRPr>
          </a:p>
        </p:txBody>
      </p:sp>
    </p:spTree>
    <p:extLst>
      <p:ext uri="{BB962C8B-B14F-4D97-AF65-F5344CB8AC3E}">
        <p14:creationId xmlns:p14="http://schemas.microsoft.com/office/powerpoint/2010/main" val="4019450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4A49-FB6E-B6B6-0AD6-D40E551C0290}"/>
              </a:ext>
            </a:extLst>
          </p:cNvPr>
          <p:cNvSpPr>
            <a:spLocks noGrp="1"/>
          </p:cNvSpPr>
          <p:nvPr>
            <p:ph type="title"/>
          </p:nvPr>
        </p:nvSpPr>
        <p:spPr/>
        <p:txBody>
          <a:bodyPr/>
          <a:lstStyle/>
          <a:p>
            <a:r>
              <a:rPr lang="en-US" dirty="0">
                <a:ea typeface="+mj-lt"/>
                <a:cs typeface="+mj-lt"/>
              </a:rPr>
              <a:t>Multiple Account Objects in a List</a:t>
            </a:r>
            <a:endParaRPr lang="en-US" dirty="0"/>
          </a:p>
        </p:txBody>
      </p:sp>
      <p:sp>
        <p:nvSpPr>
          <p:cNvPr id="3" name="Content Placeholder 2">
            <a:extLst>
              <a:ext uri="{FF2B5EF4-FFF2-40B4-BE49-F238E27FC236}">
                <a16:creationId xmlns:a16="http://schemas.microsoft.com/office/drawing/2014/main" id="{F6710997-9D2F-DF01-621D-0F3793FD7399}"/>
              </a:ext>
            </a:extLst>
          </p:cNvPr>
          <p:cNvSpPr>
            <a:spLocks noGrp="1"/>
          </p:cNvSpPr>
          <p:nvPr>
            <p:ph idx="1"/>
          </p:nvPr>
        </p:nvSpPr>
        <p:spPr>
          <a:xfrm>
            <a:off x="581192" y="2180496"/>
            <a:ext cx="11029615" cy="4252925"/>
          </a:xfrm>
        </p:spPr>
        <p:txBody>
          <a:bodyPr>
            <a:normAutofit fontScale="92500" lnSpcReduction="10000"/>
          </a:bodyPr>
          <a:lstStyle/>
          <a:p>
            <a:pPr marL="305435" indent="-305435"/>
            <a:r>
              <a:rPr lang="en-US" dirty="0">
                <a:ea typeface="+mn-lt"/>
                <a:cs typeface="+mn-lt"/>
              </a:rPr>
              <a:t>We start by creating an empty list of accounts. We create an account for Joe, store the returned value into the variable </a:t>
            </a:r>
            <a:r>
              <a:rPr lang="en-US" dirty="0" err="1">
                <a:ea typeface="+mn-lt"/>
                <a:cs typeface="+mn-lt"/>
              </a:rPr>
              <a:t>oAccount</a:t>
            </a:r>
            <a:r>
              <a:rPr lang="en-US" dirty="0">
                <a:ea typeface="+mn-lt"/>
                <a:cs typeface="+mn-lt"/>
              </a:rPr>
              <a:t>, and immediately append that object onto our list of accounts. Since this is the first account in the list, Joe’s account number is 0. Like at a real bank, any time that Joe wants to do any transactions with his account, he supplies his account number. We use his account number to show the balance of his account, make a deposit, then show the balance again. We also create an account for Mary with account number 1 and perform some test operations on her account. </a:t>
            </a:r>
          </a:p>
          <a:p>
            <a:pPr marL="305435" indent="-305435"/>
            <a:r>
              <a:rPr lang="en-US" dirty="0">
                <a:ea typeface="+mn-lt"/>
                <a:cs typeface="+mn-lt"/>
              </a:rPr>
              <a:t>The results are identical to the previous test cod. However, there is one highly significant difference between the two test programs: now there is only the single global variable</a:t>
            </a:r>
            <a:r>
              <a:rPr lang="en-US" b="1" dirty="0">
                <a:ea typeface="+mn-lt"/>
                <a:cs typeface="+mn-lt"/>
              </a:rPr>
              <a:t> </a:t>
            </a:r>
            <a:r>
              <a:rPr lang="en-US" b="1" dirty="0" err="1">
                <a:ea typeface="+mn-lt"/>
                <a:cs typeface="+mn-lt"/>
              </a:rPr>
              <a:t>accountsList</a:t>
            </a:r>
            <a:r>
              <a:rPr lang="en-US" dirty="0">
                <a:ea typeface="+mn-lt"/>
                <a:cs typeface="+mn-lt"/>
              </a:rPr>
              <a:t>. Each account has a unique account number, which we use to access a specific account. We have taken an important step in reducing the number of global variables.</a:t>
            </a:r>
            <a:endParaRPr lang="en-US">
              <a:ea typeface="+mn-lt"/>
              <a:cs typeface="+mn-lt"/>
            </a:endParaRPr>
          </a:p>
          <a:p>
            <a:pPr marL="305435" indent="-305435"/>
            <a:r>
              <a:rPr lang="en-US" dirty="0">
                <a:ea typeface="+mn-lt"/>
                <a:cs typeface="+mn-lt"/>
              </a:rPr>
              <a:t>Another important thing to note here is that we made some fairly major changes to the main program, but we did not touch anything in the Account class file. OOP often allows you to hide details at different levels. If we assume that the code of the Account class takes care of details related to an individual account, we can concentrate on ways to make the main code better. </a:t>
            </a:r>
          </a:p>
          <a:p>
            <a:pPr marL="305435" indent="-305435"/>
            <a:r>
              <a:rPr lang="en-US" dirty="0">
                <a:ea typeface="+mn-lt"/>
                <a:cs typeface="+mn-lt"/>
              </a:rPr>
              <a:t>Notice also that we’re using the variable </a:t>
            </a:r>
            <a:r>
              <a:rPr lang="en-US" dirty="0" err="1">
                <a:ea typeface="+mn-lt"/>
                <a:cs typeface="+mn-lt"/>
              </a:rPr>
              <a:t>oAccount</a:t>
            </a:r>
            <a:r>
              <a:rPr lang="en-US" dirty="0">
                <a:ea typeface="+mn-lt"/>
                <a:cs typeface="+mn-lt"/>
              </a:rPr>
              <a:t> as a </a:t>
            </a:r>
            <a:r>
              <a:rPr lang="en-US" b="1" dirty="0">
                <a:ea typeface="+mn-lt"/>
                <a:cs typeface="+mn-lt"/>
              </a:rPr>
              <a:t>temporary variable</a:t>
            </a:r>
            <a:r>
              <a:rPr lang="en-US" dirty="0">
                <a:ea typeface="+mn-lt"/>
                <a:cs typeface="+mn-lt"/>
              </a:rPr>
              <a:t>. That is, whenever we create a new Account object, we are assigning the result to the variable </a:t>
            </a:r>
            <a:r>
              <a:rPr lang="en-US" dirty="0" err="1">
                <a:ea typeface="+mn-lt"/>
                <a:cs typeface="+mn-lt"/>
              </a:rPr>
              <a:t>oAccount</a:t>
            </a:r>
            <a:r>
              <a:rPr lang="en-US" dirty="0">
                <a:ea typeface="+mn-lt"/>
                <a:cs typeface="+mn-lt"/>
              </a:rPr>
              <a:t>. Right after doing that, we append </a:t>
            </a:r>
            <a:r>
              <a:rPr lang="en-US" dirty="0" err="1">
                <a:ea typeface="+mn-lt"/>
                <a:cs typeface="+mn-lt"/>
              </a:rPr>
              <a:t>oAccount</a:t>
            </a:r>
            <a:r>
              <a:rPr lang="en-US" dirty="0">
                <a:ea typeface="+mn-lt"/>
                <a:cs typeface="+mn-lt"/>
              </a:rPr>
              <a:t> to our list of accounts. We never use the variable </a:t>
            </a:r>
            <a:r>
              <a:rPr lang="en-US" dirty="0" err="1">
                <a:ea typeface="+mn-lt"/>
                <a:cs typeface="+mn-lt"/>
              </a:rPr>
              <a:t>oAccount</a:t>
            </a:r>
            <a:r>
              <a:rPr lang="en-US" dirty="0">
                <a:ea typeface="+mn-lt"/>
                <a:cs typeface="+mn-lt"/>
              </a:rPr>
              <a:t> in calls to any method of a specific Account object. That way, we can reuse the variable </a:t>
            </a:r>
            <a:r>
              <a:rPr lang="en-US" dirty="0" err="1">
                <a:ea typeface="+mn-lt"/>
                <a:cs typeface="+mn-lt"/>
              </a:rPr>
              <a:t>oAccount</a:t>
            </a:r>
            <a:r>
              <a:rPr lang="en-US" dirty="0">
                <a:ea typeface="+mn-lt"/>
                <a:cs typeface="+mn-lt"/>
              </a:rPr>
              <a:t> to receive the value of the next account that is created.</a:t>
            </a:r>
          </a:p>
        </p:txBody>
      </p:sp>
    </p:spTree>
    <p:extLst>
      <p:ext uri="{BB962C8B-B14F-4D97-AF65-F5344CB8AC3E}">
        <p14:creationId xmlns:p14="http://schemas.microsoft.com/office/powerpoint/2010/main" val="235270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9794-B62A-0D77-0EC4-4B99CCAF2A1D}"/>
              </a:ext>
            </a:extLst>
          </p:cNvPr>
          <p:cNvSpPr>
            <a:spLocks noGrp="1"/>
          </p:cNvSpPr>
          <p:nvPr>
            <p:ph type="title"/>
          </p:nvPr>
        </p:nvSpPr>
        <p:spPr/>
        <p:txBody>
          <a:bodyPr/>
          <a:lstStyle/>
          <a:p>
            <a:r>
              <a:rPr lang="en-US" dirty="0">
                <a:ea typeface="+mj-lt"/>
                <a:cs typeface="+mj-lt"/>
              </a:rPr>
              <a:t>Multiple Objects with Unique Identifiers</a:t>
            </a:r>
            <a:endParaRPr lang="en-US" dirty="0"/>
          </a:p>
        </p:txBody>
      </p:sp>
      <p:sp>
        <p:nvSpPr>
          <p:cNvPr id="3" name="Content Placeholder 2">
            <a:extLst>
              <a:ext uri="{FF2B5EF4-FFF2-40B4-BE49-F238E27FC236}">
                <a16:creationId xmlns:a16="http://schemas.microsoft.com/office/drawing/2014/main" id="{BBDA5D08-804E-E2E2-DC9A-C683765F0068}"/>
              </a:ext>
            </a:extLst>
          </p:cNvPr>
          <p:cNvSpPr>
            <a:spLocks noGrp="1"/>
          </p:cNvSpPr>
          <p:nvPr>
            <p:ph idx="1"/>
          </p:nvPr>
        </p:nvSpPr>
        <p:spPr/>
        <p:txBody>
          <a:bodyPr>
            <a:normAutofit lnSpcReduction="10000"/>
          </a:bodyPr>
          <a:lstStyle/>
          <a:p>
            <a:pPr marL="305435" indent="-305435"/>
            <a:r>
              <a:rPr lang="en-US" dirty="0">
                <a:ea typeface="+mn-lt"/>
                <a:cs typeface="+mn-lt"/>
              </a:rPr>
              <a:t>The Account objects must be individually identifiable so each user can make deposits and withdrawals and get the balance of their specific account. Using a list for our bank accounts works, but there’s a serious flaw. Imagine we have five accounts, numbered 0, 1, 2, 3, and 4. If the person who owns account 2 decides to close their account, we’d likely use a standard pop() operation on the list to delete account 2. This would cause a domino effect: the account that was in position 3 is now in position 2, and the account that was in position 4 is now in position 3. However, the users of these accounts still have their original account numbers, 3 and 4. As a result, the customer who owns account 3 will now get the information for the previous account 4, and account number 4 is now an invalid index. </a:t>
            </a:r>
          </a:p>
          <a:p>
            <a:pPr marL="305435" indent="-305435"/>
            <a:r>
              <a:rPr lang="en-US" dirty="0">
                <a:ea typeface="+mn-lt"/>
                <a:cs typeface="+mn-lt"/>
              </a:rPr>
              <a:t>To handle large numbers of objects with unique identifiers, we generally use </a:t>
            </a:r>
            <a:r>
              <a:rPr lang="en-US" b="1" dirty="0">
                <a:ea typeface="+mn-lt"/>
                <a:cs typeface="+mn-lt"/>
              </a:rPr>
              <a:t>a dictionary</a:t>
            </a:r>
            <a:r>
              <a:rPr lang="en-US" dirty="0">
                <a:ea typeface="+mn-lt"/>
                <a:cs typeface="+mn-lt"/>
              </a:rPr>
              <a:t>. Unlike a list, a dictionary will allow us to delete accounts without altering the account numbers associated with them. We build each key/value pair with an account number as the key and an Account object as the value. That way, if we need to eliminate a given account, no other account is affected.</a:t>
            </a:r>
          </a:p>
          <a:p>
            <a:pPr marL="305435" indent="-305435"/>
            <a:r>
              <a:rPr lang="en-US" b="1" dirty="0">
                <a:solidFill>
                  <a:srgbClr val="FF0000"/>
                </a:solidFill>
              </a:rPr>
              <a:t>EXAMPLE: Account class using a dictionary</a:t>
            </a:r>
          </a:p>
        </p:txBody>
      </p:sp>
    </p:spTree>
    <p:extLst>
      <p:ext uri="{BB962C8B-B14F-4D97-AF65-F5344CB8AC3E}">
        <p14:creationId xmlns:p14="http://schemas.microsoft.com/office/powerpoint/2010/main" val="4237828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EE28-C07B-45AE-26D3-6F502F8D782C}"/>
              </a:ext>
            </a:extLst>
          </p:cNvPr>
          <p:cNvSpPr>
            <a:spLocks noGrp="1"/>
          </p:cNvSpPr>
          <p:nvPr>
            <p:ph type="title"/>
          </p:nvPr>
        </p:nvSpPr>
        <p:spPr/>
        <p:txBody>
          <a:bodyPr/>
          <a:lstStyle/>
          <a:p>
            <a:r>
              <a:rPr lang="en-US" dirty="0"/>
              <a:t>MULTIPLE OBJECTS WITH UNIQUE IDENTIFIERS</a:t>
            </a:r>
            <a:endParaRPr lang="en-US" dirty="0">
              <a:ea typeface="+mj-lt"/>
              <a:cs typeface="+mj-lt"/>
            </a:endParaRPr>
          </a:p>
        </p:txBody>
      </p:sp>
      <p:sp>
        <p:nvSpPr>
          <p:cNvPr id="3" name="Content Placeholder 2">
            <a:extLst>
              <a:ext uri="{FF2B5EF4-FFF2-40B4-BE49-F238E27FC236}">
                <a16:creationId xmlns:a16="http://schemas.microsoft.com/office/drawing/2014/main" id="{10E3AEDD-D038-3AD2-1558-E0EEC9237030}"/>
              </a:ext>
            </a:extLst>
          </p:cNvPr>
          <p:cNvSpPr>
            <a:spLocks noGrp="1"/>
          </p:cNvSpPr>
          <p:nvPr>
            <p:ph idx="1"/>
          </p:nvPr>
        </p:nvSpPr>
        <p:spPr/>
        <p:txBody>
          <a:bodyPr/>
          <a:lstStyle/>
          <a:p>
            <a:pPr marL="305435" indent="-305435"/>
            <a:r>
              <a:rPr lang="en-US" dirty="0">
                <a:ea typeface="+mn-lt"/>
                <a:cs typeface="+mn-lt"/>
              </a:rPr>
              <a:t>Again, while we’re making many changes to our test code, we’re not changing a single line in the Account class. In our test code, rather than using hardcoded account numbers, we add a counter, </a:t>
            </a:r>
            <a:r>
              <a:rPr lang="en-US" dirty="0" err="1">
                <a:ea typeface="+mn-lt"/>
                <a:cs typeface="+mn-lt"/>
              </a:rPr>
              <a:t>nextAccountNumber</a:t>
            </a:r>
            <a:r>
              <a:rPr lang="en-US" dirty="0">
                <a:ea typeface="+mn-lt"/>
                <a:cs typeface="+mn-lt"/>
              </a:rPr>
              <a:t>, that we’ll increment after creating a new Account.</a:t>
            </a:r>
          </a:p>
          <a:p>
            <a:pPr marL="305435" indent="-305435"/>
            <a:r>
              <a:rPr lang="en-US" dirty="0">
                <a:ea typeface="+mn-lt"/>
                <a:cs typeface="+mn-lt"/>
              </a:rPr>
              <a:t>Running this code yields results almost identical to those of the previous examples. We start with an empty dictionary of accounts, and initialize our </a:t>
            </a:r>
            <a:r>
              <a:rPr lang="en-US" dirty="0" err="1">
                <a:ea typeface="+mn-lt"/>
                <a:cs typeface="+mn-lt"/>
              </a:rPr>
              <a:t>nextAccountNumber</a:t>
            </a:r>
            <a:r>
              <a:rPr lang="en-US" dirty="0">
                <a:ea typeface="+mn-lt"/>
                <a:cs typeface="+mn-lt"/>
              </a:rPr>
              <a:t> variable to 0. Every time we instantiate a new account, we add a new entry into the dictionary of accounts using the current value of </a:t>
            </a:r>
            <a:r>
              <a:rPr lang="en-US" dirty="0" err="1">
                <a:ea typeface="+mn-lt"/>
                <a:cs typeface="+mn-lt"/>
              </a:rPr>
              <a:t>nextAccountNumber</a:t>
            </a:r>
            <a:r>
              <a:rPr lang="en-US" dirty="0">
                <a:ea typeface="+mn-lt"/>
                <a:cs typeface="+mn-lt"/>
              </a:rPr>
              <a:t> as a key and the Account object as the value. We do this for each customer, as you can see for Mary. Every time we create a new account, we increment </a:t>
            </a:r>
            <a:r>
              <a:rPr lang="en-US" dirty="0" err="1">
                <a:ea typeface="+mn-lt"/>
                <a:cs typeface="+mn-lt"/>
              </a:rPr>
              <a:t>nextAccountNumber</a:t>
            </a:r>
            <a:r>
              <a:rPr lang="en-US" dirty="0">
                <a:ea typeface="+mn-lt"/>
                <a:cs typeface="+mn-lt"/>
              </a:rPr>
              <a:t> to prepare for the next account. With account numbers as keys in a dictionary, if a customer closes their account, we can eliminate that key and value from the dictionary without affecting any other accounts</a:t>
            </a:r>
            <a:endParaRPr lang="en-US" dirty="0"/>
          </a:p>
        </p:txBody>
      </p:sp>
    </p:spTree>
    <p:extLst>
      <p:ext uri="{BB962C8B-B14F-4D97-AF65-F5344CB8AC3E}">
        <p14:creationId xmlns:p14="http://schemas.microsoft.com/office/powerpoint/2010/main" val="2680671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2A60-D738-B72E-1192-D63F81D3FB0F}"/>
              </a:ext>
            </a:extLst>
          </p:cNvPr>
          <p:cNvSpPr>
            <a:spLocks noGrp="1"/>
          </p:cNvSpPr>
          <p:nvPr>
            <p:ph type="title"/>
          </p:nvPr>
        </p:nvSpPr>
        <p:spPr/>
        <p:txBody>
          <a:bodyPr/>
          <a:lstStyle/>
          <a:p>
            <a:r>
              <a:rPr lang="en-US" dirty="0">
                <a:ea typeface="+mj-lt"/>
                <a:cs typeface="+mj-lt"/>
              </a:rPr>
              <a:t>Building an Interactive Menu </a:t>
            </a:r>
            <a:endParaRPr lang="en-US"/>
          </a:p>
        </p:txBody>
      </p:sp>
      <p:sp>
        <p:nvSpPr>
          <p:cNvPr id="3" name="Content Placeholder 2">
            <a:extLst>
              <a:ext uri="{FF2B5EF4-FFF2-40B4-BE49-F238E27FC236}">
                <a16:creationId xmlns:a16="http://schemas.microsoft.com/office/drawing/2014/main" id="{F626B1A2-D942-B1EF-3200-D5F58501D77B}"/>
              </a:ext>
            </a:extLst>
          </p:cNvPr>
          <p:cNvSpPr>
            <a:spLocks noGrp="1"/>
          </p:cNvSpPr>
          <p:nvPr>
            <p:ph idx="1"/>
          </p:nvPr>
        </p:nvSpPr>
        <p:spPr/>
        <p:txBody>
          <a:bodyPr>
            <a:normAutofit lnSpcReduction="10000"/>
          </a:bodyPr>
          <a:lstStyle/>
          <a:p>
            <a:pPr marL="305435" indent="-305435"/>
            <a:r>
              <a:rPr lang="en-US" dirty="0">
                <a:ea typeface="+mn-lt"/>
                <a:cs typeface="+mn-lt"/>
              </a:rPr>
              <a:t>With our Account class working correctly, we’ll make the main code </a:t>
            </a:r>
            <a:r>
              <a:rPr lang="en-US" b="1" dirty="0">
                <a:ea typeface="+mn-lt"/>
                <a:cs typeface="+mn-lt"/>
              </a:rPr>
              <a:t>interactive</a:t>
            </a:r>
            <a:r>
              <a:rPr lang="en-US" dirty="0">
                <a:ea typeface="+mn-lt"/>
                <a:cs typeface="+mn-lt"/>
              </a:rPr>
              <a:t> by asking the user to tell us what operation they would like to do: get the balance, make a deposit, make a withdrawal, or open a new account. In response, our main code will gather the needed information from the user, starting with their account number, and call the appropriate method of the user’s Account object. As a shortcut, we will again prepopulate two accounts, one for Joe and one for Mary</a:t>
            </a:r>
          </a:p>
          <a:p>
            <a:pPr marL="305435" indent="-305435"/>
            <a:r>
              <a:rPr lang="en-US" b="1" dirty="0">
                <a:solidFill>
                  <a:srgbClr val="FF0000"/>
                </a:solidFill>
              </a:rPr>
              <a:t>EXAMPLE: Interactive menu</a:t>
            </a:r>
          </a:p>
          <a:p>
            <a:pPr marL="305435" indent="-305435"/>
            <a:r>
              <a:rPr lang="en-US" dirty="0">
                <a:ea typeface="+mn-lt"/>
                <a:cs typeface="+mn-lt"/>
              </a:rPr>
              <a:t>In this version, we present the user with a menu of options. When the user selects an action, the code asks questions about the intended transaction to gather all the information we need to make the call to the user’s account. For example, if the user wants to make a deposit, the program asks for the account number, the amount to deposit, and the password for the account. We use the account number as a key into the dictionary of Account objects to get the appropriate Account object. With that object, we then call the deposit() method, passing in the amount to deposit and the user’s password. Once again, we have modified code at the main code level, and left our Account class</a:t>
            </a:r>
            <a:r>
              <a:rPr lang="en-US" b="1" dirty="0">
                <a:ea typeface="+mn-lt"/>
                <a:cs typeface="+mn-lt"/>
              </a:rPr>
              <a:t> untouched</a:t>
            </a:r>
            <a:r>
              <a:rPr lang="en-US" dirty="0">
                <a:ea typeface="+mn-lt"/>
                <a:cs typeface="+mn-lt"/>
              </a:rPr>
              <a:t>.</a:t>
            </a:r>
            <a:endParaRPr lang="en-US" b="1" dirty="0">
              <a:solidFill>
                <a:srgbClr val="FF0000"/>
              </a:solidFill>
            </a:endParaRPr>
          </a:p>
        </p:txBody>
      </p:sp>
    </p:spTree>
    <p:extLst>
      <p:ext uri="{BB962C8B-B14F-4D97-AF65-F5344CB8AC3E}">
        <p14:creationId xmlns:p14="http://schemas.microsoft.com/office/powerpoint/2010/main" val="1246398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4A2C-4EE8-A8B4-20E0-E84F4F9879AA}"/>
              </a:ext>
            </a:extLst>
          </p:cNvPr>
          <p:cNvSpPr>
            <a:spLocks noGrp="1"/>
          </p:cNvSpPr>
          <p:nvPr>
            <p:ph type="title"/>
          </p:nvPr>
        </p:nvSpPr>
        <p:spPr/>
        <p:txBody>
          <a:bodyPr/>
          <a:lstStyle/>
          <a:p>
            <a:r>
              <a:rPr lang="en-US" dirty="0">
                <a:ea typeface="+mj-lt"/>
                <a:cs typeface="+mj-lt"/>
              </a:rPr>
              <a:t>Creating an Object Manager Object </a:t>
            </a:r>
            <a:endParaRPr lang="en-US"/>
          </a:p>
        </p:txBody>
      </p:sp>
      <p:sp>
        <p:nvSpPr>
          <p:cNvPr id="3" name="Content Placeholder 2">
            <a:extLst>
              <a:ext uri="{FF2B5EF4-FFF2-40B4-BE49-F238E27FC236}">
                <a16:creationId xmlns:a16="http://schemas.microsoft.com/office/drawing/2014/main" id="{84A7B9C2-B45D-86BC-134A-AC0C7C68E2A1}"/>
              </a:ext>
            </a:extLst>
          </p:cNvPr>
          <p:cNvSpPr>
            <a:spLocks noGrp="1"/>
          </p:cNvSpPr>
          <p:nvPr>
            <p:ph idx="1"/>
          </p:nvPr>
        </p:nvSpPr>
        <p:spPr/>
        <p:txBody>
          <a:bodyPr>
            <a:normAutofit/>
          </a:bodyPr>
          <a:lstStyle/>
          <a:p>
            <a:pPr marL="305435" indent="-305435"/>
            <a:r>
              <a:rPr lang="en-US" dirty="0">
                <a:ea typeface="+mn-lt"/>
                <a:cs typeface="+mn-lt"/>
              </a:rPr>
              <a:t>The code in </a:t>
            </a:r>
            <a:r>
              <a:rPr lang="en-US" b="1" dirty="0">
                <a:solidFill>
                  <a:srgbClr val="FF0000"/>
                </a:solidFill>
                <a:ea typeface="+mn-lt"/>
                <a:cs typeface="+mn-lt"/>
              </a:rPr>
              <a:t>EXAMPLE: interactive menu</a:t>
            </a:r>
            <a:r>
              <a:rPr lang="en-US" dirty="0">
                <a:ea typeface="+mn-lt"/>
                <a:cs typeface="+mn-lt"/>
              </a:rPr>
              <a:t> is actually doing two different things. </a:t>
            </a:r>
            <a:endParaRPr lang="en-US">
              <a:ea typeface="+mn-lt"/>
              <a:cs typeface="+mn-lt"/>
            </a:endParaRPr>
          </a:p>
          <a:p>
            <a:pPr marL="305435" indent="-305435"/>
            <a:r>
              <a:rPr lang="en-US" dirty="0">
                <a:ea typeface="+mn-lt"/>
                <a:cs typeface="+mn-lt"/>
              </a:rPr>
              <a:t>The program first provides a simple menu interface. Then, when an action is chosen, it collects data and makes a call to a method of an Account object. Rather than having one large main program that does two different tasks, we can split this code into two smaller logical units, each with a clearly defined role. The </a:t>
            </a:r>
            <a:r>
              <a:rPr lang="en-US" dirty="0" err="1">
                <a:ea typeface="+mn-lt"/>
                <a:cs typeface="+mn-lt"/>
              </a:rPr>
              <a:t>menuing</a:t>
            </a:r>
            <a:r>
              <a:rPr lang="en-US" dirty="0">
                <a:ea typeface="+mn-lt"/>
                <a:cs typeface="+mn-lt"/>
              </a:rPr>
              <a:t> system becomes the main code that decides what action to take, and the rest of the code deals with the things a bank actually does. The bank can be modeled as an object that manages other (account) objects, known as an </a:t>
            </a:r>
            <a:r>
              <a:rPr lang="en-US" b="1" dirty="0">
                <a:ea typeface="+mn-lt"/>
                <a:cs typeface="+mn-lt"/>
              </a:rPr>
              <a:t>object manager object</a:t>
            </a:r>
            <a:r>
              <a:rPr lang="en-US" dirty="0">
                <a:ea typeface="+mn-lt"/>
                <a:cs typeface="+mn-lt"/>
              </a:rPr>
              <a:t>. </a:t>
            </a:r>
            <a:endParaRPr lang="en-US">
              <a:ea typeface="+mn-lt"/>
              <a:cs typeface="+mn-lt"/>
            </a:endParaRPr>
          </a:p>
          <a:p>
            <a:pPr marL="305435" indent="-305435"/>
            <a:r>
              <a:rPr lang="en-US" dirty="0">
                <a:ea typeface="+mn-lt"/>
                <a:cs typeface="+mn-lt"/>
              </a:rPr>
              <a:t>This split can be made easily and logically: we take all the code related to the bank and put it into a new Bank class. Then, at the beginning of the main program, we instantiate a single Bank object from the new Bank class. The Bank class will manage a list or dictionary of Account objects. In this way, the Bank object will be the only code that communicates directly with Account objects</a:t>
            </a:r>
          </a:p>
          <a:p>
            <a:pPr marL="0" indent="0">
              <a:buNone/>
            </a:pPr>
            <a:endParaRPr lang="en-US" dirty="0">
              <a:ea typeface="+mn-lt"/>
              <a:cs typeface="+mn-lt"/>
            </a:endParaRPr>
          </a:p>
        </p:txBody>
      </p:sp>
    </p:spTree>
    <p:extLst>
      <p:ext uri="{BB962C8B-B14F-4D97-AF65-F5344CB8AC3E}">
        <p14:creationId xmlns:p14="http://schemas.microsoft.com/office/powerpoint/2010/main" val="128949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2354-CF3E-7129-CA07-D4AB952B5B2B}"/>
              </a:ext>
            </a:extLst>
          </p:cNvPr>
          <p:cNvSpPr>
            <a:spLocks noGrp="1"/>
          </p:cNvSpPr>
          <p:nvPr>
            <p:ph type="title"/>
          </p:nvPr>
        </p:nvSpPr>
        <p:spPr/>
        <p:txBody>
          <a:bodyPr/>
          <a:lstStyle/>
          <a:p>
            <a:r>
              <a:rPr lang="en-US" dirty="0"/>
              <a:t>What will be discussed</a:t>
            </a:r>
          </a:p>
        </p:txBody>
      </p:sp>
      <p:sp>
        <p:nvSpPr>
          <p:cNvPr id="3" name="Content Placeholder 2">
            <a:extLst>
              <a:ext uri="{FF2B5EF4-FFF2-40B4-BE49-F238E27FC236}">
                <a16:creationId xmlns:a16="http://schemas.microsoft.com/office/drawing/2014/main" id="{1DB01E20-D9B4-5B65-1D45-36162E7A0C80}"/>
              </a:ext>
            </a:extLst>
          </p:cNvPr>
          <p:cNvSpPr>
            <a:spLocks noGrp="1"/>
          </p:cNvSpPr>
          <p:nvPr>
            <p:ph idx="1"/>
          </p:nvPr>
        </p:nvSpPr>
        <p:spPr/>
        <p:txBody>
          <a:bodyPr/>
          <a:lstStyle/>
          <a:p>
            <a:pPr marL="305435" indent="-305435"/>
            <a:r>
              <a:rPr lang="en-US" dirty="0">
                <a:ea typeface="+mn-lt"/>
                <a:cs typeface="+mn-lt"/>
              </a:rPr>
              <a:t>In this chapter I will show you techniques for managing any number of objects instantiated from the same class. I’ll first go through an OOP implementation of a bank account. The OOP approach allows the data and code of an account to be at the same level, eliminating the need to depend on global data. Then, I’ll split the program into main code that provides a top-level menu and a separate Bank object that manages accounts, in addition to any number of Account objects. We’ll also discuss a better way of handling errors using exceptions. </a:t>
            </a:r>
            <a:endParaRPr lang="en-US"/>
          </a:p>
        </p:txBody>
      </p:sp>
    </p:spTree>
    <p:extLst>
      <p:ext uri="{BB962C8B-B14F-4D97-AF65-F5344CB8AC3E}">
        <p14:creationId xmlns:p14="http://schemas.microsoft.com/office/powerpoint/2010/main" val="4134733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6CF2-B744-8DC0-DE6E-095F106FD190}"/>
              </a:ext>
            </a:extLst>
          </p:cNvPr>
          <p:cNvSpPr>
            <a:spLocks noGrp="1"/>
          </p:cNvSpPr>
          <p:nvPr>
            <p:ph type="title"/>
          </p:nvPr>
        </p:nvSpPr>
        <p:spPr>
          <a:xfrm>
            <a:off x="581192" y="702156"/>
            <a:ext cx="11029616" cy="1013800"/>
          </a:xfrm>
        </p:spPr>
        <p:txBody>
          <a:bodyPr>
            <a:normAutofit/>
          </a:bodyPr>
          <a:lstStyle/>
          <a:p>
            <a:endParaRPr lang="en-US">
              <a:solidFill>
                <a:srgbClr val="FFFFFF"/>
              </a:solidFill>
            </a:endParaRPr>
          </a:p>
          <a:p>
            <a:r>
              <a:rPr lang="en-US" dirty="0"/>
              <a:t>CREATING AN OBJECT MANAGER OBJECT </a:t>
            </a:r>
            <a:endParaRPr lang="en-US" dirty="0">
              <a:ea typeface="+mj-lt"/>
              <a:cs typeface="+mj-lt"/>
            </a:endParaRPr>
          </a:p>
          <a:p>
            <a:endParaRPr lang="en-US" dirty="0"/>
          </a:p>
        </p:txBody>
      </p:sp>
      <p:sp useBgFill="1">
        <p:nvSpPr>
          <p:cNvPr id="18" name="Rectangle 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DE112192-350B-A2FC-3B9B-E6F4E9EBE748}"/>
              </a:ext>
            </a:extLst>
          </p:cNvPr>
          <p:cNvPicPr>
            <a:picLocks noChangeAspect="1"/>
          </p:cNvPicPr>
          <p:nvPr/>
        </p:nvPicPr>
        <p:blipFill>
          <a:blip r:embed="rId2"/>
          <a:stretch>
            <a:fillRect/>
          </a:stretch>
        </p:blipFill>
        <p:spPr>
          <a:xfrm>
            <a:off x="657225" y="2605209"/>
            <a:ext cx="4962525" cy="3160912"/>
          </a:xfrm>
          <a:prstGeom prst="rect">
            <a:avLst/>
          </a:prstGeom>
        </p:spPr>
      </p:pic>
      <p:sp>
        <p:nvSpPr>
          <p:cNvPr id="3" name="Content Placeholder 2">
            <a:extLst>
              <a:ext uri="{FF2B5EF4-FFF2-40B4-BE49-F238E27FC236}">
                <a16:creationId xmlns:a16="http://schemas.microsoft.com/office/drawing/2014/main" id="{7C815962-64F6-3E79-FB84-6F2177348487}"/>
              </a:ext>
            </a:extLst>
          </p:cNvPr>
          <p:cNvSpPr>
            <a:spLocks noGrp="1"/>
          </p:cNvSpPr>
          <p:nvPr>
            <p:ph idx="1"/>
          </p:nvPr>
        </p:nvSpPr>
        <p:spPr>
          <a:xfrm>
            <a:off x="6335805" y="2180496"/>
            <a:ext cx="5275001" cy="4045683"/>
          </a:xfrm>
        </p:spPr>
        <p:txBody>
          <a:bodyPr>
            <a:normAutofit fontScale="85000" lnSpcReduction="10000"/>
          </a:bodyPr>
          <a:lstStyle/>
          <a:p>
            <a:pPr marL="305435" indent="-305435"/>
            <a:r>
              <a:rPr lang="en-US" dirty="0"/>
              <a:t>To create this hierarchy, we need some main code that handles the highest-level </a:t>
            </a:r>
            <a:r>
              <a:rPr lang="en-US" dirty="0" err="1"/>
              <a:t>menuing</a:t>
            </a:r>
            <a:r>
              <a:rPr lang="en-US" dirty="0"/>
              <a:t> system. In response to a choice of action, the main code will call a method of the Bank object (for example, deposit() or withdraw()). The Bank object will gather the information it needs (account number, password, amount to deposit or withdraw), reach into its dictionary of accounts to find </a:t>
            </a:r>
            <a:r>
              <a:rPr lang="en-US" dirty="0">
                <a:ea typeface="+mn-lt"/>
                <a:cs typeface="+mn-lt"/>
              </a:rPr>
              <a:t>the matching user account, and call the appropriate method for that user’s account.</a:t>
            </a:r>
          </a:p>
          <a:p>
            <a:pPr marL="305435" indent="-305435"/>
            <a:r>
              <a:rPr lang="en-US" dirty="0">
                <a:ea typeface="+mn-lt"/>
                <a:cs typeface="+mn-lt"/>
              </a:rPr>
              <a:t>There are three layers in this division of labor: </a:t>
            </a:r>
          </a:p>
          <a:p>
            <a:pPr marL="629920" lvl="1" indent="-305435"/>
            <a:r>
              <a:rPr lang="en-US" b="1" dirty="0">
                <a:ea typeface="+mn-lt"/>
                <a:cs typeface="+mn-lt"/>
              </a:rPr>
              <a:t>1.</a:t>
            </a:r>
            <a:r>
              <a:rPr lang="en-US" dirty="0">
                <a:ea typeface="+mn-lt"/>
                <a:cs typeface="+mn-lt"/>
              </a:rPr>
              <a:t> The main code that creates and talks to a single Bank object </a:t>
            </a:r>
            <a:endParaRPr lang="en-US">
              <a:ea typeface="+mn-lt"/>
              <a:cs typeface="+mn-lt"/>
            </a:endParaRPr>
          </a:p>
          <a:p>
            <a:pPr marL="629920" lvl="1" indent="-305435"/>
            <a:r>
              <a:rPr lang="en-US" b="1" dirty="0">
                <a:ea typeface="+mn-lt"/>
                <a:cs typeface="+mn-lt"/>
              </a:rPr>
              <a:t>2.</a:t>
            </a:r>
            <a:r>
              <a:rPr lang="en-US" dirty="0">
                <a:ea typeface="+mn-lt"/>
                <a:cs typeface="+mn-lt"/>
              </a:rPr>
              <a:t> The Bank object that manages a dictionary of Account objects and calls methods of those objects </a:t>
            </a:r>
            <a:endParaRPr lang="en-US">
              <a:ea typeface="+mn-lt"/>
              <a:cs typeface="+mn-lt"/>
            </a:endParaRPr>
          </a:p>
          <a:p>
            <a:pPr marL="629920" lvl="1" indent="-305435"/>
            <a:r>
              <a:rPr lang="en-US" b="1" dirty="0">
                <a:ea typeface="+mn-lt"/>
                <a:cs typeface="+mn-lt"/>
              </a:rPr>
              <a:t>3. </a:t>
            </a:r>
            <a:r>
              <a:rPr lang="en-US" dirty="0">
                <a:ea typeface="+mn-lt"/>
                <a:cs typeface="+mn-lt"/>
              </a:rPr>
              <a:t>The Account objects themselves</a:t>
            </a:r>
          </a:p>
          <a:p>
            <a:pPr marL="305435" indent="-305435"/>
            <a:r>
              <a:rPr lang="en-US" dirty="0">
                <a:ea typeface="+mn-lt"/>
                <a:cs typeface="+mn-lt"/>
              </a:rPr>
              <a:t>In computer literature, the construct shown in Figure 4-1 is often known as </a:t>
            </a:r>
            <a:r>
              <a:rPr lang="en-US" b="1" dirty="0">
                <a:ea typeface="+mn-lt"/>
                <a:cs typeface="+mn-lt"/>
              </a:rPr>
              <a:t>composition</a:t>
            </a:r>
            <a:r>
              <a:rPr lang="en-US" dirty="0">
                <a:ea typeface="+mn-lt"/>
                <a:cs typeface="+mn-lt"/>
              </a:rPr>
              <a:t> or </a:t>
            </a:r>
            <a:r>
              <a:rPr lang="en-US" b="1" dirty="0">
                <a:ea typeface="+mn-lt"/>
                <a:cs typeface="+mn-lt"/>
              </a:rPr>
              <a:t>object composition</a:t>
            </a:r>
            <a:r>
              <a:rPr lang="en-US" dirty="0">
                <a:ea typeface="+mn-lt"/>
                <a:cs typeface="+mn-lt"/>
              </a:rPr>
              <a:t>.</a:t>
            </a:r>
          </a:p>
        </p:txBody>
      </p:sp>
    </p:spTree>
    <p:extLst>
      <p:ext uri="{BB962C8B-B14F-4D97-AF65-F5344CB8AC3E}">
        <p14:creationId xmlns:p14="http://schemas.microsoft.com/office/powerpoint/2010/main" val="398278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A3204-F258-EBA2-1137-4992B20B1522}"/>
              </a:ext>
            </a:extLst>
          </p:cNvPr>
          <p:cNvSpPr>
            <a:spLocks noGrp="1"/>
          </p:cNvSpPr>
          <p:nvPr>
            <p:ph type="title"/>
          </p:nvPr>
        </p:nvSpPr>
        <p:spPr/>
        <p:txBody>
          <a:bodyPr/>
          <a:lstStyle/>
          <a:p>
            <a:r>
              <a:rPr lang="en-US" dirty="0">
                <a:ea typeface="+mj-lt"/>
                <a:cs typeface="+mj-lt"/>
              </a:rPr>
              <a:t>Creating an Object Manager Object</a:t>
            </a:r>
            <a:endParaRPr lang="en-US" dirty="0"/>
          </a:p>
        </p:txBody>
      </p:sp>
      <p:sp>
        <p:nvSpPr>
          <p:cNvPr id="3" name="Content Placeholder 2">
            <a:extLst>
              <a:ext uri="{FF2B5EF4-FFF2-40B4-BE49-F238E27FC236}">
                <a16:creationId xmlns:a16="http://schemas.microsoft.com/office/drawing/2014/main" id="{BECA8040-2C30-2B27-ED7C-AD8312ACBCA9}"/>
              </a:ext>
            </a:extLst>
          </p:cNvPr>
          <p:cNvSpPr>
            <a:spLocks noGrp="1"/>
          </p:cNvSpPr>
          <p:nvPr>
            <p:ph idx="1"/>
          </p:nvPr>
        </p:nvSpPr>
        <p:spPr>
          <a:xfrm>
            <a:off x="581192" y="2180496"/>
            <a:ext cx="11029615" cy="4117421"/>
          </a:xfrm>
        </p:spPr>
        <p:txBody>
          <a:bodyPr>
            <a:normAutofit fontScale="92500" lnSpcReduction="10000"/>
          </a:bodyPr>
          <a:lstStyle/>
          <a:p>
            <a:pPr marL="305435" indent="-305435"/>
            <a:r>
              <a:rPr lang="en-US" dirty="0">
                <a:ea typeface="+mn-lt"/>
                <a:cs typeface="+mn-lt"/>
              </a:rPr>
              <a:t>With this approach, we only have a single global variable, the Bank object. In fact, the main code has no idea that Account objects even exist. Conversely, each Account object has no clue (and does not care) what the top-level user interface of the program is. The Bank object receives messages from the main code and communicates with the appropriate Account object. </a:t>
            </a:r>
          </a:p>
          <a:p>
            <a:pPr marL="305435" indent="-305435"/>
            <a:r>
              <a:rPr lang="en-US" dirty="0">
                <a:ea typeface="+mn-lt"/>
                <a:cs typeface="+mn-lt"/>
              </a:rPr>
              <a:t>The key advantage of this approach is that we have broken down a much larger program into smaller subprograms: in this case, the main code and two classes. This makes it much easier to program each piece, since the scope of work is smaller and the responsibilities are clearer for each. Further, having only a single global variable ensures that lower-level code will not accidentally affect data at the global level.</a:t>
            </a:r>
          </a:p>
          <a:p>
            <a:pPr marL="305435" indent="-305435"/>
            <a:r>
              <a:rPr lang="en-US" dirty="0">
                <a:ea typeface="+mn-lt"/>
                <a:cs typeface="+mn-lt"/>
              </a:rPr>
              <a:t>You can think of one object as being made up of other objects. An example is that a car object is made up of an engine object, a steering wheel object, some number of door objects, four wheel and tire objects, and so on. The discussion often centers around the relationships between objects. In this example, one would say that a car “has a” steering wheel, an engine, some number of doors, and so on. Therefore, the car object is a composite of other objects. </a:t>
            </a:r>
          </a:p>
          <a:p>
            <a:pPr marL="305435" indent="-305435"/>
            <a:r>
              <a:rPr lang="en-US" dirty="0">
                <a:ea typeface="+mn-lt"/>
                <a:cs typeface="+mn-lt"/>
              </a:rPr>
              <a:t>We’ll have </a:t>
            </a:r>
            <a:r>
              <a:rPr lang="en-US" b="1" dirty="0">
                <a:ea typeface="+mn-lt"/>
                <a:cs typeface="+mn-lt"/>
              </a:rPr>
              <a:t>three separate files</a:t>
            </a:r>
            <a:r>
              <a:rPr lang="en-US" dirty="0">
                <a:ea typeface="+mn-lt"/>
                <a:cs typeface="+mn-lt"/>
              </a:rPr>
              <a:t>. The main code lives in its own file. It imports the code of our new Bank.py file that contains the Bank class. The Bank class imports the code of the Account.py file and uses it to instantiate Account objects as needed. </a:t>
            </a:r>
            <a:r>
              <a:rPr lang="en-US" b="1" dirty="0">
                <a:solidFill>
                  <a:srgbClr val="FF0000"/>
                </a:solidFill>
                <a:ea typeface="+mn-lt"/>
                <a:cs typeface="+mn-lt"/>
              </a:rPr>
              <a:t>EXAMPLE: Bank class</a:t>
            </a:r>
          </a:p>
        </p:txBody>
      </p:sp>
    </p:spTree>
    <p:extLst>
      <p:ext uri="{BB962C8B-B14F-4D97-AF65-F5344CB8AC3E}">
        <p14:creationId xmlns:p14="http://schemas.microsoft.com/office/powerpoint/2010/main" val="4104648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DA1E-492A-B122-0050-5B4B405059C9}"/>
              </a:ext>
            </a:extLst>
          </p:cNvPr>
          <p:cNvSpPr>
            <a:spLocks noGrp="1"/>
          </p:cNvSpPr>
          <p:nvPr>
            <p:ph type="title"/>
          </p:nvPr>
        </p:nvSpPr>
        <p:spPr/>
        <p:txBody>
          <a:bodyPr/>
          <a:lstStyle/>
          <a:p>
            <a:r>
              <a:rPr lang="en-US" dirty="0"/>
              <a:t>CREATING AN OBJECT MANAGER OBJECT</a:t>
            </a: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20C5EF39-2E53-1E75-1980-E617834E23A4}"/>
              </a:ext>
            </a:extLst>
          </p:cNvPr>
          <p:cNvSpPr>
            <a:spLocks noGrp="1"/>
          </p:cNvSpPr>
          <p:nvPr>
            <p:ph idx="1"/>
          </p:nvPr>
        </p:nvSpPr>
        <p:spPr/>
        <p:txBody>
          <a:bodyPr>
            <a:normAutofit fontScale="92500" lnSpcReduction="20000"/>
          </a:bodyPr>
          <a:lstStyle/>
          <a:p>
            <a:pPr marL="305435" indent="-305435"/>
            <a:r>
              <a:rPr lang="en-US" dirty="0">
                <a:ea typeface="+mn-lt"/>
                <a:cs typeface="+mn-lt"/>
              </a:rPr>
              <a:t>First, in its __</a:t>
            </a:r>
            <a:r>
              <a:rPr lang="en-US" dirty="0" err="1">
                <a:ea typeface="+mn-lt"/>
                <a:cs typeface="+mn-lt"/>
              </a:rPr>
              <a:t>init</a:t>
            </a:r>
            <a:r>
              <a:rPr lang="en-US" dirty="0">
                <a:ea typeface="+mn-lt"/>
                <a:cs typeface="+mn-lt"/>
              </a:rPr>
              <a:t>__() method, Bank initializes two variables: </a:t>
            </a:r>
            <a:r>
              <a:rPr lang="en-US" dirty="0" err="1">
                <a:ea typeface="+mn-lt"/>
                <a:cs typeface="+mn-lt"/>
              </a:rPr>
              <a:t>self.accountsDict</a:t>
            </a:r>
            <a:r>
              <a:rPr lang="en-US" dirty="0">
                <a:ea typeface="+mn-lt"/>
                <a:cs typeface="+mn-lt"/>
              </a:rPr>
              <a:t> and </a:t>
            </a:r>
            <a:r>
              <a:rPr lang="en-US" dirty="0" err="1">
                <a:ea typeface="+mn-lt"/>
                <a:cs typeface="+mn-lt"/>
              </a:rPr>
              <a:t>self.nextAccountNumber</a:t>
            </a:r>
            <a:r>
              <a:rPr lang="en-US" dirty="0">
                <a:ea typeface="+mn-lt"/>
                <a:cs typeface="+mn-lt"/>
              </a:rPr>
              <a:t>. The prefix self. designates these as instance variables, meaning the Bank class can refer to these variables in any of its methods. </a:t>
            </a:r>
            <a:endParaRPr lang="en-US"/>
          </a:p>
          <a:p>
            <a:pPr marL="305435" indent="-305435"/>
            <a:r>
              <a:rPr lang="en-US" dirty="0">
                <a:ea typeface="+mn-lt"/>
                <a:cs typeface="+mn-lt"/>
              </a:rPr>
              <a:t>Second, there are two methods for creating an account: </a:t>
            </a:r>
            <a:r>
              <a:rPr lang="en-US" dirty="0" err="1">
                <a:ea typeface="+mn-lt"/>
                <a:cs typeface="+mn-lt"/>
              </a:rPr>
              <a:t>createAccount</a:t>
            </a:r>
            <a:r>
              <a:rPr lang="en-US" dirty="0">
                <a:ea typeface="+mn-lt"/>
                <a:cs typeface="+mn-lt"/>
              </a:rPr>
              <a:t>() and </a:t>
            </a:r>
            <a:r>
              <a:rPr lang="en-US" dirty="0" err="1">
                <a:ea typeface="+mn-lt"/>
                <a:cs typeface="+mn-lt"/>
              </a:rPr>
              <a:t>openAccount</a:t>
            </a:r>
            <a:r>
              <a:rPr lang="en-US" dirty="0">
                <a:ea typeface="+mn-lt"/>
                <a:cs typeface="+mn-lt"/>
              </a:rPr>
              <a:t>(). The </a:t>
            </a:r>
            <a:r>
              <a:rPr lang="en-US" dirty="0" err="1">
                <a:ea typeface="+mn-lt"/>
                <a:cs typeface="+mn-lt"/>
              </a:rPr>
              <a:t>createAccount</a:t>
            </a:r>
            <a:r>
              <a:rPr lang="en-US" dirty="0">
                <a:ea typeface="+mn-lt"/>
                <a:cs typeface="+mn-lt"/>
              </a:rPr>
              <a:t>() method instantiates a new account with the user’s name, a starting amount, and a password passed in for the new account. The </a:t>
            </a:r>
            <a:r>
              <a:rPr lang="en-US" dirty="0" err="1">
                <a:ea typeface="+mn-lt"/>
                <a:cs typeface="+mn-lt"/>
              </a:rPr>
              <a:t>openAccount</a:t>
            </a:r>
            <a:r>
              <a:rPr lang="en-US" dirty="0">
                <a:ea typeface="+mn-lt"/>
                <a:cs typeface="+mn-lt"/>
              </a:rPr>
              <a:t>() method asks the user questions to obtain these three pieces of information and calls the </a:t>
            </a:r>
            <a:r>
              <a:rPr lang="en-US" dirty="0" err="1">
                <a:ea typeface="+mn-lt"/>
                <a:cs typeface="+mn-lt"/>
              </a:rPr>
              <a:t>createAccount</a:t>
            </a:r>
            <a:r>
              <a:rPr lang="en-US" dirty="0">
                <a:ea typeface="+mn-lt"/>
                <a:cs typeface="+mn-lt"/>
              </a:rPr>
              <a:t>() method within the same class.</a:t>
            </a:r>
            <a:endParaRPr lang="en-US">
              <a:ea typeface="+mn-lt"/>
              <a:cs typeface="+mn-lt"/>
            </a:endParaRPr>
          </a:p>
          <a:p>
            <a:pPr marL="305435" indent="-305435"/>
            <a:r>
              <a:rPr lang="en-US" dirty="0">
                <a:ea typeface="+mn-lt"/>
                <a:cs typeface="+mn-lt"/>
              </a:rPr>
              <a:t>Having one method call another method in the same class is common. But the called method doesn’t know whether it was called from inside or outside the class; it only knows that the first argument is the object on which it should run. Therefore, the call to the method must start with self., because self always refers to the current object</a:t>
            </a:r>
          </a:p>
          <a:p>
            <a:pPr marL="305435" indent="-305435"/>
            <a:r>
              <a:rPr lang="en-US" dirty="0">
                <a:ea typeface="+mn-lt"/>
                <a:cs typeface="+mn-lt"/>
              </a:rPr>
              <a:t>The </a:t>
            </a:r>
            <a:r>
              <a:rPr lang="en-US" dirty="0" err="1">
                <a:ea typeface="+mn-lt"/>
                <a:cs typeface="+mn-lt"/>
              </a:rPr>
              <a:t>createAccount</a:t>
            </a:r>
            <a:r>
              <a:rPr lang="en-US" dirty="0">
                <a:ea typeface="+mn-lt"/>
                <a:cs typeface="+mn-lt"/>
              </a:rPr>
              <a:t>() method runs, instantiates an Account object, and returns an account number to </a:t>
            </a:r>
            <a:r>
              <a:rPr lang="en-US" dirty="0" err="1">
                <a:ea typeface="+mn-lt"/>
                <a:cs typeface="+mn-lt"/>
              </a:rPr>
              <a:t>openAccount</a:t>
            </a:r>
            <a:r>
              <a:rPr lang="en-US" dirty="0">
                <a:ea typeface="+mn-lt"/>
                <a:cs typeface="+mn-lt"/>
              </a:rPr>
              <a:t>(), which returns that account number back to the user. Finally, the new method </a:t>
            </a:r>
            <a:r>
              <a:rPr lang="en-US" dirty="0" err="1">
                <a:ea typeface="+mn-lt"/>
                <a:cs typeface="+mn-lt"/>
              </a:rPr>
              <a:t>closeAccount</a:t>
            </a:r>
            <a:r>
              <a:rPr lang="en-US" dirty="0">
                <a:ea typeface="+mn-lt"/>
                <a:cs typeface="+mn-lt"/>
              </a:rPr>
              <a:t>() allows the user to close an existing account. This is an extra piece of functionality we’ll offer from our main code. </a:t>
            </a:r>
          </a:p>
          <a:p>
            <a:pPr marL="305435" indent="-305435"/>
            <a:r>
              <a:rPr lang="en-US" dirty="0">
                <a:ea typeface="+mn-lt"/>
                <a:cs typeface="+mn-lt"/>
              </a:rPr>
              <a:t>Our Bank class represents an abstract view of a bank rather than the physical brick-and-mortar object. This is another good example of a class that does not represent a physical structure.</a:t>
            </a:r>
            <a:endParaRPr lang="en-US"/>
          </a:p>
        </p:txBody>
      </p:sp>
    </p:spTree>
    <p:extLst>
      <p:ext uri="{BB962C8B-B14F-4D97-AF65-F5344CB8AC3E}">
        <p14:creationId xmlns:p14="http://schemas.microsoft.com/office/powerpoint/2010/main" val="2018404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368D-794F-B024-FB45-4123FD594B5C}"/>
              </a:ext>
            </a:extLst>
          </p:cNvPr>
          <p:cNvSpPr>
            <a:spLocks noGrp="1"/>
          </p:cNvSpPr>
          <p:nvPr>
            <p:ph type="title"/>
          </p:nvPr>
        </p:nvSpPr>
        <p:spPr/>
        <p:txBody>
          <a:bodyPr/>
          <a:lstStyle/>
          <a:p>
            <a:r>
              <a:rPr lang="en-US" dirty="0">
                <a:ea typeface="+mj-lt"/>
                <a:cs typeface="+mj-lt"/>
              </a:rPr>
              <a:t>Main Code That Creates an Object Manager Object</a:t>
            </a:r>
            <a:endParaRPr lang="en-US" dirty="0"/>
          </a:p>
        </p:txBody>
      </p:sp>
      <p:sp>
        <p:nvSpPr>
          <p:cNvPr id="3" name="Content Placeholder 2">
            <a:extLst>
              <a:ext uri="{FF2B5EF4-FFF2-40B4-BE49-F238E27FC236}">
                <a16:creationId xmlns:a16="http://schemas.microsoft.com/office/drawing/2014/main" id="{7F6C1C15-7996-AC59-5512-1D70D118E70E}"/>
              </a:ext>
            </a:extLst>
          </p:cNvPr>
          <p:cNvSpPr>
            <a:spLocks noGrp="1"/>
          </p:cNvSpPr>
          <p:nvPr>
            <p:ph idx="1"/>
          </p:nvPr>
        </p:nvSpPr>
        <p:spPr/>
        <p:txBody>
          <a:bodyPr>
            <a:normAutofit fontScale="92500" lnSpcReduction="10000"/>
          </a:bodyPr>
          <a:lstStyle/>
          <a:p>
            <a:pPr marL="305435" indent="-305435"/>
            <a:r>
              <a:rPr lang="en-US" b="1" dirty="0">
                <a:solidFill>
                  <a:srgbClr val="FF0000"/>
                </a:solidFill>
              </a:rPr>
              <a:t>EXAMPLE: Creating the made code that creates and makes calls to the Bank object</a:t>
            </a:r>
          </a:p>
          <a:p>
            <a:pPr marL="305435" indent="-305435"/>
            <a:r>
              <a:rPr lang="en-US" dirty="0">
                <a:ea typeface="+mn-lt"/>
                <a:cs typeface="+mn-lt"/>
              </a:rPr>
              <a:t>Notice how the code in </a:t>
            </a:r>
            <a:r>
              <a:rPr lang="en-US" b="1" dirty="0">
                <a:solidFill>
                  <a:srgbClr val="FF0000"/>
                </a:solidFill>
                <a:ea typeface="+mn-lt"/>
                <a:cs typeface="+mn-lt"/>
              </a:rPr>
              <a:t>EXAMPLE</a:t>
            </a:r>
            <a:r>
              <a:rPr lang="en-US" dirty="0">
                <a:ea typeface="+mn-lt"/>
                <a:cs typeface="+mn-lt"/>
              </a:rPr>
              <a:t> presents the top-level </a:t>
            </a:r>
            <a:r>
              <a:rPr lang="en-US" dirty="0" err="1">
                <a:ea typeface="+mn-lt"/>
                <a:cs typeface="+mn-lt"/>
              </a:rPr>
              <a:t>menuing</a:t>
            </a:r>
            <a:r>
              <a:rPr lang="en-US" dirty="0">
                <a:ea typeface="+mn-lt"/>
                <a:cs typeface="+mn-lt"/>
              </a:rPr>
              <a:t> system. It asks the user for an action, then calls an appropriate method in the Bank object to do the work. You could easily extend the Bank object to handle some additional queries, like asking for the bank’s hours, or address, or phone number. That data could simply be kept as additional instance variables inside the Bank object. The Bank would answer those questions without needing to communicate with any Account object. When a close request is made, the main code calls the </a:t>
            </a:r>
            <a:r>
              <a:rPr lang="en-US" dirty="0" err="1">
                <a:ea typeface="+mn-lt"/>
                <a:cs typeface="+mn-lt"/>
              </a:rPr>
              <a:t>closeAccount</a:t>
            </a:r>
            <a:r>
              <a:rPr lang="en-US" dirty="0">
                <a:ea typeface="+mn-lt"/>
                <a:cs typeface="+mn-lt"/>
              </a:rPr>
              <a:t>() method of the Bank object to close the account. The Bank object removes the specific account from its dictionary of accounts</a:t>
            </a:r>
            <a:endParaRPr lang="en-US" b="1" dirty="0">
              <a:ea typeface="+mn-lt"/>
              <a:cs typeface="+mn-lt"/>
            </a:endParaRPr>
          </a:p>
          <a:p>
            <a:pPr marL="305435" indent="-305435"/>
            <a:r>
              <a:rPr lang="en-US" dirty="0">
                <a:ea typeface="+mn-lt"/>
                <a:cs typeface="+mn-lt"/>
              </a:rPr>
              <a:t>Recall that our definition of an object is data, plus code that acts on that data, over time. The ability to delete an object demonstrates the third part of our definition of an object. We can create an object (in this case an Account object) whenever we want, not just when a program starts. In this program, we create a new Account object whenever a user decides to open an account. Our code can use that object by calling its methods. We can also delete an object at any time, in this case, when a user chooses to close their account. This is an example of how an object (like an Account object) has a life span, from whenever it is created it to whenever it is deleted.</a:t>
            </a:r>
          </a:p>
        </p:txBody>
      </p:sp>
    </p:spTree>
    <p:extLst>
      <p:ext uri="{BB962C8B-B14F-4D97-AF65-F5344CB8AC3E}">
        <p14:creationId xmlns:p14="http://schemas.microsoft.com/office/powerpoint/2010/main" val="406766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83C6-6D14-1D1A-0E8A-79322F2D53EA}"/>
              </a:ext>
            </a:extLst>
          </p:cNvPr>
          <p:cNvSpPr>
            <a:spLocks noGrp="1"/>
          </p:cNvSpPr>
          <p:nvPr>
            <p:ph type="title"/>
          </p:nvPr>
        </p:nvSpPr>
        <p:spPr/>
        <p:txBody>
          <a:bodyPr/>
          <a:lstStyle/>
          <a:p>
            <a:r>
              <a:rPr lang="en-US" dirty="0">
                <a:ea typeface="+mj-lt"/>
                <a:cs typeface="+mj-lt"/>
              </a:rPr>
              <a:t>Calling the Same Method on a List of Objects</a:t>
            </a:r>
            <a:endParaRPr lang="en-US" dirty="0"/>
          </a:p>
        </p:txBody>
      </p:sp>
      <p:sp>
        <p:nvSpPr>
          <p:cNvPr id="3" name="Content Placeholder 2">
            <a:extLst>
              <a:ext uri="{FF2B5EF4-FFF2-40B4-BE49-F238E27FC236}">
                <a16:creationId xmlns:a16="http://schemas.microsoft.com/office/drawing/2014/main" id="{E51C4AD9-9749-48A2-14F4-9766432C19E6}"/>
              </a:ext>
            </a:extLst>
          </p:cNvPr>
          <p:cNvSpPr>
            <a:spLocks noGrp="1"/>
          </p:cNvSpPr>
          <p:nvPr>
            <p:ph idx="1"/>
          </p:nvPr>
        </p:nvSpPr>
        <p:spPr/>
        <p:txBody>
          <a:bodyPr/>
          <a:lstStyle/>
          <a:p>
            <a:pPr marL="305435" indent="-305435"/>
            <a:r>
              <a:rPr lang="en-US" dirty="0">
                <a:ea typeface="+mn-lt"/>
                <a:cs typeface="+mn-lt"/>
              </a:rPr>
              <a:t>Unlike in our bank example, in cases where individual objects do not need to be uniquely identified, using a list of objects works extremely well. Let’s say you’re coding a game and you need to have some number of bad guys, spaceships, bullets, zombies, or whatever else. Each such object will typically have some data it remembers and some actions it can perform. As long as each object does not require a unique identifier, the standard way to handle this is to create many instances of the object from the class and put all the objects into a list:</a:t>
            </a:r>
          </a:p>
          <a:p>
            <a:pPr marL="305435" indent="-305435"/>
            <a:endParaRPr lang="en-US" dirty="0"/>
          </a:p>
          <a:p>
            <a:pPr marL="305435" indent="-305435"/>
            <a:endParaRPr lang="en-US" dirty="0"/>
          </a:p>
          <a:p>
            <a:pPr marL="305435" indent="-305435"/>
            <a:r>
              <a:rPr lang="en-US" dirty="0">
                <a:ea typeface="+mn-lt"/>
                <a:cs typeface="+mn-lt"/>
              </a:rPr>
              <a:t>In our game, we represent a world as a large grid, like a spreadsheet. We want monsters placed at random locations in the grid.</a:t>
            </a:r>
            <a:endParaRPr lang="en-US" dirty="0"/>
          </a:p>
          <a:p>
            <a:pPr marL="305435" indent="-305435"/>
            <a:endParaRPr lang="en-US" dirty="0"/>
          </a:p>
        </p:txBody>
      </p:sp>
      <p:pic>
        <p:nvPicPr>
          <p:cNvPr id="4" name="Picture 4" descr="Text, application&#10;&#10;Description automatically generated">
            <a:extLst>
              <a:ext uri="{FF2B5EF4-FFF2-40B4-BE49-F238E27FC236}">
                <a16:creationId xmlns:a16="http://schemas.microsoft.com/office/drawing/2014/main" id="{4F1D1090-6762-B37A-3060-5CF8F996535F}"/>
              </a:ext>
            </a:extLst>
          </p:cNvPr>
          <p:cNvPicPr>
            <a:picLocks noChangeAspect="1"/>
          </p:cNvPicPr>
          <p:nvPr/>
        </p:nvPicPr>
        <p:blipFill>
          <a:blip r:embed="rId2"/>
          <a:stretch>
            <a:fillRect/>
          </a:stretch>
        </p:blipFill>
        <p:spPr>
          <a:xfrm>
            <a:off x="3581400" y="3869561"/>
            <a:ext cx="3918488" cy="642879"/>
          </a:xfrm>
          <a:prstGeom prst="rect">
            <a:avLst/>
          </a:prstGeom>
        </p:spPr>
      </p:pic>
    </p:spTree>
    <p:extLst>
      <p:ext uri="{BB962C8B-B14F-4D97-AF65-F5344CB8AC3E}">
        <p14:creationId xmlns:p14="http://schemas.microsoft.com/office/powerpoint/2010/main" val="1333124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169D-6E8B-CF7C-8CCF-3C14DFD52A00}"/>
              </a:ext>
            </a:extLst>
          </p:cNvPr>
          <p:cNvSpPr>
            <a:spLocks noGrp="1"/>
          </p:cNvSpPr>
          <p:nvPr>
            <p:ph type="title"/>
          </p:nvPr>
        </p:nvSpPr>
        <p:spPr>
          <a:xfrm>
            <a:off x="581192" y="702156"/>
            <a:ext cx="11029616" cy="1013800"/>
          </a:xfrm>
        </p:spPr>
        <p:txBody>
          <a:bodyPr>
            <a:normAutofit/>
          </a:bodyPr>
          <a:lstStyle/>
          <a:p>
            <a:r>
              <a:rPr lang="en-US" dirty="0"/>
              <a:t>CALLING THE SAME METHOD ON A LIST OF OBJECTS</a:t>
            </a:r>
            <a:endParaRPr lang="en-US">
              <a:ea typeface="+mj-lt"/>
              <a:cs typeface="+mj-lt"/>
            </a:endParaRPr>
          </a:p>
          <a:p>
            <a:endParaRPr lang="en-US" dirty="0">
              <a:solidFill>
                <a:srgbClr val="FFFFFF"/>
              </a:solidFill>
            </a:endParaRPr>
          </a:p>
        </p:txBody>
      </p:sp>
      <p:sp useBgFill="1">
        <p:nvSpPr>
          <p:cNvPr id="9" name="Rectangle 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84D65E30-E53A-6ACA-4DEA-48C8DE053643}"/>
              </a:ext>
            </a:extLst>
          </p:cNvPr>
          <p:cNvPicPr>
            <a:picLocks noChangeAspect="1"/>
          </p:cNvPicPr>
          <p:nvPr/>
        </p:nvPicPr>
        <p:blipFill>
          <a:blip r:embed="rId2"/>
          <a:stretch>
            <a:fillRect/>
          </a:stretch>
        </p:blipFill>
        <p:spPr>
          <a:xfrm>
            <a:off x="657225" y="3038082"/>
            <a:ext cx="4962525" cy="2295167"/>
          </a:xfrm>
          <a:prstGeom prst="rect">
            <a:avLst/>
          </a:prstGeom>
        </p:spPr>
      </p:pic>
      <p:sp>
        <p:nvSpPr>
          <p:cNvPr id="3" name="Content Placeholder 2">
            <a:extLst>
              <a:ext uri="{FF2B5EF4-FFF2-40B4-BE49-F238E27FC236}">
                <a16:creationId xmlns:a16="http://schemas.microsoft.com/office/drawing/2014/main" id="{4C21E5D7-C177-8AA5-0DE6-502870349336}"/>
              </a:ext>
            </a:extLst>
          </p:cNvPr>
          <p:cNvSpPr>
            <a:spLocks noGrp="1"/>
          </p:cNvSpPr>
          <p:nvPr>
            <p:ph idx="1"/>
          </p:nvPr>
        </p:nvSpPr>
        <p:spPr>
          <a:xfrm>
            <a:off x="6335805" y="2180496"/>
            <a:ext cx="5275001" cy="4045683"/>
          </a:xfrm>
        </p:spPr>
        <p:txBody>
          <a:bodyPr>
            <a:normAutofit/>
          </a:bodyPr>
          <a:lstStyle/>
          <a:p>
            <a:pPr marL="305435" indent="-305435"/>
            <a:r>
              <a:rPr lang="en-US" dirty="0">
                <a:ea typeface="+mn-lt"/>
                <a:cs typeface="+mn-lt"/>
              </a:rPr>
              <a:t>Listing 4-12 shows the start of a Monster class with its __</a:t>
            </a:r>
            <a:r>
              <a:rPr lang="en-US" dirty="0" err="1">
                <a:ea typeface="+mn-lt"/>
                <a:cs typeface="+mn-lt"/>
              </a:rPr>
              <a:t>init</a:t>
            </a:r>
            <a:r>
              <a:rPr lang="en-US" dirty="0">
                <a:ea typeface="+mn-lt"/>
                <a:cs typeface="+mn-lt"/>
              </a:rPr>
              <a:t>__() method and a move() method. When a Monster is instantiated, it is told the number of rows and columns in the grid and the maximum speed, and it chooses a random starting location and speed. </a:t>
            </a:r>
            <a:endParaRPr lang="en-US"/>
          </a:p>
        </p:txBody>
      </p:sp>
    </p:spTree>
    <p:extLst>
      <p:ext uri="{BB962C8B-B14F-4D97-AF65-F5344CB8AC3E}">
        <p14:creationId xmlns:p14="http://schemas.microsoft.com/office/powerpoint/2010/main" val="687494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FDA9-7977-A0DA-DF4D-F69E98390101}"/>
              </a:ext>
            </a:extLst>
          </p:cNvPr>
          <p:cNvSpPr>
            <a:spLocks noGrp="1"/>
          </p:cNvSpPr>
          <p:nvPr>
            <p:ph type="title"/>
          </p:nvPr>
        </p:nvSpPr>
        <p:spPr>
          <a:xfrm>
            <a:off x="581192" y="702156"/>
            <a:ext cx="11029616" cy="1013800"/>
          </a:xfrm>
        </p:spPr>
        <p:txBody>
          <a:bodyPr>
            <a:normAutofit/>
          </a:bodyPr>
          <a:lstStyle/>
          <a:p>
            <a:r>
              <a:rPr lang="en-US" dirty="0">
                <a:ea typeface="+mj-lt"/>
                <a:cs typeface="+mj-lt"/>
              </a:rPr>
              <a:t>CALLING THE SAME METHOD ON A LIST OF OBJECTS</a:t>
            </a:r>
          </a:p>
          <a:p>
            <a:endParaRPr lang="en-US" dirty="0">
              <a:solidFill>
                <a:srgbClr val="FFFFFF"/>
              </a:solidFill>
            </a:endParaRPr>
          </a:p>
        </p:txBody>
      </p:sp>
      <p:sp useBgFill="1">
        <p:nvSpPr>
          <p:cNvPr id="9" name="Rectangle 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 letter&#10;&#10;Description automatically generated">
            <a:extLst>
              <a:ext uri="{FF2B5EF4-FFF2-40B4-BE49-F238E27FC236}">
                <a16:creationId xmlns:a16="http://schemas.microsoft.com/office/drawing/2014/main" id="{7481CD37-5B5A-9596-CBFB-74E2E1E268B8}"/>
              </a:ext>
            </a:extLst>
          </p:cNvPr>
          <p:cNvPicPr>
            <a:picLocks noChangeAspect="1"/>
          </p:cNvPicPr>
          <p:nvPr/>
        </p:nvPicPr>
        <p:blipFill>
          <a:blip r:embed="rId2"/>
          <a:stretch>
            <a:fillRect/>
          </a:stretch>
        </p:blipFill>
        <p:spPr>
          <a:xfrm>
            <a:off x="657225" y="3459896"/>
            <a:ext cx="4962525" cy="1451539"/>
          </a:xfrm>
          <a:prstGeom prst="rect">
            <a:avLst/>
          </a:prstGeom>
        </p:spPr>
      </p:pic>
      <p:sp>
        <p:nvSpPr>
          <p:cNvPr id="3" name="Content Placeholder 2">
            <a:extLst>
              <a:ext uri="{FF2B5EF4-FFF2-40B4-BE49-F238E27FC236}">
                <a16:creationId xmlns:a16="http://schemas.microsoft.com/office/drawing/2014/main" id="{4B86D8D3-C9F4-814A-2EB2-CF7C30652335}"/>
              </a:ext>
            </a:extLst>
          </p:cNvPr>
          <p:cNvSpPr>
            <a:spLocks noGrp="1"/>
          </p:cNvSpPr>
          <p:nvPr>
            <p:ph idx="1"/>
          </p:nvPr>
        </p:nvSpPr>
        <p:spPr>
          <a:xfrm>
            <a:off x="6335805" y="2180496"/>
            <a:ext cx="5275001" cy="4045683"/>
          </a:xfrm>
        </p:spPr>
        <p:txBody>
          <a:bodyPr>
            <a:normAutofit fontScale="92500"/>
          </a:bodyPr>
          <a:lstStyle/>
          <a:p>
            <a:pPr marL="305435" indent="-305435"/>
            <a:r>
              <a:rPr lang="en-US" dirty="0">
                <a:ea typeface="+mn-lt"/>
                <a:cs typeface="+mn-lt"/>
              </a:rPr>
              <a:t>With this Monster class, we can create a list of Monster objects like shown on the left:</a:t>
            </a:r>
          </a:p>
          <a:p>
            <a:pPr marL="305435" indent="-305435"/>
            <a:r>
              <a:rPr lang="en-US" dirty="0">
                <a:ea typeface="+mn-lt"/>
                <a:cs typeface="+mn-lt"/>
              </a:rPr>
              <a:t>This loop will instantiate 20 Monsters, and each will know its own starting location in the grid and its individual speed. Once you have a list of objects, later in the program when you want each object to do the same action, you can write a simple loop where you call the same method of each object in the list</a:t>
            </a:r>
          </a:p>
          <a:p>
            <a:pPr marL="305435" indent="-305435"/>
            <a:r>
              <a:rPr lang="en-US" dirty="0">
                <a:ea typeface="+mn-lt"/>
                <a:cs typeface="+mn-lt"/>
              </a:rPr>
              <a:t>This technique of building a list of objects and calling the same method of all objects in the list is extremely useful, and it’s a standard approach to dealing with a collection of similar objects. We will use this approach quite often when we get to building games using </a:t>
            </a:r>
            <a:r>
              <a:rPr lang="en-US" dirty="0" err="1">
                <a:ea typeface="+mn-lt"/>
                <a:cs typeface="+mn-lt"/>
              </a:rPr>
              <a:t>pygame</a:t>
            </a:r>
            <a:r>
              <a:rPr lang="en-US" dirty="0">
                <a:ea typeface="+mn-lt"/>
                <a:cs typeface="+mn-lt"/>
              </a:rPr>
              <a:t> later.</a:t>
            </a:r>
          </a:p>
        </p:txBody>
      </p:sp>
    </p:spTree>
    <p:extLst>
      <p:ext uri="{BB962C8B-B14F-4D97-AF65-F5344CB8AC3E}">
        <p14:creationId xmlns:p14="http://schemas.microsoft.com/office/powerpoint/2010/main" val="2689615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12D2-C24F-3189-A405-75F3FDEB9489}"/>
              </a:ext>
            </a:extLst>
          </p:cNvPr>
          <p:cNvSpPr>
            <a:spLocks noGrp="1"/>
          </p:cNvSpPr>
          <p:nvPr>
            <p:ph type="title"/>
          </p:nvPr>
        </p:nvSpPr>
        <p:spPr/>
        <p:txBody>
          <a:bodyPr/>
          <a:lstStyle/>
          <a:p>
            <a:r>
              <a:rPr lang="en-US" dirty="0">
                <a:ea typeface="+mj-lt"/>
                <a:cs typeface="+mj-lt"/>
              </a:rPr>
              <a:t>interface vs. Implementation</a:t>
            </a:r>
            <a:endParaRPr lang="en-US" dirty="0"/>
          </a:p>
        </p:txBody>
      </p:sp>
      <p:sp>
        <p:nvSpPr>
          <p:cNvPr id="3" name="Content Placeholder 2">
            <a:extLst>
              <a:ext uri="{FF2B5EF4-FFF2-40B4-BE49-F238E27FC236}">
                <a16:creationId xmlns:a16="http://schemas.microsoft.com/office/drawing/2014/main" id="{E0A94FD2-6485-1A3F-04CC-982BA8754C6D}"/>
              </a:ext>
            </a:extLst>
          </p:cNvPr>
          <p:cNvSpPr>
            <a:spLocks noGrp="1"/>
          </p:cNvSpPr>
          <p:nvPr>
            <p:ph idx="1"/>
          </p:nvPr>
        </p:nvSpPr>
        <p:spPr/>
        <p:txBody>
          <a:bodyPr>
            <a:normAutofit fontScale="85000" lnSpcReduction="10000"/>
          </a:bodyPr>
          <a:lstStyle/>
          <a:p>
            <a:pPr marL="305435" indent="-305435"/>
            <a:r>
              <a:rPr lang="en-US" dirty="0">
                <a:ea typeface="+mn-lt"/>
                <a:cs typeface="+mn-lt"/>
              </a:rPr>
              <a:t>Our earlier Account class seems to have methods and instance variables that work well. When you’re confident your code is working well, you no longer have to be concerned with the details within the class. When a class does what you want it to do, all you need to remember is what methods are available in the class. There are two different ways to look at a class: by focusing on what it is capable of doing (the interface) and how it works internally (the implementation). </a:t>
            </a:r>
            <a:endParaRPr lang="en-US">
              <a:ea typeface="+mn-lt"/>
              <a:cs typeface="+mn-lt"/>
            </a:endParaRPr>
          </a:p>
          <a:p>
            <a:pPr marL="305435" indent="-305435"/>
            <a:r>
              <a:rPr lang="en-US" b="1" dirty="0"/>
              <a:t>Interface</a:t>
            </a:r>
            <a:r>
              <a:rPr lang="en-US" dirty="0"/>
              <a:t> - </a:t>
            </a:r>
            <a:r>
              <a:rPr lang="en-US" dirty="0">
                <a:ea typeface="+mn-lt"/>
                <a:cs typeface="+mn-lt"/>
              </a:rPr>
              <a:t>The collection of methods a class provides (and the parameters that each method expects). The interface shows </a:t>
            </a:r>
            <a:r>
              <a:rPr lang="en-US" b="1" dirty="0">
                <a:ea typeface="+mn-lt"/>
                <a:cs typeface="+mn-lt"/>
              </a:rPr>
              <a:t>what</a:t>
            </a:r>
            <a:r>
              <a:rPr lang="en-US" dirty="0">
                <a:ea typeface="+mn-lt"/>
                <a:cs typeface="+mn-lt"/>
              </a:rPr>
              <a:t> an object created from the class can do.</a:t>
            </a:r>
          </a:p>
          <a:p>
            <a:pPr marL="305435" indent="-305435"/>
            <a:r>
              <a:rPr lang="en-US" b="1" dirty="0"/>
              <a:t>Implementation</a:t>
            </a:r>
            <a:r>
              <a:rPr lang="en-US" dirty="0"/>
              <a:t> - </a:t>
            </a:r>
            <a:r>
              <a:rPr lang="en-US" dirty="0">
                <a:ea typeface="+mn-lt"/>
                <a:cs typeface="+mn-lt"/>
              </a:rPr>
              <a:t>The actual code of the class, which shows </a:t>
            </a:r>
            <a:r>
              <a:rPr lang="en-US" b="1" dirty="0">
                <a:ea typeface="+mn-lt"/>
                <a:cs typeface="+mn-lt"/>
              </a:rPr>
              <a:t>how</a:t>
            </a:r>
            <a:r>
              <a:rPr lang="en-US" dirty="0">
                <a:ea typeface="+mn-lt"/>
                <a:cs typeface="+mn-lt"/>
              </a:rPr>
              <a:t> an object does what it does.</a:t>
            </a:r>
          </a:p>
          <a:p>
            <a:pPr marL="305435" indent="-305435"/>
            <a:r>
              <a:rPr lang="en-US" dirty="0">
                <a:ea typeface="+mn-lt"/>
                <a:cs typeface="+mn-lt"/>
              </a:rPr>
              <a:t>If you are the creator or maintainer of a class, you need to fully understand the </a:t>
            </a:r>
            <a:r>
              <a:rPr lang="en-US" b="1" dirty="0">
                <a:ea typeface="+mn-lt"/>
                <a:cs typeface="+mn-lt"/>
              </a:rPr>
              <a:t>implementation</a:t>
            </a:r>
            <a:r>
              <a:rPr lang="en-US" dirty="0">
                <a:ea typeface="+mn-lt"/>
                <a:cs typeface="+mn-lt"/>
              </a:rPr>
              <a:t>—the code of all of the methods and how they work together to affect the instance variables. If you are purely writing code to use a class, you only need to concern yourself with the </a:t>
            </a:r>
            <a:r>
              <a:rPr lang="en-US" b="1" dirty="0">
                <a:ea typeface="+mn-lt"/>
                <a:cs typeface="+mn-lt"/>
              </a:rPr>
              <a:t>interface</a:t>
            </a:r>
            <a:r>
              <a:rPr lang="en-US" dirty="0">
                <a:ea typeface="+mn-lt"/>
                <a:cs typeface="+mn-lt"/>
              </a:rPr>
              <a:t>—the different methods that are available in the class, the values that need to be passed into each, and any value(s) that are returned from the methods. </a:t>
            </a:r>
          </a:p>
          <a:p>
            <a:pPr marL="305435" indent="-305435"/>
            <a:r>
              <a:rPr lang="en-US" dirty="0">
                <a:ea typeface="+mn-lt"/>
                <a:cs typeface="+mn-lt"/>
              </a:rPr>
              <a:t>If you are coding on your own (as a “one-person team”), then you will be both the implementer of a class and the user of its interface. As long as the interface of a class does not change, the class’s implementation can change at any time. That is, if you find that a method can be implemented in a faster or more efficient way, changing the relevant code inside the class will not have any bad side effects on any other part of the program.</a:t>
            </a:r>
            <a:endParaRPr lang="en-US"/>
          </a:p>
        </p:txBody>
      </p:sp>
    </p:spTree>
    <p:extLst>
      <p:ext uri="{BB962C8B-B14F-4D97-AF65-F5344CB8AC3E}">
        <p14:creationId xmlns:p14="http://schemas.microsoft.com/office/powerpoint/2010/main" val="3385308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9C4-2E31-F068-D0CE-4B9D63A46FB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EF5108A-22A5-4D8E-7D14-AE8D3649CC92}"/>
              </a:ext>
            </a:extLst>
          </p:cNvPr>
          <p:cNvSpPr>
            <a:spLocks noGrp="1"/>
          </p:cNvSpPr>
          <p:nvPr>
            <p:ph idx="1"/>
          </p:nvPr>
        </p:nvSpPr>
        <p:spPr/>
        <p:txBody>
          <a:bodyPr/>
          <a:lstStyle/>
          <a:p>
            <a:pPr marL="305435" indent="-305435"/>
            <a:r>
              <a:rPr lang="en-US" b="1" dirty="0">
                <a:ea typeface="+mn-lt"/>
                <a:cs typeface="+mn-lt"/>
              </a:rPr>
              <a:t>An object manager object</a:t>
            </a:r>
            <a:r>
              <a:rPr lang="en-US" dirty="0">
                <a:ea typeface="+mn-lt"/>
                <a:cs typeface="+mn-lt"/>
              </a:rPr>
              <a:t> is an object that manages other objects. It does this by having one or more instance variables that are lists or dictionaries made up of other objects. The object manager can call methods of any specific object or of all managed objects. This technique gives full control of all managed objects to the object manager alone.</a:t>
            </a:r>
          </a:p>
          <a:p>
            <a:pPr marL="305435" indent="-305435"/>
            <a:r>
              <a:rPr lang="en-US" b="1" dirty="0">
                <a:ea typeface="+mn-lt"/>
                <a:cs typeface="+mn-lt"/>
              </a:rPr>
              <a:t>The interface</a:t>
            </a:r>
            <a:r>
              <a:rPr lang="en-US" dirty="0">
                <a:ea typeface="+mn-lt"/>
                <a:cs typeface="+mn-lt"/>
              </a:rPr>
              <a:t> of a class is the documentation of all the methods and related parameters in the class. </a:t>
            </a:r>
            <a:r>
              <a:rPr lang="en-US" b="1" dirty="0">
                <a:ea typeface="+mn-lt"/>
                <a:cs typeface="+mn-lt"/>
              </a:rPr>
              <a:t>The implementation</a:t>
            </a:r>
            <a:r>
              <a:rPr lang="en-US" dirty="0">
                <a:ea typeface="+mn-lt"/>
                <a:cs typeface="+mn-lt"/>
              </a:rPr>
              <a:t> is the actual code of the class. What you need to know depends on your role. The writer/ maintainer of a class needs to understand the details of the code, whereas anyone who uses the class only needs to understand the interface that the class provides</a:t>
            </a:r>
            <a:endParaRPr lang="en-US"/>
          </a:p>
        </p:txBody>
      </p:sp>
    </p:spTree>
    <p:extLst>
      <p:ext uri="{BB962C8B-B14F-4D97-AF65-F5344CB8AC3E}">
        <p14:creationId xmlns:p14="http://schemas.microsoft.com/office/powerpoint/2010/main" val="255752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905D6-57DB-99EA-E8B7-C8DCEDBD50E2}"/>
              </a:ext>
            </a:extLst>
          </p:cNvPr>
          <p:cNvSpPr>
            <a:spLocks noGrp="1"/>
          </p:cNvSpPr>
          <p:nvPr>
            <p:ph type="title"/>
          </p:nvPr>
        </p:nvSpPr>
        <p:spPr/>
        <p:txBody>
          <a:bodyPr/>
          <a:lstStyle/>
          <a:p>
            <a:r>
              <a:rPr lang="en-US" dirty="0"/>
              <a:t>Bank account class</a:t>
            </a:r>
          </a:p>
        </p:txBody>
      </p:sp>
      <p:sp>
        <p:nvSpPr>
          <p:cNvPr id="3" name="Content Placeholder 2">
            <a:extLst>
              <a:ext uri="{FF2B5EF4-FFF2-40B4-BE49-F238E27FC236}">
                <a16:creationId xmlns:a16="http://schemas.microsoft.com/office/drawing/2014/main" id="{52C55427-D2F8-C481-9AC4-F951236C4411}"/>
              </a:ext>
            </a:extLst>
          </p:cNvPr>
          <p:cNvSpPr>
            <a:spLocks noGrp="1"/>
          </p:cNvSpPr>
          <p:nvPr>
            <p:ph idx="1"/>
          </p:nvPr>
        </p:nvSpPr>
        <p:spPr/>
        <p:txBody>
          <a:bodyPr/>
          <a:lstStyle/>
          <a:p>
            <a:pPr marL="305435" indent="-305435"/>
            <a:r>
              <a:rPr lang="en-US" dirty="0">
                <a:ea typeface="+mn-lt"/>
                <a:cs typeface="+mn-lt"/>
              </a:rPr>
              <a:t>Our bank account class will need, at a minimum, a name, password, and balance as its data. For behaviors, the user must be able to create an account, deposit and withdraw money, and check their balance. </a:t>
            </a:r>
          </a:p>
          <a:p>
            <a:pPr marL="305435" indent="-305435"/>
            <a:r>
              <a:rPr lang="en-US" dirty="0">
                <a:ea typeface="+mn-lt"/>
                <a:cs typeface="+mn-lt"/>
              </a:rPr>
              <a:t>We’ll define and initialize the variables for the name, password, and balance, and build methods to implement each of the operations. We should then be able to instantiate any number of Account objects. This is a simplified Account class that only uses integers for the balance and keeps the password in cleartext. While you wouldn’t use simplifications like these in a real banking application, they will allow us to concentrate on the OOP aspects involved.</a:t>
            </a:r>
          </a:p>
          <a:p>
            <a:pPr marL="305435" indent="-305435"/>
            <a:r>
              <a:rPr lang="en-US" b="1" dirty="0">
                <a:solidFill>
                  <a:srgbClr val="FF0000"/>
                </a:solidFill>
              </a:rPr>
              <a:t>EXAMPLE</a:t>
            </a:r>
            <a:endParaRPr lang="en-US" b="1">
              <a:solidFill>
                <a:srgbClr val="FF0000"/>
              </a:solidFill>
            </a:endParaRPr>
          </a:p>
        </p:txBody>
      </p:sp>
    </p:spTree>
    <p:extLst>
      <p:ext uri="{BB962C8B-B14F-4D97-AF65-F5344CB8AC3E}">
        <p14:creationId xmlns:p14="http://schemas.microsoft.com/office/powerpoint/2010/main" val="118384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75FB-5232-08B9-117E-B39FE5FD1F5A}"/>
              </a:ext>
            </a:extLst>
          </p:cNvPr>
          <p:cNvSpPr>
            <a:spLocks noGrp="1"/>
          </p:cNvSpPr>
          <p:nvPr>
            <p:ph type="title"/>
          </p:nvPr>
        </p:nvSpPr>
        <p:spPr/>
        <p:txBody>
          <a:bodyPr/>
          <a:lstStyle/>
          <a:p>
            <a:r>
              <a:rPr lang="en-US" dirty="0"/>
              <a:t>Bank account class</a:t>
            </a:r>
          </a:p>
        </p:txBody>
      </p:sp>
      <p:sp>
        <p:nvSpPr>
          <p:cNvPr id="3" name="Content Placeholder 2">
            <a:extLst>
              <a:ext uri="{FF2B5EF4-FFF2-40B4-BE49-F238E27FC236}">
                <a16:creationId xmlns:a16="http://schemas.microsoft.com/office/drawing/2014/main" id="{C7B84ED2-81C8-A68D-71B0-A85E5E09B89C}"/>
              </a:ext>
            </a:extLst>
          </p:cNvPr>
          <p:cNvSpPr>
            <a:spLocks noGrp="1"/>
          </p:cNvSpPr>
          <p:nvPr>
            <p:ph idx="1"/>
          </p:nvPr>
        </p:nvSpPr>
        <p:spPr/>
        <p:txBody>
          <a:bodyPr/>
          <a:lstStyle/>
          <a:p>
            <a:pPr marL="305435" indent="-305435"/>
            <a:r>
              <a:rPr lang="en-US" dirty="0">
                <a:ea typeface="+mn-lt"/>
                <a:cs typeface="+mn-lt"/>
              </a:rPr>
              <a:t>Notice how these methods manipulate and remember data. Data is passed into each method through parameters, which are local variables that only exist while the method is running. Data is remembered in instance variables, which have object scope and therefore remember their values across calls to different methods. </a:t>
            </a:r>
          </a:p>
          <a:p>
            <a:pPr marL="305435" indent="-305435"/>
            <a:r>
              <a:rPr lang="en-US" dirty="0">
                <a:ea typeface="+mn-lt"/>
                <a:cs typeface="+mn-lt"/>
              </a:rPr>
              <a:t>First we have the __</a:t>
            </a:r>
            <a:r>
              <a:rPr lang="en-US" dirty="0" err="1">
                <a:ea typeface="+mn-lt"/>
                <a:cs typeface="+mn-lt"/>
              </a:rPr>
              <a:t>init</a:t>
            </a:r>
            <a:r>
              <a:rPr lang="en-US" dirty="0">
                <a:ea typeface="+mn-lt"/>
                <a:cs typeface="+mn-lt"/>
              </a:rPr>
              <a:t>__() method, with three parameters. When an object is created from this class, three pieces of data are required: name, balance, and password. The instantiation might look like this:</a:t>
            </a:r>
          </a:p>
          <a:p>
            <a:pPr marL="305435" indent="-305435"/>
            <a:endParaRPr lang="en-US" dirty="0"/>
          </a:p>
          <a:p>
            <a:pPr marL="305435" indent="-305435"/>
            <a:endParaRPr lang="en-US" dirty="0"/>
          </a:p>
          <a:p>
            <a:pPr marL="305435" indent="-305435"/>
            <a:r>
              <a:rPr lang="en-US" dirty="0">
                <a:ea typeface="+mn-lt"/>
                <a:cs typeface="+mn-lt"/>
              </a:rPr>
              <a:t>When we instantiate the object, the values of the three arguments are passed into the __</a:t>
            </a:r>
            <a:r>
              <a:rPr lang="en-US" dirty="0" err="1">
                <a:ea typeface="+mn-lt"/>
                <a:cs typeface="+mn-lt"/>
              </a:rPr>
              <a:t>init</a:t>
            </a:r>
            <a:r>
              <a:rPr lang="en-US" dirty="0">
                <a:ea typeface="+mn-lt"/>
                <a:cs typeface="+mn-lt"/>
              </a:rPr>
              <a:t>__() method, which in turn assigns these values to the similarly named instance variables: self.name, </a:t>
            </a:r>
            <a:r>
              <a:rPr lang="en-US" dirty="0" err="1">
                <a:ea typeface="+mn-lt"/>
                <a:cs typeface="+mn-lt"/>
              </a:rPr>
              <a:t>self.balance</a:t>
            </a:r>
            <a:r>
              <a:rPr lang="en-US" dirty="0">
                <a:ea typeface="+mn-lt"/>
                <a:cs typeface="+mn-lt"/>
              </a:rPr>
              <a:t>, and </a:t>
            </a:r>
            <a:r>
              <a:rPr lang="en-US" dirty="0" err="1">
                <a:ea typeface="+mn-lt"/>
                <a:cs typeface="+mn-lt"/>
              </a:rPr>
              <a:t>self.password</a:t>
            </a:r>
            <a:r>
              <a:rPr lang="en-US" dirty="0">
                <a:ea typeface="+mn-lt"/>
                <a:cs typeface="+mn-lt"/>
              </a:rPr>
              <a:t>. We’ll access these instance variables in the other methods.</a:t>
            </a:r>
            <a:endParaRPr lang="en-US" dirty="0"/>
          </a:p>
        </p:txBody>
      </p:sp>
      <p:pic>
        <p:nvPicPr>
          <p:cNvPr id="5" name="Picture 5" descr="A picture containing chart&#10;&#10;Description automatically generated">
            <a:extLst>
              <a:ext uri="{FF2B5EF4-FFF2-40B4-BE49-F238E27FC236}">
                <a16:creationId xmlns:a16="http://schemas.microsoft.com/office/drawing/2014/main" id="{DED50B2C-037E-6A3A-E908-86723C3903AB}"/>
              </a:ext>
            </a:extLst>
          </p:cNvPr>
          <p:cNvPicPr>
            <a:picLocks noChangeAspect="1"/>
          </p:cNvPicPr>
          <p:nvPr/>
        </p:nvPicPr>
        <p:blipFill>
          <a:blip r:embed="rId2"/>
          <a:stretch>
            <a:fillRect/>
          </a:stretch>
        </p:blipFill>
        <p:spPr>
          <a:xfrm>
            <a:off x="1624208" y="3978620"/>
            <a:ext cx="9225419" cy="701377"/>
          </a:xfrm>
          <a:prstGeom prst="rect">
            <a:avLst/>
          </a:prstGeom>
        </p:spPr>
      </p:pic>
    </p:spTree>
    <p:extLst>
      <p:ext uri="{BB962C8B-B14F-4D97-AF65-F5344CB8AC3E}">
        <p14:creationId xmlns:p14="http://schemas.microsoft.com/office/powerpoint/2010/main" val="222583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185B-3C95-6523-2FE4-EF86E5B0DCD8}"/>
              </a:ext>
            </a:extLst>
          </p:cNvPr>
          <p:cNvSpPr>
            <a:spLocks noGrp="1"/>
          </p:cNvSpPr>
          <p:nvPr>
            <p:ph type="title"/>
          </p:nvPr>
        </p:nvSpPr>
        <p:spPr/>
        <p:txBody>
          <a:bodyPr/>
          <a:lstStyle/>
          <a:p>
            <a:r>
              <a:rPr lang="en-US" dirty="0"/>
              <a:t>Bank account class</a:t>
            </a:r>
          </a:p>
        </p:txBody>
      </p:sp>
      <p:sp>
        <p:nvSpPr>
          <p:cNvPr id="3" name="Content Placeholder 2">
            <a:extLst>
              <a:ext uri="{FF2B5EF4-FFF2-40B4-BE49-F238E27FC236}">
                <a16:creationId xmlns:a16="http://schemas.microsoft.com/office/drawing/2014/main" id="{CCFC534B-5B68-2330-1E5C-33EE35CDE500}"/>
              </a:ext>
            </a:extLst>
          </p:cNvPr>
          <p:cNvSpPr>
            <a:spLocks noGrp="1"/>
          </p:cNvSpPr>
          <p:nvPr>
            <p:ph idx="1"/>
          </p:nvPr>
        </p:nvSpPr>
        <p:spPr/>
        <p:txBody>
          <a:bodyPr>
            <a:normAutofit lnSpcReduction="10000"/>
          </a:bodyPr>
          <a:lstStyle/>
          <a:p>
            <a:pPr marL="305435" indent="-305435"/>
            <a:r>
              <a:rPr lang="en-US" dirty="0">
                <a:ea typeface="+mn-lt"/>
                <a:cs typeface="+mn-lt"/>
              </a:rPr>
              <a:t>The deposit() method lets the user make a deposit into an account. After instantiating an Account object and saving it in </a:t>
            </a:r>
            <a:r>
              <a:rPr lang="en-US" dirty="0" err="1">
                <a:ea typeface="+mn-lt"/>
                <a:cs typeface="+mn-lt"/>
              </a:rPr>
              <a:t>oAccount</a:t>
            </a:r>
            <a:r>
              <a:rPr lang="en-US" dirty="0">
                <a:ea typeface="+mn-lt"/>
                <a:cs typeface="+mn-lt"/>
              </a:rPr>
              <a:t>, we could call the deposit() method like this:</a:t>
            </a:r>
          </a:p>
          <a:p>
            <a:pPr marL="305435" indent="-305435"/>
            <a:endParaRPr lang="en-US" dirty="0">
              <a:ea typeface="+mn-lt"/>
              <a:cs typeface="+mn-lt"/>
            </a:endParaRPr>
          </a:p>
          <a:p>
            <a:pPr marL="305435" indent="-305435"/>
            <a:endParaRPr lang="en-US" dirty="0">
              <a:ea typeface="+mn-lt"/>
              <a:cs typeface="+mn-lt"/>
            </a:endParaRPr>
          </a:p>
          <a:p>
            <a:pPr marL="305435" indent="-305435"/>
            <a:r>
              <a:rPr lang="en-US" dirty="0">
                <a:ea typeface="+mn-lt"/>
                <a:cs typeface="+mn-lt"/>
              </a:rPr>
              <a:t>This call says to deposit $500 and gives the password “magic”. The method performs two validity checks on the deposit request. The first ensures that the password is correct by testing the password provided in the call against the password set when the Account object was created. This is a good example of how the original password saved in the instance variable </a:t>
            </a:r>
            <a:r>
              <a:rPr lang="en-US" dirty="0" err="1">
                <a:ea typeface="+mn-lt"/>
                <a:cs typeface="+mn-lt"/>
              </a:rPr>
              <a:t>self.password</a:t>
            </a:r>
            <a:r>
              <a:rPr lang="en-US" dirty="0">
                <a:ea typeface="+mn-lt"/>
                <a:cs typeface="+mn-lt"/>
              </a:rPr>
              <a:t> is used. The second validity check makes sure we aren’t depositing a negative amount (which would actually be a withdrawal). If either of those tests fails, for now we return the special value None to show that some error occurred. If both tests pass, we increment the instance variable </a:t>
            </a:r>
            <a:r>
              <a:rPr lang="en-US" dirty="0" err="1">
                <a:ea typeface="+mn-lt"/>
                <a:cs typeface="+mn-lt"/>
              </a:rPr>
              <a:t>self.balance</a:t>
            </a:r>
            <a:r>
              <a:rPr lang="en-US" dirty="0">
                <a:ea typeface="+mn-lt"/>
                <a:cs typeface="+mn-lt"/>
              </a:rPr>
              <a:t> by the amount of the deposit. Because the balance is stored in </a:t>
            </a:r>
            <a:r>
              <a:rPr lang="en-US" dirty="0" err="1">
                <a:ea typeface="+mn-lt"/>
                <a:cs typeface="+mn-lt"/>
              </a:rPr>
              <a:t>self.balance</a:t>
            </a:r>
            <a:r>
              <a:rPr lang="en-US" dirty="0">
                <a:ea typeface="+mn-lt"/>
                <a:cs typeface="+mn-lt"/>
              </a:rPr>
              <a:t>, it is remembered and is available for future calls. Finally, we return the new balance</a:t>
            </a:r>
          </a:p>
        </p:txBody>
      </p:sp>
      <p:pic>
        <p:nvPicPr>
          <p:cNvPr id="4" name="Picture 4" descr="Shape&#10;&#10;Description automatically generated">
            <a:extLst>
              <a:ext uri="{FF2B5EF4-FFF2-40B4-BE49-F238E27FC236}">
                <a16:creationId xmlns:a16="http://schemas.microsoft.com/office/drawing/2014/main" id="{8EDF8E57-5D57-1F66-9F98-AA44DB85161D}"/>
              </a:ext>
            </a:extLst>
          </p:cNvPr>
          <p:cNvPicPr>
            <a:picLocks noChangeAspect="1"/>
          </p:cNvPicPr>
          <p:nvPr/>
        </p:nvPicPr>
        <p:blipFill>
          <a:blip r:embed="rId2"/>
          <a:stretch>
            <a:fillRect/>
          </a:stretch>
        </p:blipFill>
        <p:spPr>
          <a:xfrm>
            <a:off x="2026086" y="2929442"/>
            <a:ext cx="8458200" cy="638992"/>
          </a:xfrm>
          <a:prstGeom prst="rect">
            <a:avLst/>
          </a:prstGeom>
        </p:spPr>
      </p:pic>
    </p:spTree>
    <p:extLst>
      <p:ext uri="{BB962C8B-B14F-4D97-AF65-F5344CB8AC3E}">
        <p14:creationId xmlns:p14="http://schemas.microsoft.com/office/powerpoint/2010/main" val="362860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3A75-7AE3-B699-91E4-91BC49D2845C}"/>
              </a:ext>
            </a:extLst>
          </p:cNvPr>
          <p:cNvSpPr>
            <a:spLocks noGrp="1"/>
          </p:cNvSpPr>
          <p:nvPr>
            <p:ph type="title"/>
          </p:nvPr>
        </p:nvSpPr>
        <p:spPr/>
        <p:txBody>
          <a:bodyPr/>
          <a:lstStyle/>
          <a:p>
            <a:r>
              <a:rPr lang="en-US" dirty="0"/>
              <a:t>Bank account class</a:t>
            </a:r>
          </a:p>
        </p:txBody>
      </p:sp>
      <p:sp>
        <p:nvSpPr>
          <p:cNvPr id="3" name="Content Placeholder 2">
            <a:extLst>
              <a:ext uri="{FF2B5EF4-FFF2-40B4-BE49-F238E27FC236}">
                <a16:creationId xmlns:a16="http://schemas.microsoft.com/office/drawing/2014/main" id="{D635C764-28C3-BA22-884B-AAD29EDE84CB}"/>
              </a:ext>
            </a:extLst>
          </p:cNvPr>
          <p:cNvSpPr>
            <a:spLocks noGrp="1"/>
          </p:cNvSpPr>
          <p:nvPr>
            <p:ph idx="1"/>
          </p:nvPr>
        </p:nvSpPr>
        <p:spPr/>
        <p:txBody>
          <a:bodyPr/>
          <a:lstStyle/>
          <a:p>
            <a:pPr marL="305435" indent="-305435"/>
            <a:r>
              <a:rPr lang="en-US" dirty="0">
                <a:ea typeface="+mn-lt"/>
                <a:cs typeface="+mn-lt"/>
              </a:rPr>
              <a:t>The withdraw() method works in a very similar way and would be called like this:</a:t>
            </a:r>
          </a:p>
          <a:p>
            <a:pPr marL="305435" indent="-305435"/>
            <a:endParaRPr lang="en-US" dirty="0">
              <a:ea typeface="+mn-lt"/>
              <a:cs typeface="+mn-lt"/>
            </a:endParaRPr>
          </a:p>
          <a:p>
            <a:pPr marL="305435" indent="-305435"/>
            <a:endParaRPr lang="en-US" dirty="0">
              <a:ea typeface="+mn-lt"/>
              <a:cs typeface="+mn-lt"/>
            </a:endParaRPr>
          </a:p>
          <a:p>
            <a:pPr marL="305435" indent="-305435"/>
            <a:r>
              <a:rPr lang="en-US" dirty="0">
                <a:ea typeface="+mn-lt"/>
                <a:cs typeface="+mn-lt"/>
              </a:rPr>
              <a:t>The withdraw() method checks that we’ve supplied the proper password by verifying it against the instance variable </a:t>
            </a:r>
            <a:r>
              <a:rPr lang="en-US" dirty="0" err="1">
                <a:ea typeface="+mn-lt"/>
                <a:cs typeface="+mn-lt"/>
              </a:rPr>
              <a:t>self.password</a:t>
            </a:r>
            <a:r>
              <a:rPr lang="en-US" dirty="0">
                <a:ea typeface="+mn-lt"/>
                <a:cs typeface="+mn-lt"/>
              </a:rPr>
              <a:t>. It also checks that we’re not asking to withdraw a negative amount or more than we have in the account, using the instance variable </a:t>
            </a:r>
            <a:r>
              <a:rPr lang="en-US" dirty="0" err="1">
                <a:ea typeface="+mn-lt"/>
                <a:cs typeface="+mn-lt"/>
              </a:rPr>
              <a:t>self.balance</a:t>
            </a:r>
            <a:r>
              <a:rPr lang="en-US" dirty="0">
                <a:ea typeface="+mn-lt"/>
                <a:cs typeface="+mn-lt"/>
              </a:rPr>
              <a:t>. Once those tests pass, the method decrements </a:t>
            </a:r>
            <a:r>
              <a:rPr lang="en-US" dirty="0" err="1">
                <a:ea typeface="+mn-lt"/>
                <a:cs typeface="+mn-lt"/>
              </a:rPr>
              <a:t>self.balance</a:t>
            </a:r>
            <a:r>
              <a:rPr lang="en-US" dirty="0">
                <a:ea typeface="+mn-lt"/>
                <a:cs typeface="+mn-lt"/>
              </a:rPr>
              <a:t> by the amount to withdraw. It returns the resulting balance.</a:t>
            </a:r>
          </a:p>
        </p:txBody>
      </p:sp>
      <p:pic>
        <p:nvPicPr>
          <p:cNvPr id="4" name="Picture 4" descr="Shape, rectangle&#10;&#10;Description automatically generated">
            <a:extLst>
              <a:ext uri="{FF2B5EF4-FFF2-40B4-BE49-F238E27FC236}">
                <a16:creationId xmlns:a16="http://schemas.microsoft.com/office/drawing/2014/main" id="{1E3CDE6E-0C22-4371-8D7D-E2895474D916}"/>
              </a:ext>
            </a:extLst>
          </p:cNvPr>
          <p:cNvPicPr>
            <a:picLocks noChangeAspect="1"/>
          </p:cNvPicPr>
          <p:nvPr/>
        </p:nvPicPr>
        <p:blipFill>
          <a:blip r:embed="rId2"/>
          <a:stretch>
            <a:fillRect/>
          </a:stretch>
        </p:blipFill>
        <p:spPr>
          <a:xfrm>
            <a:off x="1039661" y="3253393"/>
            <a:ext cx="8828762" cy="669584"/>
          </a:xfrm>
          <a:prstGeom prst="rect">
            <a:avLst/>
          </a:prstGeom>
        </p:spPr>
      </p:pic>
    </p:spTree>
    <p:extLst>
      <p:ext uri="{BB962C8B-B14F-4D97-AF65-F5344CB8AC3E}">
        <p14:creationId xmlns:p14="http://schemas.microsoft.com/office/powerpoint/2010/main" val="4020510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AB33-F78D-5283-0A68-0F0B065FFFDF}"/>
              </a:ext>
            </a:extLst>
          </p:cNvPr>
          <p:cNvSpPr>
            <a:spLocks noGrp="1"/>
          </p:cNvSpPr>
          <p:nvPr>
            <p:ph type="title"/>
          </p:nvPr>
        </p:nvSpPr>
        <p:spPr/>
        <p:txBody>
          <a:bodyPr/>
          <a:lstStyle/>
          <a:p>
            <a:r>
              <a:rPr lang="en-US" dirty="0"/>
              <a:t>Bank account class</a:t>
            </a:r>
          </a:p>
        </p:txBody>
      </p:sp>
      <p:sp>
        <p:nvSpPr>
          <p:cNvPr id="3" name="Content Placeholder 2">
            <a:extLst>
              <a:ext uri="{FF2B5EF4-FFF2-40B4-BE49-F238E27FC236}">
                <a16:creationId xmlns:a16="http://schemas.microsoft.com/office/drawing/2014/main" id="{D975CC91-EA0E-ACAE-D3E4-19E5752D10C8}"/>
              </a:ext>
            </a:extLst>
          </p:cNvPr>
          <p:cNvSpPr>
            <a:spLocks noGrp="1"/>
          </p:cNvSpPr>
          <p:nvPr>
            <p:ph idx="1"/>
          </p:nvPr>
        </p:nvSpPr>
        <p:spPr/>
        <p:txBody>
          <a:bodyPr>
            <a:normAutofit lnSpcReduction="10000"/>
          </a:bodyPr>
          <a:lstStyle/>
          <a:p>
            <a:pPr marL="305435" indent="-305435"/>
            <a:r>
              <a:rPr lang="en-US" dirty="0">
                <a:ea typeface="+mn-lt"/>
                <a:cs typeface="+mn-lt"/>
              </a:rPr>
              <a:t>To check the balance, we only need to supply the proper password for the account:</a:t>
            </a:r>
          </a:p>
          <a:p>
            <a:pPr marL="305435" indent="-305435"/>
            <a:endParaRPr lang="en-US" dirty="0"/>
          </a:p>
          <a:p>
            <a:pPr marL="305435" indent="-305435"/>
            <a:endParaRPr lang="en-US" dirty="0"/>
          </a:p>
          <a:p>
            <a:pPr marL="305435" indent="-305435"/>
            <a:endParaRPr lang="en-US" dirty="0"/>
          </a:p>
          <a:p>
            <a:pPr marL="305435" indent="-305435"/>
            <a:r>
              <a:rPr lang="en-US" dirty="0">
                <a:ea typeface="+mn-lt"/>
                <a:cs typeface="+mn-lt"/>
              </a:rPr>
              <a:t>If the password supplied matches the one saved in the instance variable </a:t>
            </a:r>
            <a:r>
              <a:rPr lang="en-US" dirty="0" err="1">
                <a:ea typeface="+mn-lt"/>
                <a:cs typeface="+mn-lt"/>
              </a:rPr>
              <a:t>self.password</a:t>
            </a:r>
            <a:r>
              <a:rPr lang="en-US" dirty="0">
                <a:ea typeface="+mn-lt"/>
                <a:cs typeface="+mn-lt"/>
              </a:rPr>
              <a:t>, the method returns the value in </a:t>
            </a:r>
            <a:r>
              <a:rPr lang="en-US" dirty="0" err="1">
                <a:ea typeface="+mn-lt"/>
                <a:cs typeface="+mn-lt"/>
              </a:rPr>
              <a:t>self.balance</a:t>
            </a:r>
            <a:r>
              <a:rPr lang="en-US" dirty="0">
                <a:ea typeface="+mn-lt"/>
                <a:cs typeface="+mn-lt"/>
              </a:rPr>
              <a:t>. Finally, for debugging, we added a show() method to display the current values of self.name, </a:t>
            </a:r>
            <a:r>
              <a:rPr lang="en-US" dirty="0" err="1">
                <a:ea typeface="+mn-lt"/>
                <a:cs typeface="+mn-lt"/>
              </a:rPr>
              <a:t>self.balance</a:t>
            </a:r>
            <a:r>
              <a:rPr lang="en-US" dirty="0">
                <a:ea typeface="+mn-lt"/>
                <a:cs typeface="+mn-lt"/>
              </a:rPr>
              <a:t>, and </a:t>
            </a:r>
            <a:r>
              <a:rPr lang="en-US" dirty="0" err="1">
                <a:ea typeface="+mn-lt"/>
                <a:cs typeface="+mn-lt"/>
              </a:rPr>
              <a:t>self.password</a:t>
            </a:r>
            <a:r>
              <a:rPr lang="en-US" dirty="0">
                <a:ea typeface="+mn-lt"/>
                <a:cs typeface="+mn-lt"/>
              </a:rPr>
              <a:t> saved for the account. </a:t>
            </a:r>
          </a:p>
          <a:p>
            <a:pPr marL="305435" indent="-305435"/>
            <a:r>
              <a:rPr lang="en-US" dirty="0">
                <a:ea typeface="+mn-lt"/>
                <a:cs typeface="+mn-lt"/>
              </a:rPr>
              <a:t>The Account class is our first example of representing something that is not a physical object. A bank account is not something that you can see, feel, or touch. However, it fits perfectly into the world of computer objects because it has data (name, balance, password) and actions that work on that data (create, deposit, withdraw, get balance, show).</a:t>
            </a:r>
            <a:endParaRPr lang="en-US"/>
          </a:p>
        </p:txBody>
      </p:sp>
      <p:pic>
        <p:nvPicPr>
          <p:cNvPr id="4" name="Picture 4" descr="Shape&#10;&#10;Description automatically generated">
            <a:extLst>
              <a:ext uri="{FF2B5EF4-FFF2-40B4-BE49-F238E27FC236}">
                <a16:creationId xmlns:a16="http://schemas.microsoft.com/office/drawing/2014/main" id="{9575A8EE-E29A-3109-2086-31C72F5B7B26}"/>
              </a:ext>
            </a:extLst>
          </p:cNvPr>
          <p:cNvPicPr>
            <a:picLocks noChangeAspect="1"/>
          </p:cNvPicPr>
          <p:nvPr/>
        </p:nvPicPr>
        <p:blipFill>
          <a:blip r:embed="rId2"/>
          <a:stretch>
            <a:fillRect/>
          </a:stretch>
        </p:blipFill>
        <p:spPr>
          <a:xfrm>
            <a:off x="1107510" y="2805032"/>
            <a:ext cx="8922706" cy="705140"/>
          </a:xfrm>
          <a:prstGeom prst="rect">
            <a:avLst/>
          </a:prstGeom>
        </p:spPr>
      </p:pic>
    </p:spTree>
    <p:extLst>
      <p:ext uri="{BB962C8B-B14F-4D97-AF65-F5344CB8AC3E}">
        <p14:creationId xmlns:p14="http://schemas.microsoft.com/office/powerpoint/2010/main" val="2340642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456E-2C74-7D2B-039C-9ED04F2140DD}"/>
              </a:ext>
            </a:extLst>
          </p:cNvPr>
          <p:cNvSpPr>
            <a:spLocks noGrp="1"/>
          </p:cNvSpPr>
          <p:nvPr>
            <p:ph type="title"/>
          </p:nvPr>
        </p:nvSpPr>
        <p:spPr/>
        <p:txBody>
          <a:bodyPr/>
          <a:lstStyle/>
          <a:p>
            <a:r>
              <a:rPr lang="en-US" dirty="0">
                <a:ea typeface="+mj-lt"/>
                <a:cs typeface="+mj-lt"/>
              </a:rPr>
              <a:t>Importing Class Code</a:t>
            </a:r>
            <a:endParaRPr lang="en-US" dirty="0"/>
          </a:p>
        </p:txBody>
      </p:sp>
      <p:sp>
        <p:nvSpPr>
          <p:cNvPr id="3" name="Content Placeholder 2">
            <a:extLst>
              <a:ext uri="{FF2B5EF4-FFF2-40B4-BE49-F238E27FC236}">
                <a16:creationId xmlns:a16="http://schemas.microsoft.com/office/drawing/2014/main" id="{DB8A7A65-2D20-431D-F756-01CFB86ED3B1}"/>
              </a:ext>
            </a:extLst>
          </p:cNvPr>
          <p:cNvSpPr>
            <a:spLocks noGrp="1"/>
          </p:cNvSpPr>
          <p:nvPr>
            <p:ph idx="1"/>
          </p:nvPr>
        </p:nvSpPr>
        <p:spPr/>
        <p:txBody>
          <a:bodyPr/>
          <a:lstStyle/>
          <a:p>
            <a:pPr marL="305435" indent="-305435"/>
            <a:r>
              <a:rPr lang="en-US" dirty="0">
                <a:ea typeface="+mn-lt"/>
                <a:cs typeface="+mn-lt"/>
              </a:rPr>
              <a:t>There are two ways to use a class you’ve built in your own code. As we’ve seen in previous chapters, the simplest way is to place all the code of the class directly in the main Python source file. But doing so makes it difficult to reuse a class.</a:t>
            </a:r>
          </a:p>
          <a:p>
            <a:pPr marL="305435" indent="-305435"/>
            <a:r>
              <a:rPr lang="en-US" dirty="0">
                <a:ea typeface="+mn-lt"/>
                <a:cs typeface="+mn-lt"/>
              </a:rPr>
              <a:t>A second approach is to place the code of the class in a file by itself and import it into a program that uses it. We’ve placed all the code for our Account class in Account.py, but if we try to run Account.py by itself, nothing happens, because it’s just the definition of a class. To use our class code, we must instantiate one or more objects and make calls to the object’s methods. As our classes become larger and more complicated, saving each of them as a separate file is the preferred way to work with them.</a:t>
            </a:r>
            <a:endParaRPr lang="en-US" dirty="0"/>
          </a:p>
        </p:txBody>
      </p:sp>
    </p:spTree>
    <p:extLst>
      <p:ext uri="{BB962C8B-B14F-4D97-AF65-F5344CB8AC3E}">
        <p14:creationId xmlns:p14="http://schemas.microsoft.com/office/powerpoint/2010/main" val="230839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BEA8-F074-9E48-9F87-89AE0E849B6E}"/>
              </a:ext>
            </a:extLst>
          </p:cNvPr>
          <p:cNvSpPr>
            <a:spLocks noGrp="1"/>
          </p:cNvSpPr>
          <p:nvPr>
            <p:ph type="title"/>
          </p:nvPr>
        </p:nvSpPr>
        <p:spPr/>
        <p:txBody>
          <a:bodyPr/>
          <a:lstStyle/>
          <a:p>
            <a:r>
              <a:rPr lang="en-US" dirty="0"/>
              <a:t>Importing class code</a:t>
            </a:r>
          </a:p>
        </p:txBody>
      </p:sp>
      <p:sp>
        <p:nvSpPr>
          <p:cNvPr id="3" name="Content Placeholder 2">
            <a:extLst>
              <a:ext uri="{FF2B5EF4-FFF2-40B4-BE49-F238E27FC236}">
                <a16:creationId xmlns:a16="http://schemas.microsoft.com/office/drawing/2014/main" id="{51ACC66B-2F70-D1A7-974E-0A9BA594DC74}"/>
              </a:ext>
            </a:extLst>
          </p:cNvPr>
          <p:cNvSpPr>
            <a:spLocks noGrp="1"/>
          </p:cNvSpPr>
          <p:nvPr>
            <p:ph idx="1"/>
          </p:nvPr>
        </p:nvSpPr>
        <p:spPr/>
        <p:txBody>
          <a:bodyPr>
            <a:normAutofit lnSpcReduction="10000"/>
          </a:bodyPr>
          <a:lstStyle/>
          <a:p>
            <a:pPr marL="305435" indent="-305435"/>
            <a:r>
              <a:rPr lang="en-US" dirty="0">
                <a:ea typeface="+mn-lt"/>
                <a:cs typeface="+mn-lt"/>
              </a:rPr>
              <a:t>To use our Account class, we must build another .</a:t>
            </a:r>
            <a:r>
              <a:rPr lang="en-US" dirty="0" err="1">
                <a:ea typeface="+mn-lt"/>
                <a:cs typeface="+mn-lt"/>
              </a:rPr>
              <a:t>py</a:t>
            </a:r>
            <a:r>
              <a:rPr lang="en-US" dirty="0">
                <a:ea typeface="+mn-lt"/>
                <a:cs typeface="+mn-lt"/>
              </a:rPr>
              <a:t> file and import the code from Account.py, as we do with other built-in packages like random and time. Often, Python programmers name the main program that imports other class files main.py or Main_.py. We must then ensure that Account.py and the main program file are in the same folder. At the beginning of the main program, we bring in the Account code by starting with an import statement (notice that we leave off the *.</a:t>
            </a:r>
            <a:r>
              <a:rPr lang="en-US" dirty="0" err="1">
                <a:ea typeface="+mn-lt"/>
                <a:cs typeface="+mn-lt"/>
              </a:rPr>
              <a:t>py</a:t>
            </a:r>
            <a:r>
              <a:rPr lang="en-US" dirty="0">
                <a:ea typeface="+mn-lt"/>
                <a:cs typeface="+mn-lt"/>
              </a:rPr>
              <a:t> file extension):</a:t>
            </a: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r>
              <a:rPr lang="en-US" dirty="0">
                <a:ea typeface="+mn-lt"/>
                <a:cs typeface="+mn-lt"/>
              </a:rPr>
              <a:t>Using the import statement with an asterisk (*) brings in the entire contents of the imported file. An imported file can contain multiple classes. In this case, where possible, you should specify the specific class or classes that you want to import, rather than importing the whole file. Here’s the syntax for importing particular classes:</a:t>
            </a:r>
          </a:p>
          <a:p>
            <a:pPr marL="305435" indent="-305435"/>
            <a:endParaRPr lang="en-US" dirty="0">
              <a:ea typeface="+mn-lt"/>
              <a:cs typeface="+mn-lt"/>
            </a:endParaRPr>
          </a:p>
          <a:p>
            <a:pPr marL="305435" indent="-305435"/>
            <a:endParaRPr lang="en-US" dirty="0">
              <a:ea typeface="+mn-lt"/>
              <a:cs typeface="+mn-lt"/>
            </a:endParaRPr>
          </a:p>
        </p:txBody>
      </p:sp>
      <p:pic>
        <p:nvPicPr>
          <p:cNvPr id="4" name="Picture 4" descr="Shape, rectangle&#10;&#10;Description automatically generated">
            <a:extLst>
              <a:ext uri="{FF2B5EF4-FFF2-40B4-BE49-F238E27FC236}">
                <a16:creationId xmlns:a16="http://schemas.microsoft.com/office/drawing/2014/main" id="{E892A80B-061B-C833-4077-104C741FE9E8}"/>
              </a:ext>
            </a:extLst>
          </p:cNvPr>
          <p:cNvPicPr>
            <a:picLocks noChangeAspect="1"/>
          </p:cNvPicPr>
          <p:nvPr/>
        </p:nvPicPr>
        <p:blipFill>
          <a:blip r:embed="rId2"/>
          <a:stretch>
            <a:fillRect/>
          </a:stretch>
        </p:blipFill>
        <p:spPr>
          <a:xfrm>
            <a:off x="977030" y="3356292"/>
            <a:ext cx="10504118" cy="839568"/>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624EF506-51BE-1E7B-7B45-6B568736444D}"/>
              </a:ext>
            </a:extLst>
          </p:cNvPr>
          <p:cNvPicPr>
            <a:picLocks noChangeAspect="1"/>
          </p:cNvPicPr>
          <p:nvPr/>
        </p:nvPicPr>
        <p:blipFill>
          <a:blip r:embed="rId3"/>
          <a:stretch>
            <a:fillRect/>
          </a:stretch>
        </p:blipFill>
        <p:spPr>
          <a:xfrm>
            <a:off x="872647" y="5324018"/>
            <a:ext cx="10311008" cy="766307"/>
          </a:xfrm>
          <a:prstGeom prst="rect">
            <a:avLst/>
          </a:prstGeom>
        </p:spPr>
      </p:pic>
    </p:spTree>
    <p:extLst>
      <p:ext uri="{BB962C8B-B14F-4D97-AF65-F5344CB8AC3E}">
        <p14:creationId xmlns:p14="http://schemas.microsoft.com/office/powerpoint/2010/main" val="31926633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Dividend</vt:lpstr>
      <vt:lpstr>Intro to object-oriented programming</vt:lpstr>
      <vt:lpstr>What will be discussed</vt:lpstr>
      <vt:lpstr>Bank account class</vt:lpstr>
      <vt:lpstr>Bank account class</vt:lpstr>
      <vt:lpstr>Bank account class</vt:lpstr>
      <vt:lpstr>Bank account class</vt:lpstr>
      <vt:lpstr>Bank account class</vt:lpstr>
      <vt:lpstr>Importing Class Code</vt:lpstr>
      <vt:lpstr>Importing class code</vt:lpstr>
      <vt:lpstr>Benefits of importing class code</vt:lpstr>
      <vt:lpstr>Creating Some Test Code</vt:lpstr>
      <vt:lpstr>Creating Multiple Accounts</vt:lpstr>
      <vt:lpstr>CREATING MULTIPLE ACCOUNTS </vt:lpstr>
      <vt:lpstr>Multiple Account Objects in a List</vt:lpstr>
      <vt:lpstr>Multiple Account Objects in a List</vt:lpstr>
      <vt:lpstr>Multiple Objects with Unique Identifiers</vt:lpstr>
      <vt:lpstr>MULTIPLE OBJECTS WITH UNIQUE IDENTIFIERS</vt:lpstr>
      <vt:lpstr>Building an Interactive Menu </vt:lpstr>
      <vt:lpstr>Creating an Object Manager Object </vt:lpstr>
      <vt:lpstr> CREATING AN OBJECT MANAGER OBJECT  </vt:lpstr>
      <vt:lpstr>Creating an Object Manager Object</vt:lpstr>
      <vt:lpstr>CREATING AN OBJECT MANAGER OBJECT </vt:lpstr>
      <vt:lpstr>Main Code That Creates an Object Manager Object</vt:lpstr>
      <vt:lpstr>Calling the Same Method on a List of Objects</vt:lpstr>
      <vt:lpstr>CALLING THE SAME METHOD ON A LIST OF OBJECTS </vt:lpstr>
      <vt:lpstr>CALLING THE SAME METHOD ON A LIST OF OBJECTS </vt:lpstr>
      <vt:lpstr>interface vs. Implementation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243</cp:revision>
  <dcterms:created xsi:type="dcterms:W3CDTF">2023-02-08T01:15:36Z</dcterms:created>
  <dcterms:modified xsi:type="dcterms:W3CDTF">2023-02-10T00:30:38Z</dcterms:modified>
</cp:coreProperties>
</file>