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35"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C645F6-3204-210E-3670-78102085E725}" v="12" dt="2023-04-12T00:08:11.743"/>
    <p1510:client id="{FA0EA126-60B4-490F-9828-C5A15ACB3369}" v="682" dt="2023-04-09T22:15:00.0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6/11/relationships/changesInfo" Target="changesInfos/changesInfo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FA0EA126-60B4-490F-9828-C5A15ACB3369}"/>
    <pc:docChg chg="addSld delSld modSld addMainMaster">
      <pc:chgData name="Boloz, Patrik" userId="S::patrikboloz@nmhu.edu::4a5f27e5-970c-49cb-a96d-452ff94b951a" providerId="AD" clId="Web-{FA0EA126-60B4-490F-9828-C5A15ACB3369}" dt="2023-04-09T22:14:59.719" v="668" actId="20577"/>
      <pc:docMkLst>
        <pc:docMk/>
      </pc:docMkLst>
      <pc:sldChg chg="del">
        <pc:chgData name="Boloz, Patrik" userId="S::patrikboloz@nmhu.edu::4a5f27e5-970c-49cb-a96d-452ff94b951a" providerId="AD" clId="Web-{FA0EA126-60B4-490F-9828-C5A15ACB3369}" dt="2023-04-09T21:33:27.585" v="1"/>
        <pc:sldMkLst>
          <pc:docMk/>
          <pc:sldMk cId="109857222" sldId="256"/>
        </pc:sldMkLst>
      </pc:sldChg>
      <pc:sldChg chg="modSp add">
        <pc:chgData name="Boloz, Patrik" userId="S::patrikboloz@nmhu.edu::4a5f27e5-970c-49cb-a96d-452ff94b951a" providerId="AD" clId="Web-{FA0EA126-60B4-490F-9828-C5A15ACB3369}" dt="2023-04-09T21:33:47.273" v="12" actId="20577"/>
        <pc:sldMkLst>
          <pc:docMk/>
          <pc:sldMk cId="2897791029" sldId="257"/>
        </pc:sldMkLst>
        <pc:spChg chg="mod">
          <ac:chgData name="Boloz, Patrik" userId="S::patrikboloz@nmhu.edu::4a5f27e5-970c-49cb-a96d-452ff94b951a" providerId="AD" clId="Web-{FA0EA126-60B4-490F-9828-C5A15ACB3369}" dt="2023-04-09T21:33:47.273" v="12" actId="20577"/>
          <ac:spMkLst>
            <pc:docMk/>
            <pc:sldMk cId="2897791029" sldId="257"/>
            <ac:spMk id="3" creationId="{CF53A849-650A-4EF9-8E2A-BB66F7710E22}"/>
          </ac:spMkLst>
        </pc:spChg>
      </pc:sldChg>
      <pc:sldChg chg="modSp new">
        <pc:chgData name="Boloz, Patrik" userId="S::patrikboloz@nmhu.edu::4a5f27e5-970c-49cb-a96d-452ff94b951a" providerId="AD" clId="Web-{FA0EA126-60B4-490F-9828-C5A15ACB3369}" dt="2023-04-09T21:34:47.056" v="18" actId="20577"/>
        <pc:sldMkLst>
          <pc:docMk/>
          <pc:sldMk cId="4000739230" sldId="258"/>
        </pc:sldMkLst>
        <pc:spChg chg="mod">
          <ac:chgData name="Boloz, Patrik" userId="S::patrikboloz@nmhu.edu::4a5f27e5-970c-49cb-a96d-452ff94b951a" providerId="AD" clId="Web-{FA0EA126-60B4-490F-9828-C5A15ACB3369}" dt="2023-04-09T21:34:03.836" v="14" actId="20577"/>
          <ac:spMkLst>
            <pc:docMk/>
            <pc:sldMk cId="4000739230" sldId="258"/>
            <ac:spMk id="2" creationId="{3A9B74EC-E9AB-A3C9-DF13-1A1D3F0ADA51}"/>
          </ac:spMkLst>
        </pc:spChg>
        <pc:spChg chg="mod">
          <ac:chgData name="Boloz, Patrik" userId="S::patrikboloz@nmhu.edu::4a5f27e5-970c-49cb-a96d-452ff94b951a" providerId="AD" clId="Web-{FA0EA126-60B4-490F-9828-C5A15ACB3369}" dt="2023-04-09T21:34:47.056" v="18" actId="20577"/>
          <ac:spMkLst>
            <pc:docMk/>
            <pc:sldMk cId="4000739230" sldId="258"/>
            <ac:spMk id="3" creationId="{A31122A1-4252-7A6F-D75A-4D4E424E5E93}"/>
          </ac:spMkLst>
        </pc:spChg>
      </pc:sldChg>
      <pc:sldChg chg="addSp modSp new">
        <pc:chgData name="Boloz, Patrik" userId="S::patrikboloz@nmhu.edu::4a5f27e5-970c-49cb-a96d-452ff94b951a" providerId="AD" clId="Web-{FA0EA126-60B4-490F-9828-C5A15ACB3369}" dt="2023-04-09T21:35:31.714" v="34" actId="1076"/>
        <pc:sldMkLst>
          <pc:docMk/>
          <pc:sldMk cId="876293511" sldId="259"/>
        </pc:sldMkLst>
        <pc:spChg chg="mod">
          <ac:chgData name="Boloz, Patrik" userId="S::patrikboloz@nmhu.edu::4a5f27e5-970c-49cb-a96d-452ff94b951a" providerId="AD" clId="Web-{FA0EA126-60B4-490F-9828-C5A15ACB3369}" dt="2023-04-09T21:34:51.463" v="20" actId="20577"/>
          <ac:spMkLst>
            <pc:docMk/>
            <pc:sldMk cId="876293511" sldId="259"/>
            <ac:spMk id="2" creationId="{280CCC36-3A9E-0F64-9BBE-9FC5B36C9F51}"/>
          </ac:spMkLst>
        </pc:spChg>
        <pc:spChg chg="mod">
          <ac:chgData name="Boloz, Patrik" userId="S::patrikboloz@nmhu.edu::4a5f27e5-970c-49cb-a96d-452ff94b951a" providerId="AD" clId="Web-{FA0EA126-60B4-490F-9828-C5A15ACB3369}" dt="2023-04-09T21:35:17.104" v="29" actId="20577"/>
          <ac:spMkLst>
            <pc:docMk/>
            <pc:sldMk cId="876293511" sldId="259"/>
            <ac:spMk id="3" creationId="{CA48D754-C7BA-F619-4C13-2D60F637A6FB}"/>
          </ac:spMkLst>
        </pc:spChg>
        <pc:picChg chg="add mod">
          <ac:chgData name="Boloz, Patrik" userId="S::patrikboloz@nmhu.edu::4a5f27e5-970c-49cb-a96d-452ff94b951a" providerId="AD" clId="Web-{FA0EA126-60B4-490F-9828-C5A15ACB3369}" dt="2023-04-09T21:35:31.714" v="34" actId="1076"/>
          <ac:picMkLst>
            <pc:docMk/>
            <pc:sldMk cId="876293511" sldId="259"/>
            <ac:picMk id="4" creationId="{9481A1A8-06ED-4018-7FEC-2E9C2924D9E1}"/>
          </ac:picMkLst>
        </pc:picChg>
      </pc:sldChg>
      <pc:sldChg chg="modSp new">
        <pc:chgData name="Boloz, Patrik" userId="S::patrikboloz@nmhu.edu::4a5f27e5-970c-49cb-a96d-452ff94b951a" providerId="AD" clId="Web-{FA0EA126-60B4-490F-9828-C5A15ACB3369}" dt="2023-04-09T21:36:13.029" v="43" actId="20577"/>
        <pc:sldMkLst>
          <pc:docMk/>
          <pc:sldMk cId="1256109818" sldId="260"/>
        </pc:sldMkLst>
        <pc:spChg chg="mod">
          <ac:chgData name="Boloz, Patrik" userId="S::patrikboloz@nmhu.edu::4a5f27e5-970c-49cb-a96d-452ff94b951a" providerId="AD" clId="Web-{FA0EA126-60B4-490F-9828-C5A15ACB3369}" dt="2023-04-09T21:35:46.793" v="37" actId="20577"/>
          <ac:spMkLst>
            <pc:docMk/>
            <pc:sldMk cId="1256109818" sldId="260"/>
            <ac:spMk id="2" creationId="{AE1D7126-E3AD-9D21-1C5A-1BCA141F9D0B}"/>
          </ac:spMkLst>
        </pc:spChg>
        <pc:spChg chg="mod">
          <ac:chgData name="Boloz, Patrik" userId="S::patrikboloz@nmhu.edu::4a5f27e5-970c-49cb-a96d-452ff94b951a" providerId="AD" clId="Web-{FA0EA126-60B4-490F-9828-C5A15ACB3369}" dt="2023-04-09T21:36:13.029" v="43" actId="20577"/>
          <ac:spMkLst>
            <pc:docMk/>
            <pc:sldMk cId="1256109818" sldId="260"/>
            <ac:spMk id="3" creationId="{5CF69468-91A6-BD77-A1CB-147CE940ECBA}"/>
          </ac:spMkLst>
        </pc:spChg>
      </pc:sldChg>
      <pc:sldChg chg="modSp new">
        <pc:chgData name="Boloz, Patrik" userId="S::patrikboloz@nmhu.edu::4a5f27e5-970c-49cb-a96d-452ff94b951a" providerId="AD" clId="Web-{FA0EA126-60B4-490F-9828-C5A15ACB3369}" dt="2023-04-09T21:37:11.984" v="59" actId="20577"/>
        <pc:sldMkLst>
          <pc:docMk/>
          <pc:sldMk cId="3946926972" sldId="261"/>
        </pc:sldMkLst>
        <pc:spChg chg="mod">
          <ac:chgData name="Boloz, Patrik" userId="S::patrikboloz@nmhu.edu::4a5f27e5-970c-49cb-a96d-452ff94b951a" providerId="AD" clId="Web-{FA0EA126-60B4-490F-9828-C5A15ACB3369}" dt="2023-04-09T21:36:30.514" v="48" actId="20577"/>
          <ac:spMkLst>
            <pc:docMk/>
            <pc:sldMk cId="3946926972" sldId="261"/>
            <ac:spMk id="2" creationId="{B763E24C-0850-5E24-7189-8D35A824FFC3}"/>
          </ac:spMkLst>
        </pc:spChg>
        <pc:spChg chg="mod">
          <ac:chgData name="Boloz, Patrik" userId="S::patrikboloz@nmhu.edu::4a5f27e5-970c-49cb-a96d-452ff94b951a" providerId="AD" clId="Web-{FA0EA126-60B4-490F-9828-C5A15ACB3369}" dt="2023-04-09T21:37:11.984" v="59" actId="20577"/>
          <ac:spMkLst>
            <pc:docMk/>
            <pc:sldMk cId="3946926972" sldId="261"/>
            <ac:spMk id="3" creationId="{D4928CDC-F639-EC6B-E2EA-7759FC3804CE}"/>
          </ac:spMkLst>
        </pc:spChg>
      </pc:sldChg>
      <pc:sldChg chg="addSp modSp new">
        <pc:chgData name="Boloz, Patrik" userId="S::patrikboloz@nmhu.edu::4a5f27e5-970c-49cb-a96d-452ff94b951a" providerId="AD" clId="Web-{FA0EA126-60B4-490F-9828-C5A15ACB3369}" dt="2023-04-09T21:38:43.128" v="93" actId="1076"/>
        <pc:sldMkLst>
          <pc:docMk/>
          <pc:sldMk cId="2693809571" sldId="262"/>
        </pc:sldMkLst>
        <pc:spChg chg="mod">
          <ac:chgData name="Boloz, Patrik" userId="S::patrikboloz@nmhu.edu::4a5f27e5-970c-49cb-a96d-452ff94b951a" providerId="AD" clId="Web-{FA0EA126-60B4-490F-9828-C5A15ACB3369}" dt="2023-04-09T21:37:23.172" v="62" actId="20577"/>
          <ac:spMkLst>
            <pc:docMk/>
            <pc:sldMk cId="2693809571" sldId="262"/>
            <ac:spMk id="2" creationId="{909A22E9-7FC4-A46D-B447-E4809C68B9F1}"/>
          </ac:spMkLst>
        </pc:spChg>
        <pc:spChg chg="mod">
          <ac:chgData name="Boloz, Patrik" userId="S::patrikboloz@nmhu.edu::4a5f27e5-970c-49cb-a96d-452ff94b951a" providerId="AD" clId="Web-{FA0EA126-60B4-490F-9828-C5A15ACB3369}" dt="2023-04-09T21:38:31.721" v="88" actId="20577"/>
          <ac:spMkLst>
            <pc:docMk/>
            <pc:sldMk cId="2693809571" sldId="262"/>
            <ac:spMk id="3" creationId="{610C1220-0F00-B8B7-1267-96734B6273D6}"/>
          </ac:spMkLst>
        </pc:spChg>
        <pc:picChg chg="add mod ord">
          <ac:chgData name="Boloz, Patrik" userId="S::patrikboloz@nmhu.edu::4a5f27e5-970c-49cb-a96d-452ff94b951a" providerId="AD" clId="Web-{FA0EA126-60B4-490F-9828-C5A15ACB3369}" dt="2023-04-09T21:38:36.784" v="90"/>
          <ac:picMkLst>
            <pc:docMk/>
            <pc:sldMk cId="2693809571" sldId="262"/>
            <ac:picMk id="4" creationId="{CAE36B6D-3BD9-AB4C-ED17-2A951545FC95}"/>
          </ac:picMkLst>
        </pc:picChg>
        <pc:picChg chg="add mod">
          <ac:chgData name="Boloz, Patrik" userId="S::patrikboloz@nmhu.edu::4a5f27e5-970c-49cb-a96d-452ff94b951a" providerId="AD" clId="Web-{FA0EA126-60B4-490F-9828-C5A15ACB3369}" dt="2023-04-09T21:38:43.128" v="93" actId="1076"/>
          <ac:picMkLst>
            <pc:docMk/>
            <pc:sldMk cId="2693809571" sldId="262"/>
            <ac:picMk id="5" creationId="{DD9805FF-C26B-9031-FB46-63CF75435F31}"/>
          </ac:picMkLst>
        </pc:picChg>
      </pc:sldChg>
      <pc:sldChg chg="modSp new">
        <pc:chgData name="Boloz, Patrik" userId="S::patrikboloz@nmhu.edu::4a5f27e5-970c-49cb-a96d-452ff94b951a" providerId="AD" clId="Web-{FA0EA126-60B4-490F-9828-C5A15ACB3369}" dt="2023-04-09T21:39:44.287" v="117" actId="20577"/>
        <pc:sldMkLst>
          <pc:docMk/>
          <pc:sldMk cId="2893581772" sldId="263"/>
        </pc:sldMkLst>
        <pc:spChg chg="mod">
          <ac:chgData name="Boloz, Patrik" userId="S::patrikboloz@nmhu.edu::4a5f27e5-970c-49cb-a96d-452ff94b951a" providerId="AD" clId="Web-{FA0EA126-60B4-490F-9828-C5A15ACB3369}" dt="2023-04-09T21:38:54.660" v="98" actId="20577"/>
          <ac:spMkLst>
            <pc:docMk/>
            <pc:sldMk cId="2893581772" sldId="263"/>
            <ac:spMk id="2" creationId="{01D0302C-2C56-50CF-C21D-7CFFDFE4046B}"/>
          </ac:spMkLst>
        </pc:spChg>
        <pc:spChg chg="mod">
          <ac:chgData name="Boloz, Patrik" userId="S::patrikboloz@nmhu.edu::4a5f27e5-970c-49cb-a96d-452ff94b951a" providerId="AD" clId="Web-{FA0EA126-60B4-490F-9828-C5A15ACB3369}" dt="2023-04-09T21:39:44.287" v="117" actId="20577"/>
          <ac:spMkLst>
            <pc:docMk/>
            <pc:sldMk cId="2893581772" sldId="263"/>
            <ac:spMk id="3" creationId="{CF5B6658-F400-7457-1528-5D66DBF151A3}"/>
          </ac:spMkLst>
        </pc:spChg>
      </pc:sldChg>
      <pc:sldChg chg="modSp new">
        <pc:chgData name="Boloz, Patrik" userId="S::patrikboloz@nmhu.edu::4a5f27e5-970c-49cb-a96d-452ff94b951a" providerId="AD" clId="Web-{FA0EA126-60B4-490F-9828-C5A15ACB3369}" dt="2023-04-09T21:40:45.164" v="128" actId="20577"/>
        <pc:sldMkLst>
          <pc:docMk/>
          <pc:sldMk cId="2483042925" sldId="264"/>
        </pc:sldMkLst>
        <pc:spChg chg="mod">
          <ac:chgData name="Boloz, Patrik" userId="S::patrikboloz@nmhu.edu::4a5f27e5-970c-49cb-a96d-452ff94b951a" providerId="AD" clId="Web-{FA0EA126-60B4-490F-9828-C5A15ACB3369}" dt="2023-04-09T21:39:51.990" v="120" actId="20577"/>
          <ac:spMkLst>
            <pc:docMk/>
            <pc:sldMk cId="2483042925" sldId="264"/>
            <ac:spMk id="2" creationId="{44F6D735-123B-532A-4EE8-6DE5119BD3E7}"/>
          </ac:spMkLst>
        </pc:spChg>
        <pc:spChg chg="mod">
          <ac:chgData name="Boloz, Patrik" userId="S::patrikboloz@nmhu.edu::4a5f27e5-970c-49cb-a96d-452ff94b951a" providerId="AD" clId="Web-{FA0EA126-60B4-490F-9828-C5A15ACB3369}" dt="2023-04-09T21:40:45.164" v="128" actId="20577"/>
          <ac:spMkLst>
            <pc:docMk/>
            <pc:sldMk cId="2483042925" sldId="264"/>
            <ac:spMk id="3" creationId="{7630ED3D-63CF-EE44-4D3C-B61974FE0DAB}"/>
          </ac:spMkLst>
        </pc:spChg>
      </pc:sldChg>
      <pc:sldChg chg="addSp modSp new">
        <pc:chgData name="Boloz, Patrik" userId="S::patrikboloz@nmhu.edu::4a5f27e5-970c-49cb-a96d-452ff94b951a" providerId="AD" clId="Web-{FA0EA126-60B4-490F-9828-C5A15ACB3369}" dt="2023-04-09T21:41:42.494" v="151"/>
        <pc:sldMkLst>
          <pc:docMk/>
          <pc:sldMk cId="3310596255" sldId="265"/>
        </pc:sldMkLst>
        <pc:spChg chg="mod">
          <ac:chgData name="Boloz, Patrik" userId="S::patrikboloz@nmhu.edu::4a5f27e5-970c-49cb-a96d-452ff94b951a" providerId="AD" clId="Web-{FA0EA126-60B4-490F-9828-C5A15ACB3369}" dt="2023-04-09T21:40:48.461" v="130" actId="20577"/>
          <ac:spMkLst>
            <pc:docMk/>
            <pc:sldMk cId="3310596255" sldId="265"/>
            <ac:spMk id="2" creationId="{EE090DCE-D86F-D65F-7DF0-03A6264D48A9}"/>
          </ac:spMkLst>
        </pc:spChg>
        <pc:spChg chg="mod">
          <ac:chgData name="Boloz, Patrik" userId="S::patrikboloz@nmhu.edu::4a5f27e5-970c-49cb-a96d-452ff94b951a" providerId="AD" clId="Web-{FA0EA126-60B4-490F-9828-C5A15ACB3369}" dt="2023-04-09T21:41:15.056" v="142" actId="20577"/>
          <ac:spMkLst>
            <pc:docMk/>
            <pc:sldMk cId="3310596255" sldId="265"/>
            <ac:spMk id="3" creationId="{9F9B8B96-5062-551C-5235-00ADB4B74912}"/>
          </ac:spMkLst>
        </pc:spChg>
        <pc:picChg chg="add mod ord">
          <ac:chgData name="Boloz, Patrik" userId="S::patrikboloz@nmhu.edu::4a5f27e5-970c-49cb-a96d-452ff94b951a" providerId="AD" clId="Web-{FA0EA126-60B4-490F-9828-C5A15ACB3369}" dt="2023-04-09T21:41:27.884" v="147"/>
          <ac:picMkLst>
            <pc:docMk/>
            <pc:sldMk cId="3310596255" sldId="265"/>
            <ac:picMk id="4" creationId="{F6BF480C-D4F9-2D22-EF0A-A50CFDCD6A31}"/>
          </ac:picMkLst>
        </pc:picChg>
        <pc:picChg chg="add mod ord">
          <ac:chgData name="Boloz, Patrik" userId="S::patrikboloz@nmhu.edu::4a5f27e5-970c-49cb-a96d-452ff94b951a" providerId="AD" clId="Web-{FA0EA126-60B4-490F-9828-C5A15ACB3369}" dt="2023-04-09T21:41:42.494" v="151"/>
          <ac:picMkLst>
            <pc:docMk/>
            <pc:sldMk cId="3310596255" sldId="265"/>
            <ac:picMk id="5" creationId="{9D2CB47E-B73B-235C-375E-AD278DC781E1}"/>
          </ac:picMkLst>
        </pc:picChg>
      </pc:sldChg>
      <pc:sldChg chg="addSp modSp new">
        <pc:chgData name="Boloz, Patrik" userId="S::patrikboloz@nmhu.edu::4a5f27e5-970c-49cb-a96d-452ff94b951a" providerId="AD" clId="Web-{FA0EA126-60B4-490F-9828-C5A15ACB3369}" dt="2023-04-09T21:42:58.967" v="183" actId="1076"/>
        <pc:sldMkLst>
          <pc:docMk/>
          <pc:sldMk cId="1856009651" sldId="266"/>
        </pc:sldMkLst>
        <pc:spChg chg="mod">
          <ac:chgData name="Boloz, Patrik" userId="S::patrikboloz@nmhu.edu::4a5f27e5-970c-49cb-a96d-452ff94b951a" providerId="AD" clId="Web-{FA0EA126-60B4-490F-9828-C5A15ACB3369}" dt="2023-04-09T21:42:04.403" v="157" actId="20577"/>
          <ac:spMkLst>
            <pc:docMk/>
            <pc:sldMk cId="1856009651" sldId="266"/>
            <ac:spMk id="2" creationId="{80411DCD-5989-88E8-E422-3F572CAA6936}"/>
          </ac:spMkLst>
        </pc:spChg>
        <pc:spChg chg="mod">
          <ac:chgData name="Boloz, Patrik" userId="S::patrikboloz@nmhu.edu::4a5f27e5-970c-49cb-a96d-452ff94b951a" providerId="AD" clId="Web-{FA0EA126-60B4-490F-9828-C5A15ACB3369}" dt="2023-04-09T21:42:43.607" v="178" actId="14100"/>
          <ac:spMkLst>
            <pc:docMk/>
            <pc:sldMk cId="1856009651" sldId="266"/>
            <ac:spMk id="3" creationId="{FD795D87-AEA4-2466-90A9-1494304029E1}"/>
          </ac:spMkLst>
        </pc:spChg>
        <pc:picChg chg="add mod">
          <ac:chgData name="Boloz, Patrik" userId="S::patrikboloz@nmhu.edu::4a5f27e5-970c-49cb-a96d-452ff94b951a" providerId="AD" clId="Web-{FA0EA126-60B4-490F-9828-C5A15ACB3369}" dt="2023-04-09T21:42:45.389" v="179" actId="1076"/>
          <ac:picMkLst>
            <pc:docMk/>
            <pc:sldMk cId="1856009651" sldId="266"/>
            <ac:picMk id="4" creationId="{0722ECB2-3C73-71E2-DB4F-CBB2BEACD9D8}"/>
          </ac:picMkLst>
        </pc:picChg>
        <pc:picChg chg="add mod">
          <ac:chgData name="Boloz, Patrik" userId="S::patrikboloz@nmhu.edu::4a5f27e5-970c-49cb-a96d-452ff94b951a" providerId="AD" clId="Web-{FA0EA126-60B4-490F-9828-C5A15ACB3369}" dt="2023-04-09T21:42:58.967" v="183" actId="1076"/>
          <ac:picMkLst>
            <pc:docMk/>
            <pc:sldMk cId="1856009651" sldId="266"/>
            <ac:picMk id="5" creationId="{67502A58-1840-471B-ADBF-CE8716B9AC4D}"/>
          </ac:picMkLst>
        </pc:picChg>
      </pc:sldChg>
      <pc:sldChg chg="modSp new">
        <pc:chgData name="Boloz, Patrik" userId="S::patrikboloz@nmhu.edu::4a5f27e5-970c-49cb-a96d-452ff94b951a" providerId="AD" clId="Web-{FA0EA126-60B4-490F-9828-C5A15ACB3369}" dt="2023-04-09T21:44:43.269" v="216" actId="14100"/>
        <pc:sldMkLst>
          <pc:docMk/>
          <pc:sldMk cId="1541821349" sldId="267"/>
        </pc:sldMkLst>
        <pc:spChg chg="mod">
          <ac:chgData name="Boloz, Patrik" userId="S::patrikboloz@nmhu.edu::4a5f27e5-970c-49cb-a96d-452ff94b951a" providerId="AD" clId="Web-{FA0EA126-60B4-490F-9828-C5A15ACB3369}" dt="2023-04-09T21:43:05.656" v="185" actId="20577"/>
          <ac:spMkLst>
            <pc:docMk/>
            <pc:sldMk cId="1541821349" sldId="267"/>
            <ac:spMk id="2" creationId="{0E0E1D15-6E1E-4EF6-8BA2-92B62CC23037}"/>
          </ac:spMkLst>
        </pc:spChg>
        <pc:spChg chg="mod">
          <ac:chgData name="Boloz, Patrik" userId="S::patrikboloz@nmhu.edu::4a5f27e5-970c-49cb-a96d-452ff94b951a" providerId="AD" clId="Web-{FA0EA126-60B4-490F-9828-C5A15ACB3369}" dt="2023-04-09T21:44:43.269" v="216" actId="14100"/>
          <ac:spMkLst>
            <pc:docMk/>
            <pc:sldMk cId="1541821349" sldId="267"/>
            <ac:spMk id="3" creationId="{53F1DF21-D1B6-6DD9-E5A4-8C687FE9A7D6}"/>
          </ac:spMkLst>
        </pc:spChg>
      </pc:sldChg>
      <pc:sldChg chg="modSp new">
        <pc:chgData name="Boloz, Patrik" userId="S::patrikboloz@nmhu.edu::4a5f27e5-970c-49cb-a96d-452ff94b951a" providerId="AD" clId="Web-{FA0EA126-60B4-490F-9828-C5A15ACB3369}" dt="2023-04-09T21:45:27.348" v="222" actId="20577"/>
        <pc:sldMkLst>
          <pc:docMk/>
          <pc:sldMk cId="1414345735" sldId="268"/>
        </pc:sldMkLst>
        <pc:spChg chg="mod">
          <ac:chgData name="Boloz, Patrik" userId="S::patrikboloz@nmhu.edu::4a5f27e5-970c-49cb-a96d-452ff94b951a" providerId="AD" clId="Web-{FA0EA126-60B4-490F-9828-C5A15ACB3369}" dt="2023-04-09T21:45:17.379" v="219" actId="20577"/>
          <ac:spMkLst>
            <pc:docMk/>
            <pc:sldMk cId="1414345735" sldId="268"/>
            <ac:spMk id="2" creationId="{E311DE90-DA92-4412-F661-FBE0C2D22137}"/>
          </ac:spMkLst>
        </pc:spChg>
        <pc:spChg chg="mod">
          <ac:chgData name="Boloz, Patrik" userId="S::patrikboloz@nmhu.edu::4a5f27e5-970c-49cb-a96d-452ff94b951a" providerId="AD" clId="Web-{FA0EA126-60B4-490F-9828-C5A15ACB3369}" dt="2023-04-09T21:45:27.348" v="222" actId="20577"/>
          <ac:spMkLst>
            <pc:docMk/>
            <pc:sldMk cId="1414345735" sldId="268"/>
            <ac:spMk id="3" creationId="{B7BFF30B-672A-8BEE-218C-3B70740B2C70}"/>
          </ac:spMkLst>
        </pc:spChg>
      </pc:sldChg>
      <pc:sldChg chg="modSp new">
        <pc:chgData name="Boloz, Patrik" userId="S::patrikboloz@nmhu.edu::4a5f27e5-970c-49cb-a96d-452ff94b951a" providerId="AD" clId="Web-{FA0EA126-60B4-490F-9828-C5A15ACB3369}" dt="2023-04-09T21:47:36.916" v="283" actId="20577"/>
        <pc:sldMkLst>
          <pc:docMk/>
          <pc:sldMk cId="209353169" sldId="269"/>
        </pc:sldMkLst>
        <pc:spChg chg="mod">
          <ac:chgData name="Boloz, Patrik" userId="S::patrikboloz@nmhu.edu::4a5f27e5-970c-49cb-a96d-452ff94b951a" providerId="AD" clId="Web-{FA0EA126-60B4-490F-9828-C5A15ACB3369}" dt="2023-04-09T21:45:33.755" v="225" actId="20577"/>
          <ac:spMkLst>
            <pc:docMk/>
            <pc:sldMk cId="209353169" sldId="269"/>
            <ac:spMk id="2" creationId="{4C0F9683-E6F4-B856-7504-065420C54BAB}"/>
          </ac:spMkLst>
        </pc:spChg>
        <pc:spChg chg="mod">
          <ac:chgData name="Boloz, Patrik" userId="S::patrikboloz@nmhu.edu::4a5f27e5-970c-49cb-a96d-452ff94b951a" providerId="AD" clId="Web-{FA0EA126-60B4-490F-9828-C5A15ACB3369}" dt="2023-04-09T21:47:36.916" v="283" actId="20577"/>
          <ac:spMkLst>
            <pc:docMk/>
            <pc:sldMk cId="209353169" sldId="269"/>
            <ac:spMk id="3" creationId="{D69BDCCA-FEB7-B083-D03A-9EAD2C3143D0}"/>
          </ac:spMkLst>
        </pc:spChg>
      </pc:sldChg>
      <pc:sldChg chg="modSp new">
        <pc:chgData name="Boloz, Patrik" userId="S::patrikboloz@nmhu.edu::4a5f27e5-970c-49cb-a96d-452ff94b951a" providerId="AD" clId="Web-{FA0EA126-60B4-490F-9828-C5A15ACB3369}" dt="2023-04-09T21:47:59.088" v="288" actId="20577"/>
        <pc:sldMkLst>
          <pc:docMk/>
          <pc:sldMk cId="1050532104" sldId="270"/>
        </pc:sldMkLst>
        <pc:spChg chg="mod">
          <ac:chgData name="Boloz, Patrik" userId="S::patrikboloz@nmhu.edu::4a5f27e5-970c-49cb-a96d-452ff94b951a" providerId="AD" clId="Web-{FA0EA126-60B4-490F-9828-C5A15ACB3369}" dt="2023-04-09T21:47:59.088" v="288" actId="20577"/>
          <ac:spMkLst>
            <pc:docMk/>
            <pc:sldMk cId="1050532104" sldId="270"/>
            <ac:spMk id="2" creationId="{051A9681-46AD-D6B4-17D8-B2162C76E89B}"/>
          </ac:spMkLst>
        </pc:spChg>
        <pc:spChg chg="mod">
          <ac:chgData name="Boloz, Patrik" userId="S::patrikboloz@nmhu.edu::4a5f27e5-970c-49cb-a96d-452ff94b951a" providerId="AD" clId="Web-{FA0EA126-60B4-490F-9828-C5A15ACB3369}" dt="2023-04-09T21:47:41.494" v="286" actId="20577"/>
          <ac:spMkLst>
            <pc:docMk/>
            <pc:sldMk cId="1050532104" sldId="270"/>
            <ac:spMk id="3" creationId="{71F01713-48D0-C6B1-E132-0B1E497373A3}"/>
          </ac:spMkLst>
        </pc:spChg>
      </pc:sldChg>
      <pc:sldChg chg="addSp modSp new">
        <pc:chgData name="Boloz, Patrik" userId="S::patrikboloz@nmhu.edu::4a5f27e5-970c-49cb-a96d-452ff94b951a" providerId="AD" clId="Web-{FA0EA126-60B4-490F-9828-C5A15ACB3369}" dt="2023-04-09T21:48:45.465" v="309" actId="1076"/>
        <pc:sldMkLst>
          <pc:docMk/>
          <pc:sldMk cId="1570702935" sldId="271"/>
        </pc:sldMkLst>
        <pc:spChg chg="mod">
          <ac:chgData name="Boloz, Patrik" userId="S::patrikboloz@nmhu.edu::4a5f27e5-970c-49cb-a96d-452ff94b951a" providerId="AD" clId="Web-{FA0EA126-60B4-490F-9828-C5A15ACB3369}" dt="2023-04-09T21:48:00.182" v="290" actId="20577"/>
          <ac:spMkLst>
            <pc:docMk/>
            <pc:sldMk cId="1570702935" sldId="271"/>
            <ac:spMk id="2" creationId="{9E4552C1-4226-6A82-42E3-4247258A38BF}"/>
          </ac:spMkLst>
        </pc:spChg>
        <pc:spChg chg="mod">
          <ac:chgData name="Boloz, Patrik" userId="S::patrikboloz@nmhu.edu::4a5f27e5-970c-49cb-a96d-452ff94b951a" providerId="AD" clId="Web-{FA0EA126-60B4-490F-9828-C5A15ACB3369}" dt="2023-04-09T21:48:29.339" v="301" actId="20577"/>
          <ac:spMkLst>
            <pc:docMk/>
            <pc:sldMk cId="1570702935" sldId="271"/>
            <ac:spMk id="3" creationId="{FDB6C6DD-B951-437C-FCFB-C2728619C233}"/>
          </ac:spMkLst>
        </pc:spChg>
        <pc:picChg chg="add mod">
          <ac:chgData name="Boloz, Patrik" userId="S::patrikboloz@nmhu.edu::4a5f27e5-970c-49cb-a96d-452ff94b951a" providerId="AD" clId="Web-{FA0EA126-60B4-490F-9828-C5A15ACB3369}" dt="2023-04-09T21:48:34.683" v="305" actId="1076"/>
          <ac:picMkLst>
            <pc:docMk/>
            <pc:sldMk cId="1570702935" sldId="271"/>
            <ac:picMk id="4" creationId="{A41A0C44-7674-142B-29A5-2B51049DF878}"/>
          </ac:picMkLst>
        </pc:picChg>
        <pc:picChg chg="add mod">
          <ac:chgData name="Boloz, Patrik" userId="S::patrikboloz@nmhu.edu::4a5f27e5-970c-49cb-a96d-452ff94b951a" providerId="AD" clId="Web-{FA0EA126-60B4-490F-9828-C5A15ACB3369}" dt="2023-04-09T21:48:45.465" v="309" actId="1076"/>
          <ac:picMkLst>
            <pc:docMk/>
            <pc:sldMk cId="1570702935" sldId="271"/>
            <ac:picMk id="5" creationId="{20C1BDD3-89EE-F7C8-3BA8-860A693CE7C0}"/>
          </ac:picMkLst>
        </pc:picChg>
      </pc:sldChg>
      <pc:sldChg chg="addSp modSp new">
        <pc:chgData name="Boloz, Patrik" userId="S::patrikboloz@nmhu.edu::4a5f27e5-970c-49cb-a96d-452ff94b951a" providerId="AD" clId="Web-{FA0EA126-60B4-490F-9828-C5A15ACB3369}" dt="2023-04-09T21:50:03.218" v="325" actId="1076"/>
        <pc:sldMkLst>
          <pc:docMk/>
          <pc:sldMk cId="1718522396" sldId="272"/>
        </pc:sldMkLst>
        <pc:spChg chg="mod">
          <ac:chgData name="Boloz, Patrik" userId="S::patrikboloz@nmhu.edu::4a5f27e5-970c-49cb-a96d-452ff94b951a" providerId="AD" clId="Web-{FA0EA126-60B4-490F-9828-C5A15ACB3369}" dt="2023-04-09T21:49:28.748" v="312" actId="20577"/>
          <ac:spMkLst>
            <pc:docMk/>
            <pc:sldMk cId="1718522396" sldId="272"/>
            <ac:spMk id="2" creationId="{6BA905DC-505E-6BDA-F1D8-5389F4103D8C}"/>
          </ac:spMkLst>
        </pc:spChg>
        <pc:spChg chg="mod">
          <ac:chgData name="Boloz, Patrik" userId="S::patrikboloz@nmhu.edu::4a5f27e5-970c-49cb-a96d-452ff94b951a" providerId="AD" clId="Web-{FA0EA126-60B4-490F-9828-C5A15ACB3369}" dt="2023-04-09T21:49:57.624" v="321" actId="20577"/>
          <ac:spMkLst>
            <pc:docMk/>
            <pc:sldMk cId="1718522396" sldId="272"/>
            <ac:spMk id="3" creationId="{9FF9E099-B2A2-4C6A-4289-96BF459216DF}"/>
          </ac:spMkLst>
        </pc:spChg>
        <pc:picChg chg="add mod">
          <ac:chgData name="Boloz, Patrik" userId="S::patrikboloz@nmhu.edu::4a5f27e5-970c-49cb-a96d-452ff94b951a" providerId="AD" clId="Web-{FA0EA126-60B4-490F-9828-C5A15ACB3369}" dt="2023-04-09T21:50:03.218" v="325" actId="1076"/>
          <ac:picMkLst>
            <pc:docMk/>
            <pc:sldMk cId="1718522396" sldId="272"/>
            <ac:picMk id="4" creationId="{94FF235B-6CC7-8998-3608-AE8820B22364}"/>
          </ac:picMkLst>
        </pc:picChg>
      </pc:sldChg>
      <pc:sldChg chg="addSp modSp new">
        <pc:chgData name="Boloz, Patrik" userId="S::patrikboloz@nmhu.edu::4a5f27e5-970c-49cb-a96d-452ff94b951a" providerId="AD" clId="Web-{FA0EA126-60B4-490F-9828-C5A15ACB3369}" dt="2023-04-09T21:52:42.130" v="384" actId="1076"/>
        <pc:sldMkLst>
          <pc:docMk/>
          <pc:sldMk cId="737851782" sldId="273"/>
        </pc:sldMkLst>
        <pc:spChg chg="mod">
          <ac:chgData name="Boloz, Patrik" userId="S::patrikboloz@nmhu.edu::4a5f27e5-970c-49cb-a96d-452ff94b951a" providerId="AD" clId="Web-{FA0EA126-60B4-490F-9828-C5A15ACB3369}" dt="2023-04-09T21:50:15.015" v="329" actId="20577"/>
          <ac:spMkLst>
            <pc:docMk/>
            <pc:sldMk cId="737851782" sldId="273"/>
            <ac:spMk id="2" creationId="{309D3B3D-3F1F-924D-8E5F-2F2CC33E058C}"/>
          </ac:spMkLst>
        </pc:spChg>
        <pc:spChg chg="mod">
          <ac:chgData name="Boloz, Patrik" userId="S::patrikboloz@nmhu.edu::4a5f27e5-970c-49cb-a96d-452ff94b951a" providerId="AD" clId="Web-{FA0EA126-60B4-490F-9828-C5A15ACB3369}" dt="2023-04-09T21:52:26.832" v="377" actId="1076"/>
          <ac:spMkLst>
            <pc:docMk/>
            <pc:sldMk cId="737851782" sldId="273"/>
            <ac:spMk id="3" creationId="{C6475BEC-8085-E3A1-C4CD-A32DE374BF9B}"/>
          </ac:spMkLst>
        </pc:spChg>
        <pc:picChg chg="add mod">
          <ac:chgData name="Boloz, Patrik" userId="S::patrikboloz@nmhu.edu::4a5f27e5-970c-49cb-a96d-452ff94b951a" providerId="AD" clId="Web-{FA0EA126-60B4-490F-9828-C5A15ACB3369}" dt="2023-04-09T21:52:42.130" v="384" actId="1076"/>
          <ac:picMkLst>
            <pc:docMk/>
            <pc:sldMk cId="737851782" sldId="273"/>
            <ac:picMk id="4" creationId="{8C9AC30F-23CD-070D-E9C2-07BDA37FD8AB}"/>
          </ac:picMkLst>
        </pc:picChg>
        <pc:picChg chg="add mod ord">
          <ac:chgData name="Boloz, Patrik" userId="S::patrikboloz@nmhu.edu::4a5f27e5-970c-49cb-a96d-452ff94b951a" providerId="AD" clId="Web-{FA0EA126-60B4-490F-9828-C5A15ACB3369}" dt="2023-04-09T21:52:37.880" v="383"/>
          <ac:picMkLst>
            <pc:docMk/>
            <pc:sldMk cId="737851782" sldId="273"/>
            <ac:picMk id="5" creationId="{F0B02C2B-17DD-4867-D73C-8FC53D66D085}"/>
          </ac:picMkLst>
        </pc:picChg>
      </pc:sldChg>
      <pc:sldChg chg="addSp modSp new">
        <pc:chgData name="Boloz, Patrik" userId="S::patrikboloz@nmhu.edu::4a5f27e5-970c-49cb-a96d-452ff94b951a" providerId="AD" clId="Web-{FA0EA126-60B4-490F-9828-C5A15ACB3369}" dt="2023-04-09T21:53:40.069" v="395" actId="20577"/>
        <pc:sldMkLst>
          <pc:docMk/>
          <pc:sldMk cId="603945138" sldId="274"/>
        </pc:sldMkLst>
        <pc:spChg chg="mod">
          <ac:chgData name="Boloz, Patrik" userId="S::patrikboloz@nmhu.edu::4a5f27e5-970c-49cb-a96d-452ff94b951a" providerId="AD" clId="Web-{FA0EA126-60B4-490F-9828-C5A15ACB3369}" dt="2023-04-09T21:53:40.069" v="395" actId="20577"/>
          <ac:spMkLst>
            <pc:docMk/>
            <pc:sldMk cId="603945138" sldId="274"/>
            <ac:spMk id="2" creationId="{9F0F0BFE-3643-A7DB-F656-825662D49DB3}"/>
          </ac:spMkLst>
        </pc:spChg>
        <pc:spChg chg="mod">
          <ac:chgData name="Boloz, Patrik" userId="S::patrikboloz@nmhu.edu::4a5f27e5-970c-49cb-a96d-452ff94b951a" providerId="AD" clId="Web-{FA0EA126-60B4-490F-9828-C5A15ACB3369}" dt="2023-04-09T21:52:57.552" v="388" actId="20577"/>
          <ac:spMkLst>
            <pc:docMk/>
            <pc:sldMk cId="603945138" sldId="274"/>
            <ac:spMk id="3" creationId="{C7E746E7-C7A5-16C0-582C-21A8F6ECB8B7}"/>
          </ac:spMkLst>
        </pc:spChg>
        <pc:picChg chg="add mod">
          <ac:chgData name="Boloz, Patrik" userId="S::patrikboloz@nmhu.edu::4a5f27e5-970c-49cb-a96d-452ff94b951a" providerId="AD" clId="Web-{FA0EA126-60B4-490F-9828-C5A15ACB3369}" dt="2023-04-09T21:53:01.865" v="392" actId="1076"/>
          <ac:picMkLst>
            <pc:docMk/>
            <pc:sldMk cId="603945138" sldId="274"/>
            <ac:picMk id="4" creationId="{DEBA7BE9-FD20-744B-04DC-3426A7A134C7}"/>
          </ac:picMkLst>
        </pc:picChg>
      </pc:sldChg>
      <pc:sldChg chg="addSp modSp new">
        <pc:chgData name="Boloz, Patrik" userId="S::patrikboloz@nmhu.edu::4a5f27e5-970c-49cb-a96d-452ff94b951a" providerId="AD" clId="Web-{FA0EA126-60B4-490F-9828-C5A15ACB3369}" dt="2023-04-09T22:05:07.697" v="434"/>
        <pc:sldMkLst>
          <pc:docMk/>
          <pc:sldMk cId="2474096701" sldId="275"/>
        </pc:sldMkLst>
        <pc:spChg chg="mod">
          <ac:chgData name="Boloz, Patrik" userId="S::patrikboloz@nmhu.edu::4a5f27e5-970c-49cb-a96d-452ff94b951a" providerId="AD" clId="Web-{FA0EA126-60B4-490F-9828-C5A15ACB3369}" dt="2023-04-09T21:54:08.399" v="398" actId="20577"/>
          <ac:spMkLst>
            <pc:docMk/>
            <pc:sldMk cId="2474096701" sldId="275"/>
            <ac:spMk id="2" creationId="{40D0195F-8F80-D3ED-448B-D0986F53DFC3}"/>
          </ac:spMkLst>
        </pc:spChg>
        <pc:spChg chg="mod">
          <ac:chgData name="Boloz, Patrik" userId="S::patrikboloz@nmhu.edu::4a5f27e5-970c-49cb-a96d-452ff94b951a" providerId="AD" clId="Web-{FA0EA126-60B4-490F-9828-C5A15ACB3369}" dt="2023-04-09T22:04:28.805" v="421" actId="1076"/>
          <ac:spMkLst>
            <pc:docMk/>
            <pc:sldMk cId="2474096701" sldId="275"/>
            <ac:spMk id="3" creationId="{1D78CFB7-A9F4-70D7-962E-4837B6D86958}"/>
          </ac:spMkLst>
        </pc:spChg>
        <pc:picChg chg="add mod ord">
          <ac:chgData name="Boloz, Patrik" userId="S::patrikboloz@nmhu.edu::4a5f27e5-970c-49cb-a96d-452ff94b951a" providerId="AD" clId="Web-{FA0EA126-60B4-490F-9828-C5A15ACB3369}" dt="2023-04-09T22:04:34.711" v="422" actId="1076"/>
          <ac:picMkLst>
            <pc:docMk/>
            <pc:sldMk cId="2474096701" sldId="275"/>
            <ac:picMk id="4" creationId="{18D13B62-E74D-1708-638C-311463FE41D9}"/>
          </ac:picMkLst>
        </pc:picChg>
        <pc:picChg chg="add mod ord">
          <ac:chgData name="Boloz, Patrik" userId="S::patrikboloz@nmhu.edu::4a5f27e5-970c-49cb-a96d-452ff94b951a" providerId="AD" clId="Web-{FA0EA126-60B4-490F-9828-C5A15ACB3369}" dt="2023-04-09T22:04:50.727" v="429" actId="1076"/>
          <ac:picMkLst>
            <pc:docMk/>
            <pc:sldMk cId="2474096701" sldId="275"/>
            <ac:picMk id="5" creationId="{2808E5BB-E09B-06FA-74D3-D4BB63B22A1C}"/>
          </ac:picMkLst>
        </pc:picChg>
        <pc:picChg chg="add mod ord">
          <ac:chgData name="Boloz, Patrik" userId="S::patrikboloz@nmhu.edu::4a5f27e5-970c-49cb-a96d-452ff94b951a" providerId="AD" clId="Web-{FA0EA126-60B4-490F-9828-C5A15ACB3369}" dt="2023-04-09T22:05:07.697" v="434"/>
          <ac:picMkLst>
            <pc:docMk/>
            <pc:sldMk cId="2474096701" sldId="275"/>
            <ac:picMk id="6" creationId="{4D40EE26-26F2-DA69-41E3-29A519C4F705}"/>
          </ac:picMkLst>
        </pc:picChg>
      </pc:sldChg>
      <pc:sldChg chg="addSp modSp new">
        <pc:chgData name="Boloz, Patrik" userId="S::patrikboloz@nmhu.edu::4a5f27e5-970c-49cb-a96d-452ff94b951a" providerId="AD" clId="Web-{FA0EA126-60B4-490F-9828-C5A15ACB3369}" dt="2023-04-09T22:05:44.526" v="449" actId="1076"/>
        <pc:sldMkLst>
          <pc:docMk/>
          <pc:sldMk cId="2837964261" sldId="276"/>
        </pc:sldMkLst>
        <pc:spChg chg="mod">
          <ac:chgData name="Boloz, Patrik" userId="S::patrikboloz@nmhu.edu::4a5f27e5-970c-49cb-a96d-452ff94b951a" providerId="AD" clId="Web-{FA0EA126-60B4-490F-9828-C5A15ACB3369}" dt="2023-04-09T22:05:13.650" v="436" actId="20577"/>
          <ac:spMkLst>
            <pc:docMk/>
            <pc:sldMk cId="2837964261" sldId="276"/>
            <ac:spMk id="2" creationId="{057DCD60-90DF-41AC-A72E-833001AC314E}"/>
          </ac:spMkLst>
        </pc:spChg>
        <pc:spChg chg="mod">
          <ac:chgData name="Boloz, Patrik" userId="S::patrikboloz@nmhu.edu::4a5f27e5-970c-49cb-a96d-452ff94b951a" providerId="AD" clId="Web-{FA0EA126-60B4-490F-9828-C5A15ACB3369}" dt="2023-04-09T22:05:41.198" v="446" actId="1076"/>
          <ac:spMkLst>
            <pc:docMk/>
            <pc:sldMk cId="2837964261" sldId="276"/>
            <ac:spMk id="3" creationId="{E2FDA2CE-156C-E468-1674-72C830E9E43E}"/>
          </ac:spMkLst>
        </pc:spChg>
        <pc:picChg chg="add mod">
          <ac:chgData name="Boloz, Patrik" userId="S::patrikboloz@nmhu.edu::4a5f27e5-970c-49cb-a96d-452ff94b951a" providerId="AD" clId="Web-{FA0EA126-60B4-490F-9828-C5A15ACB3369}" dt="2023-04-09T22:05:44.526" v="449" actId="1076"/>
          <ac:picMkLst>
            <pc:docMk/>
            <pc:sldMk cId="2837964261" sldId="276"/>
            <ac:picMk id="4" creationId="{39CA140F-B085-4AF6-4569-A9B780011E10}"/>
          </ac:picMkLst>
        </pc:picChg>
      </pc:sldChg>
      <pc:sldChg chg="addSp modSp new">
        <pc:chgData name="Boloz, Patrik" userId="S::patrikboloz@nmhu.edu::4a5f27e5-970c-49cb-a96d-452ff94b951a" providerId="AD" clId="Web-{FA0EA126-60B4-490F-9828-C5A15ACB3369}" dt="2023-04-09T22:07:05.607" v="475" actId="1076"/>
        <pc:sldMkLst>
          <pc:docMk/>
          <pc:sldMk cId="1580092598" sldId="277"/>
        </pc:sldMkLst>
        <pc:spChg chg="mod">
          <ac:chgData name="Boloz, Patrik" userId="S::patrikboloz@nmhu.edu::4a5f27e5-970c-49cb-a96d-452ff94b951a" providerId="AD" clId="Web-{FA0EA126-60B4-490F-9828-C5A15ACB3369}" dt="2023-04-09T22:05:56.370" v="451" actId="20577"/>
          <ac:spMkLst>
            <pc:docMk/>
            <pc:sldMk cId="1580092598" sldId="277"/>
            <ac:spMk id="2" creationId="{2061F097-E9F4-290E-6684-091E8F911974}"/>
          </ac:spMkLst>
        </pc:spChg>
        <pc:spChg chg="mod">
          <ac:chgData name="Boloz, Patrik" userId="S::patrikboloz@nmhu.edu::4a5f27e5-970c-49cb-a96d-452ff94b951a" providerId="AD" clId="Web-{FA0EA126-60B4-490F-9828-C5A15ACB3369}" dt="2023-04-09T22:06:36.434" v="461" actId="20577"/>
          <ac:spMkLst>
            <pc:docMk/>
            <pc:sldMk cId="1580092598" sldId="277"/>
            <ac:spMk id="3" creationId="{50A89293-8E9B-F523-345C-A1EAF01C6C7B}"/>
          </ac:spMkLst>
        </pc:spChg>
        <pc:picChg chg="add mod">
          <ac:chgData name="Boloz, Patrik" userId="S::patrikboloz@nmhu.edu::4a5f27e5-970c-49cb-a96d-452ff94b951a" providerId="AD" clId="Web-{FA0EA126-60B4-490F-9828-C5A15ACB3369}" dt="2023-04-09T22:06:55.732" v="471" actId="14100"/>
          <ac:picMkLst>
            <pc:docMk/>
            <pc:sldMk cId="1580092598" sldId="277"/>
            <ac:picMk id="4" creationId="{F598F314-DEE8-038A-695C-7491392FC06C}"/>
          </ac:picMkLst>
        </pc:picChg>
        <pc:picChg chg="add mod">
          <ac:chgData name="Boloz, Patrik" userId="S::patrikboloz@nmhu.edu::4a5f27e5-970c-49cb-a96d-452ff94b951a" providerId="AD" clId="Web-{FA0EA126-60B4-490F-9828-C5A15ACB3369}" dt="2023-04-09T22:07:05.607" v="475" actId="1076"/>
          <ac:picMkLst>
            <pc:docMk/>
            <pc:sldMk cId="1580092598" sldId="277"/>
            <ac:picMk id="5" creationId="{F20B7118-FE69-7D56-A216-11C8E1C75427}"/>
          </ac:picMkLst>
        </pc:picChg>
      </pc:sldChg>
      <pc:sldChg chg="addSp modSp new">
        <pc:chgData name="Boloz, Patrik" userId="S::patrikboloz@nmhu.edu::4a5f27e5-970c-49cb-a96d-452ff94b951a" providerId="AD" clId="Web-{FA0EA126-60B4-490F-9828-C5A15ACB3369}" dt="2023-04-09T22:07:41.265" v="486" actId="1076"/>
        <pc:sldMkLst>
          <pc:docMk/>
          <pc:sldMk cId="3305640311" sldId="278"/>
        </pc:sldMkLst>
        <pc:spChg chg="mod">
          <ac:chgData name="Boloz, Patrik" userId="S::patrikboloz@nmhu.edu::4a5f27e5-970c-49cb-a96d-452ff94b951a" providerId="AD" clId="Web-{FA0EA126-60B4-490F-9828-C5A15ACB3369}" dt="2023-04-09T22:06:50.013" v="467" actId="20577"/>
          <ac:spMkLst>
            <pc:docMk/>
            <pc:sldMk cId="3305640311" sldId="278"/>
            <ac:spMk id="2" creationId="{6AFED5F4-CB76-D7FC-84E8-D0EB0F9413B1}"/>
          </ac:spMkLst>
        </pc:spChg>
        <pc:spChg chg="mod">
          <ac:chgData name="Boloz, Patrik" userId="S::patrikboloz@nmhu.edu::4a5f27e5-970c-49cb-a96d-452ff94b951a" providerId="AD" clId="Web-{FA0EA126-60B4-490F-9828-C5A15ACB3369}" dt="2023-04-09T22:07:37.280" v="483" actId="20577"/>
          <ac:spMkLst>
            <pc:docMk/>
            <pc:sldMk cId="3305640311" sldId="278"/>
            <ac:spMk id="3" creationId="{105BF0A7-C575-594B-413B-1A65AAFE0A49}"/>
          </ac:spMkLst>
        </pc:spChg>
        <pc:picChg chg="add mod">
          <ac:chgData name="Boloz, Patrik" userId="S::patrikboloz@nmhu.edu::4a5f27e5-970c-49cb-a96d-452ff94b951a" providerId="AD" clId="Web-{FA0EA126-60B4-490F-9828-C5A15ACB3369}" dt="2023-04-09T22:07:41.265" v="486" actId="1076"/>
          <ac:picMkLst>
            <pc:docMk/>
            <pc:sldMk cId="3305640311" sldId="278"/>
            <ac:picMk id="4" creationId="{0F04BAD4-7AF6-BCFC-B7A5-DE969870EB3B}"/>
          </ac:picMkLst>
        </pc:picChg>
      </pc:sldChg>
      <pc:sldChg chg="addSp modSp new">
        <pc:chgData name="Boloz, Patrik" userId="S::patrikboloz@nmhu.edu::4a5f27e5-970c-49cb-a96d-452ff94b951a" providerId="AD" clId="Web-{FA0EA126-60B4-490F-9828-C5A15ACB3369}" dt="2023-04-09T22:08:27.548" v="507" actId="1076"/>
        <pc:sldMkLst>
          <pc:docMk/>
          <pc:sldMk cId="710203055" sldId="279"/>
        </pc:sldMkLst>
        <pc:spChg chg="mod">
          <ac:chgData name="Boloz, Patrik" userId="S::patrikboloz@nmhu.edu::4a5f27e5-970c-49cb-a96d-452ff94b951a" providerId="AD" clId="Web-{FA0EA126-60B4-490F-9828-C5A15ACB3369}" dt="2023-04-09T22:07:48.156" v="488" actId="20577"/>
          <ac:spMkLst>
            <pc:docMk/>
            <pc:sldMk cId="710203055" sldId="279"/>
            <ac:spMk id="2" creationId="{A6682E14-9D1A-F6E2-E8CE-52120B1C9884}"/>
          </ac:spMkLst>
        </pc:spChg>
        <pc:spChg chg="mod">
          <ac:chgData name="Boloz, Patrik" userId="S::patrikboloz@nmhu.edu::4a5f27e5-970c-49cb-a96d-452ff94b951a" providerId="AD" clId="Web-{FA0EA126-60B4-490F-9828-C5A15ACB3369}" dt="2023-04-09T22:08:06.563" v="499" actId="20577"/>
          <ac:spMkLst>
            <pc:docMk/>
            <pc:sldMk cId="710203055" sldId="279"/>
            <ac:spMk id="3" creationId="{5204A82C-F7AA-411F-7EFE-0CF1E428BEB8}"/>
          </ac:spMkLst>
        </pc:spChg>
        <pc:picChg chg="add mod">
          <ac:chgData name="Boloz, Patrik" userId="S::patrikboloz@nmhu.edu::4a5f27e5-970c-49cb-a96d-452ff94b951a" providerId="AD" clId="Web-{FA0EA126-60B4-490F-9828-C5A15ACB3369}" dt="2023-04-09T22:08:17.157" v="503" actId="1076"/>
          <ac:picMkLst>
            <pc:docMk/>
            <pc:sldMk cId="710203055" sldId="279"/>
            <ac:picMk id="4" creationId="{A6ED46E5-2210-0FA5-A4DC-F53D84120BC9}"/>
          </ac:picMkLst>
        </pc:picChg>
        <pc:picChg chg="add mod">
          <ac:chgData name="Boloz, Patrik" userId="S::patrikboloz@nmhu.edu::4a5f27e5-970c-49cb-a96d-452ff94b951a" providerId="AD" clId="Web-{FA0EA126-60B4-490F-9828-C5A15ACB3369}" dt="2023-04-09T22:08:27.548" v="507" actId="1076"/>
          <ac:picMkLst>
            <pc:docMk/>
            <pc:sldMk cId="710203055" sldId="279"/>
            <ac:picMk id="5" creationId="{B0DF4DD5-3353-FCE2-D535-89CAF09D817F}"/>
          </ac:picMkLst>
        </pc:picChg>
      </pc:sldChg>
      <pc:sldChg chg="addSp modSp new">
        <pc:chgData name="Boloz, Patrik" userId="S::patrikboloz@nmhu.edu::4a5f27e5-970c-49cb-a96d-452ff94b951a" providerId="AD" clId="Web-{FA0EA126-60B4-490F-9828-C5A15ACB3369}" dt="2023-04-09T22:09:09.143" v="517" actId="14100"/>
        <pc:sldMkLst>
          <pc:docMk/>
          <pc:sldMk cId="1151456549" sldId="280"/>
        </pc:sldMkLst>
        <pc:spChg chg="mod">
          <ac:chgData name="Boloz, Patrik" userId="S::patrikboloz@nmhu.edu::4a5f27e5-970c-49cb-a96d-452ff94b951a" providerId="AD" clId="Web-{FA0EA126-60B4-490F-9828-C5A15ACB3369}" dt="2023-04-09T22:08:52.908" v="509" actId="20577"/>
          <ac:spMkLst>
            <pc:docMk/>
            <pc:sldMk cId="1151456549" sldId="280"/>
            <ac:spMk id="2" creationId="{4A297538-9D63-2725-11B1-37A658659383}"/>
          </ac:spMkLst>
        </pc:spChg>
        <pc:spChg chg="mod">
          <ac:chgData name="Boloz, Patrik" userId="S::patrikboloz@nmhu.edu::4a5f27e5-970c-49cb-a96d-452ff94b951a" providerId="AD" clId="Web-{FA0EA126-60B4-490F-9828-C5A15ACB3369}" dt="2023-04-09T22:09:04.862" v="514" actId="20577"/>
          <ac:spMkLst>
            <pc:docMk/>
            <pc:sldMk cId="1151456549" sldId="280"/>
            <ac:spMk id="3" creationId="{9A4013D6-2B10-7038-70B2-0C932308EDC1}"/>
          </ac:spMkLst>
        </pc:spChg>
        <pc:picChg chg="add mod">
          <ac:chgData name="Boloz, Patrik" userId="S::patrikboloz@nmhu.edu::4a5f27e5-970c-49cb-a96d-452ff94b951a" providerId="AD" clId="Web-{FA0EA126-60B4-490F-9828-C5A15ACB3369}" dt="2023-04-09T22:09:09.143" v="517" actId="14100"/>
          <ac:picMkLst>
            <pc:docMk/>
            <pc:sldMk cId="1151456549" sldId="280"/>
            <ac:picMk id="4" creationId="{59079F99-FFF7-6AE4-C629-99FCBB6BD7F3}"/>
          </ac:picMkLst>
        </pc:picChg>
      </pc:sldChg>
      <pc:sldChg chg="addSp modSp new">
        <pc:chgData name="Boloz, Patrik" userId="S::patrikboloz@nmhu.edu::4a5f27e5-970c-49cb-a96d-452ff94b951a" providerId="AD" clId="Web-{FA0EA126-60B4-490F-9828-C5A15ACB3369}" dt="2023-04-09T22:10:15.567" v="540" actId="1076"/>
        <pc:sldMkLst>
          <pc:docMk/>
          <pc:sldMk cId="2909151019" sldId="281"/>
        </pc:sldMkLst>
        <pc:spChg chg="mod">
          <ac:chgData name="Boloz, Patrik" userId="S::patrikboloz@nmhu.edu::4a5f27e5-970c-49cb-a96d-452ff94b951a" providerId="AD" clId="Web-{FA0EA126-60B4-490F-9828-C5A15ACB3369}" dt="2023-04-09T22:09:16.237" v="519" actId="20577"/>
          <ac:spMkLst>
            <pc:docMk/>
            <pc:sldMk cId="2909151019" sldId="281"/>
            <ac:spMk id="2" creationId="{098C8765-11FE-5D95-9F1F-738F353AA679}"/>
          </ac:spMkLst>
        </pc:spChg>
        <pc:spChg chg="mod">
          <ac:chgData name="Boloz, Patrik" userId="S::patrikboloz@nmhu.edu::4a5f27e5-970c-49cb-a96d-452ff94b951a" providerId="AD" clId="Web-{FA0EA126-60B4-490F-9828-C5A15ACB3369}" dt="2023-04-09T22:09:53.614" v="531" actId="1076"/>
          <ac:spMkLst>
            <pc:docMk/>
            <pc:sldMk cId="2909151019" sldId="281"/>
            <ac:spMk id="3" creationId="{E625FC98-D966-49E8-0F76-048470FDDB7F}"/>
          </ac:spMkLst>
        </pc:spChg>
        <pc:picChg chg="add mod">
          <ac:chgData name="Boloz, Patrik" userId="S::patrikboloz@nmhu.edu::4a5f27e5-970c-49cb-a96d-452ff94b951a" providerId="AD" clId="Web-{FA0EA126-60B4-490F-9828-C5A15ACB3369}" dt="2023-04-09T22:10:02.567" v="535" actId="1076"/>
          <ac:picMkLst>
            <pc:docMk/>
            <pc:sldMk cId="2909151019" sldId="281"/>
            <ac:picMk id="4" creationId="{2F112C2C-6B73-BA78-4D8F-9232036F9C00}"/>
          </ac:picMkLst>
        </pc:picChg>
        <pc:picChg chg="add mod">
          <ac:chgData name="Boloz, Patrik" userId="S::patrikboloz@nmhu.edu::4a5f27e5-970c-49cb-a96d-452ff94b951a" providerId="AD" clId="Web-{FA0EA126-60B4-490F-9828-C5A15ACB3369}" dt="2023-04-09T22:10:15.567" v="540" actId="1076"/>
          <ac:picMkLst>
            <pc:docMk/>
            <pc:sldMk cId="2909151019" sldId="281"/>
            <ac:picMk id="5" creationId="{F3326FE3-443F-6977-A377-A39E9A16228D}"/>
          </ac:picMkLst>
        </pc:picChg>
      </pc:sldChg>
      <pc:sldChg chg="addSp modSp new">
        <pc:chgData name="Boloz, Patrik" userId="S::patrikboloz@nmhu.edu::4a5f27e5-970c-49cb-a96d-452ff94b951a" providerId="AD" clId="Web-{FA0EA126-60B4-490F-9828-C5A15ACB3369}" dt="2023-04-09T22:11:18.992" v="575" actId="1076"/>
        <pc:sldMkLst>
          <pc:docMk/>
          <pc:sldMk cId="704903619" sldId="282"/>
        </pc:sldMkLst>
        <pc:spChg chg="mod">
          <ac:chgData name="Boloz, Patrik" userId="S::patrikboloz@nmhu.edu::4a5f27e5-970c-49cb-a96d-452ff94b951a" providerId="AD" clId="Web-{FA0EA126-60B4-490F-9828-C5A15ACB3369}" dt="2023-04-09T22:10:23.974" v="542" actId="20577"/>
          <ac:spMkLst>
            <pc:docMk/>
            <pc:sldMk cId="704903619" sldId="282"/>
            <ac:spMk id="2" creationId="{8751137B-B347-4423-B9D7-E234E2585677}"/>
          </ac:spMkLst>
        </pc:spChg>
        <pc:spChg chg="mod">
          <ac:chgData name="Boloz, Patrik" userId="S::patrikboloz@nmhu.edu::4a5f27e5-970c-49cb-a96d-452ff94b951a" providerId="AD" clId="Web-{FA0EA126-60B4-490F-9828-C5A15ACB3369}" dt="2023-04-09T22:10:55.085" v="564" actId="14100"/>
          <ac:spMkLst>
            <pc:docMk/>
            <pc:sldMk cId="704903619" sldId="282"/>
            <ac:spMk id="3" creationId="{F4FA924E-B1B5-B932-9017-4A2C2A652328}"/>
          </ac:spMkLst>
        </pc:spChg>
        <pc:picChg chg="add mod">
          <ac:chgData name="Boloz, Patrik" userId="S::patrikboloz@nmhu.edu::4a5f27e5-970c-49cb-a96d-452ff94b951a" providerId="AD" clId="Web-{FA0EA126-60B4-490F-9828-C5A15ACB3369}" dt="2023-04-09T22:10:59.710" v="567" actId="1076"/>
          <ac:picMkLst>
            <pc:docMk/>
            <pc:sldMk cId="704903619" sldId="282"/>
            <ac:picMk id="4" creationId="{FC54394A-7758-BFD6-8EBA-68D09512B561}"/>
          </ac:picMkLst>
        </pc:picChg>
        <pc:picChg chg="add mod">
          <ac:chgData name="Boloz, Patrik" userId="S::patrikboloz@nmhu.edu::4a5f27e5-970c-49cb-a96d-452ff94b951a" providerId="AD" clId="Web-{FA0EA126-60B4-490F-9828-C5A15ACB3369}" dt="2023-04-09T22:11:09.444" v="571" actId="1076"/>
          <ac:picMkLst>
            <pc:docMk/>
            <pc:sldMk cId="704903619" sldId="282"/>
            <ac:picMk id="5" creationId="{D80FC092-88DD-964F-BBF6-CBB7494967C3}"/>
          </ac:picMkLst>
        </pc:picChg>
        <pc:picChg chg="add mod">
          <ac:chgData name="Boloz, Patrik" userId="S::patrikboloz@nmhu.edu::4a5f27e5-970c-49cb-a96d-452ff94b951a" providerId="AD" clId="Web-{FA0EA126-60B4-490F-9828-C5A15ACB3369}" dt="2023-04-09T22:11:18.992" v="575" actId="1076"/>
          <ac:picMkLst>
            <pc:docMk/>
            <pc:sldMk cId="704903619" sldId="282"/>
            <ac:picMk id="6" creationId="{A9E99932-8ED6-2268-32AA-752D17099284}"/>
          </ac:picMkLst>
        </pc:picChg>
      </pc:sldChg>
      <pc:sldChg chg="addSp modSp new">
        <pc:chgData name="Boloz, Patrik" userId="S::patrikboloz@nmhu.edu::4a5f27e5-970c-49cb-a96d-452ff94b951a" providerId="AD" clId="Web-{FA0EA126-60B4-490F-9828-C5A15ACB3369}" dt="2023-04-09T22:11:52.837" v="587" actId="1076"/>
        <pc:sldMkLst>
          <pc:docMk/>
          <pc:sldMk cId="3212484263" sldId="283"/>
        </pc:sldMkLst>
        <pc:spChg chg="mod">
          <ac:chgData name="Boloz, Patrik" userId="S::patrikboloz@nmhu.edu::4a5f27e5-970c-49cb-a96d-452ff94b951a" providerId="AD" clId="Web-{FA0EA126-60B4-490F-9828-C5A15ACB3369}" dt="2023-04-09T22:11:33.102" v="578" actId="20577"/>
          <ac:spMkLst>
            <pc:docMk/>
            <pc:sldMk cId="3212484263" sldId="283"/>
            <ac:spMk id="2" creationId="{980A6C65-92E4-DCC3-E45F-BA6EC0134194}"/>
          </ac:spMkLst>
        </pc:spChg>
        <pc:spChg chg="mod">
          <ac:chgData name="Boloz, Patrik" userId="S::patrikboloz@nmhu.edu::4a5f27e5-970c-49cb-a96d-452ff94b951a" providerId="AD" clId="Web-{FA0EA126-60B4-490F-9828-C5A15ACB3369}" dt="2023-04-09T22:11:46.430" v="583" actId="20577"/>
          <ac:spMkLst>
            <pc:docMk/>
            <pc:sldMk cId="3212484263" sldId="283"/>
            <ac:spMk id="3" creationId="{BB30D192-AE37-2138-225A-4EEABEFE41B8}"/>
          </ac:spMkLst>
        </pc:spChg>
        <pc:picChg chg="add mod">
          <ac:chgData name="Boloz, Patrik" userId="S::patrikboloz@nmhu.edu::4a5f27e5-970c-49cb-a96d-452ff94b951a" providerId="AD" clId="Web-{FA0EA126-60B4-490F-9828-C5A15ACB3369}" dt="2023-04-09T22:11:52.837" v="587" actId="1076"/>
          <ac:picMkLst>
            <pc:docMk/>
            <pc:sldMk cId="3212484263" sldId="283"/>
            <ac:picMk id="4" creationId="{69C6D769-3362-71D8-8A39-950563F65967}"/>
          </ac:picMkLst>
        </pc:picChg>
      </pc:sldChg>
      <pc:sldChg chg="addSp modSp new">
        <pc:chgData name="Boloz, Patrik" userId="S::patrikboloz@nmhu.edu::4a5f27e5-970c-49cb-a96d-452ff94b951a" providerId="AD" clId="Web-{FA0EA126-60B4-490F-9828-C5A15ACB3369}" dt="2023-04-09T22:12:47.886" v="623" actId="1076"/>
        <pc:sldMkLst>
          <pc:docMk/>
          <pc:sldMk cId="3292426969" sldId="284"/>
        </pc:sldMkLst>
        <pc:spChg chg="mod">
          <ac:chgData name="Boloz, Patrik" userId="S::patrikboloz@nmhu.edu::4a5f27e5-970c-49cb-a96d-452ff94b951a" providerId="AD" clId="Web-{FA0EA126-60B4-490F-9828-C5A15ACB3369}" dt="2023-04-09T22:12:05.150" v="592" actId="20577"/>
          <ac:spMkLst>
            <pc:docMk/>
            <pc:sldMk cId="3292426969" sldId="284"/>
            <ac:spMk id="2" creationId="{191BFA3F-C3CE-75E0-15CB-A1C75CEAAE6F}"/>
          </ac:spMkLst>
        </pc:spChg>
        <pc:spChg chg="mod">
          <ac:chgData name="Boloz, Patrik" userId="S::patrikboloz@nmhu.edu::4a5f27e5-970c-49cb-a96d-452ff94b951a" providerId="AD" clId="Web-{FA0EA126-60B4-490F-9828-C5A15ACB3369}" dt="2023-04-09T22:12:47.245" v="619" actId="1076"/>
          <ac:spMkLst>
            <pc:docMk/>
            <pc:sldMk cId="3292426969" sldId="284"/>
            <ac:spMk id="3" creationId="{2D240300-B74B-571B-162A-EB84A294C35B}"/>
          </ac:spMkLst>
        </pc:spChg>
        <pc:picChg chg="add mod">
          <ac:chgData name="Boloz, Patrik" userId="S::patrikboloz@nmhu.edu::4a5f27e5-970c-49cb-a96d-452ff94b951a" providerId="AD" clId="Web-{FA0EA126-60B4-490F-9828-C5A15ACB3369}" dt="2023-04-09T22:12:47.292" v="620" actId="1076"/>
          <ac:picMkLst>
            <pc:docMk/>
            <pc:sldMk cId="3292426969" sldId="284"/>
            <ac:picMk id="4" creationId="{055E3111-C64C-59B1-17C1-1F9DACA898FF}"/>
          </ac:picMkLst>
        </pc:picChg>
        <pc:picChg chg="add mod">
          <ac:chgData name="Boloz, Patrik" userId="S::patrikboloz@nmhu.edu::4a5f27e5-970c-49cb-a96d-452ff94b951a" providerId="AD" clId="Web-{FA0EA126-60B4-490F-9828-C5A15ACB3369}" dt="2023-04-09T22:12:47.886" v="623" actId="1076"/>
          <ac:picMkLst>
            <pc:docMk/>
            <pc:sldMk cId="3292426969" sldId="284"/>
            <ac:picMk id="5" creationId="{4C3142B7-C231-DA71-5D95-936006C66842}"/>
          </ac:picMkLst>
        </pc:picChg>
      </pc:sldChg>
      <pc:sldChg chg="modSp new">
        <pc:chgData name="Boloz, Patrik" userId="S::patrikboloz@nmhu.edu::4a5f27e5-970c-49cb-a96d-452ff94b951a" providerId="AD" clId="Web-{FA0EA126-60B4-490F-9828-C5A15ACB3369}" dt="2023-04-09T22:13:26.231" v="631" actId="20577"/>
        <pc:sldMkLst>
          <pc:docMk/>
          <pc:sldMk cId="1385672609" sldId="285"/>
        </pc:sldMkLst>
        <pc:spChg chg="mod">
          <ac:chgData name="Boloz, Patrik" userId="S::patrikboloz@nmhu.edu::4a5f27e5-970c-49cb-a96d-452ff94b951a" providerId="AD" clId="Web-{FA0EA126-60B4-490F-9828-C5A15ACB3369}" dt="2023-04-09T22:13:26.231" v="631" actId="20577"/>
          <ac:spMkLst>
            <pc:docMk/>
            <pc:sldMk cId="1385672609" sldId="285"/>
            <ac:spMk id="2" creationId="{D99C22FD-8218-50D1-3A1B-5D31A05CE8A5}"/>
          </ac:spMkLst>
        </pc:spChg>
        <pc:spChg chg="mod">
          <ac:chgData name="Boloz, Patrik" userId="S::patrikboloz@nmhu.edu::4a5f27e5-970c-49cb-a96d-452ff94b951a" providerId="AD" clId="Web-{FA0EA126-60B4-490F-9828-C5A15ACB3369}" dt="2023-04-09T22:13:15.465" v="628" actId="20577"/>
          <ac:spMkLst>
            <pc:docMk/>
            <pc:sldMk cId="1385672609" sldId="285"/>
            <ac:spMk id="3" creationId="{1DDD4239-9125-A3D1-8A68-58F4A9E55A56}"/>
          </ac:spMkLst>
        </pc:spChg>
      </pc:sldChg>
      <pc:sldChg chg="addSp modSp new">
        <pc:chgData name="Boloz, Patrik" userId="S::patrikboloz@nmhu.edu::4a5f27e5-970c-49cb-a96d-452ff94b951a" providerId="AD" clId="Web-{FA0EA126-60B4-490F-9828-C5A15ACB3369}" dt="2023-04-09T22:14:08.420" v="651"/>
        <pc:sldMkLst>
          <pc:docMk/>
          <pc:sldMk cId="1284561967" sldId="286"/>
        </pc:sldMkLst>
        <pc:spChg chg="mod">
          <ac:chgData name="Boloz, Patrik" userId="S::patrikboloz@nmhu.edu::4a5f27e5-970c-49cb-a96d-452ff94b951a" providerId="AD" clId="Web-{FA0EA126-60B4-490F-9828-C5A15ACB3369}" dt="2023-04-09T22:13:32.356" v="634" actId="20577"/>
          <ac:spMkLst>
            <pc:docMk/>
            <pc:sldMk cId="1284561967" sldId="286"/>
            <ac:spMk id="2" creationId="{0CAAEEB9-AEDD-8FDB-5A55-7278A16B77CA}"/>
          </ac:spMkLst>
        </pc:spChg>
        <pc:spChg chg="mod">
          <ac:chgData name="Boloz, Patrik" userId="S::patrikboloz@nmhu.edu::4a5f27e5-970c-49cb-a96d-452ff94b951a" providerId="AD" clId="Web-{FA0EA126-60B4-490F-9828-C5A15ACB3369}" dt="2023-04-09T22:13:56.029" v="646" actId="14100"/>
          <ac:spMkLst>
            <pc:docMk/>
            <pc:sldMk cId="1284561967" sldId="286"/>
            <ac:spMk id="3" creationId="{CC71A6C1-C3E9-54CE-C6D7-831433183A83}"/>
          </ac:spMkLst>
        </pc:spChg>
        <pc:picChg chg="add mod ord">
          <ac:chgData name="Boloz, Patrik" userId="S::patrikboloz@nmhu.edu::4a5f27e5-970c-49cb-a96d-452ff94b951a" providerId="AD" clId="Web-{FA0EA126-60B4-490F-9828-C5A15ACB3369}" dt="2023-04-09T22:14:08.420" v="651"/>
          <ac:picMkLst>
            <pc:docMk/>
            <pc:sldMk cId="1284561967" sldId="286"/>
            <ac:picMk id="4" creationId="{1CF0713E-9E52-CAE4-B766-3A51D81645BF}"/>
          </ac:picMkLst>
        </pc:picChg>
      </pc:sldChg>
      <pc:sldChg chg="modSp new">
        <pc:chgData name="Boloz, Patrik" userId="S::patrikboloz@nmhu.edu::4a5f27e5-970c-49cb-a96d-452ff94b951a" providerId="AD" clId="Web-{FA0EA126-60B4-490F-9828-C5A15ACB3369}" dt="2023-04-09T22:14:31.717" v="656" actId="20577"/>
        <pc:sldMkLst>
          <pc:docMk/>
          <pc:sldMk cId="1512769995" sldId="287"/>
        </pc:sldMkLst>
        <pc:spChg chg="mod">
          <ac:chgData name="Boloz, Patrik" userId="S::patrikboloz@nmhu.edu::4a5f27e5-970c-49cb-a96d-452ff94b951a" providerId="AD" clId="Web-{FA0EA126-60B4-490F-9828-C5A15ACB3369}" dt="2023-04-09T22:14:18.701" v="653" actId="20577"/>
          <ac:spMkLst>
            <pc:docMk/>
            <pc:sldMk cId="1512769995" sldId="287"/>
            <ac:spMk id="2" creationId="{BA44A7B0-0616-F2A5-2951-ED697C825EEE}"/>
          </ac:spMkLst>
        </pc:spChg>
        <pc:spChg chg="mod">
          <ac:chgData name="Boloz, Patrik" userId="S::patrikboloz@nmhu.edu::4a5f27e5-970c-49cb-a96d-452ff94b951a" providerId="AD" clId="Web-{FA0EA126-60B4-490F-9828-C5A15ACB3369}" dt="2023-04-09T22:14:31.717" v="656" actId="20577"/>
          <ac:spMkLst>
            <pc:docMk/>
            <pc:sldMk cId="1512769995" sldId="287"/>
            <ac:spMk id="3" creationId="{CFA9DCE8-9954-145C-C869-47D936F9E792}"/>
          </ac:spMkLst>
        </pc:spChg>
      </pc:sldChg>
      <pc:sldChg chg="modSp new">
        <pc:chgData name="Boloz, Patrik" userId="S::patrikboloz@nmhu.edu::4a5f27e5-970c-49cb-a96d-452ff94b951a" providerId="AD" clId="Web-{FA0EA126-60B4-490F-9828-C5A15ACB3369}" dt="2023-04-09T22:14:59.719" v="668" actId="20577"/>
        <pc:sldMkLst>
          <pc:docMk/>
          <pc:sldMk cId="1402587418" sldId="288"/>
        </pc:sldMkLst>
        <pc:spChg chg="mod">
          <ac:chgData name="Boloz, Patrik" userId="S::patrikboloz@nmhu.edu::4a5f27e5-970c-49cb-a96d-452ff94b951a" providerId="AD" clId="Web-{FA0EA126-60B4-490F-9828-C5A15ACB3369}" dt="2023-04-09T22:14:38.140" v="659" actId="20577"/>
          <ac:spMkLst>
            <pc:docMk/>
            <pc:sldMk cId="1402587418" sldId="288"/>
            <ac:spMk id="2" creationId="{D9F92EC1-9A6D-6D6E-34F8-AD4E1FEF9646}"/>
          </ac:spMkLst>
        </pc:spChg>
        <pc:spChg chg="mod">
          <ac:chgData name="Boloz, Patrik" userId="S::patrikboloz@nmhu.edu::4a5f27e5-970c-49cb-a96d-452ff94b951a" providerId="AD" clId="Web-{FA0EA126-60B4-490F-9828-C5A15ACB3369}" dt="2023-04-09T22:14:59.719" v="668" actId="20577"/>
          <ac:spMkLst>
            <pc:docMk/>
            <pc:sldMk cId="1402587418" sldId="288"/>
            <ac:spMk id="3" creationId="{BFE1B2F6-BD93-E419-80CD-4C905FC3CF87}"/>
          </ac:spMkLst>
        </pc:spChg>
      </pc:sldChg>
      <pc:sldMasterChg chg="add addSldLayout">
        <pc:chgData name="Boloz, Patrik" userId="S::patrikboloz@nmhu.edu::4a5f27e5-970c-49cb-a96d-452ff94b951a" providerId="AD" clId="Web-{FA0EA126-60B4-490F-9828-C5A15ACB3369}" dt="2023-04-09T21:33:25.116" v="0"/>
        <pc:sldMasterMkLst>
          <pc:docMk/>
          <pc:sldMasterMk cId="3701222858" sldId="2147483835"/>
        </pc:sldMasterMkLst>
        <pc:sldLayoutChg chg="add">
          <pc:chgData name="Boloz, Patrik" userId="S::patrikboloz@nmhu.edu::4a5f27e5-970c-49cb-a96d-452ff94b951a" providerId="AD" clId="Web-{FA0EA126-60B4-490F-9828-C5A15ACB3369}" dt="2023-04-09T21:33:25.116" v="0"/>
          <pc:sldLayoutMkLst>
            <pc:docMk/>
            <pc:sldMasterMk cId="3701222858" sldId="2147483835"/>
            <pc:sldLayoutMk cId="2717022835" sldId="2147483836"/>
          </pc:sldLayoutMkLst>
        </pc:sldLayoutChg>
        <pc:sldLayoutChg chg="add">
          <pc:chgData name="Boloz, Patrik" userId="S::patrikboloz@nmhu.edu::4a5f27e5-970c-49cb-a96d-452ff94b951a" providerId="AD" clId="Web-{FA0EA126-60B4-490F-9828-C5A15ACB3369}" dt="2023-04-09T21:33:25.116" v="0"/>
          <pc:sldLayoutMkLst>
            <pc:docMk/>
            <pc:sldMasterMk cId="3701222858" sldId="2147483835"/>
            <pc:sldLayoutMk cId="3104142580" sldId="2147483837"/>
          </pc:sldLayoutMkLst>
        </pc:sldLayoutChg>
        <pc:sldLayoutChg chg="add">
          <pc:chgData name="Boloz, Patrik" userId="S::patrikboloz@nmhu.edu::4a5f27e5-970c-49cb-a96d-452ff94b951a" providerId="AD" clId="Web-{FA0EA126-60B4-490F-9828-C5A15ACB3369}" dt="2023-04-09T21:33:25.116" v="0"/>
          <pc:sldLayoutMkLst>
            <pc:docMk/>
            <pc:sldMasterMk cId="3701222858" sldId="2147483835"/>
            <pc:sldLayoutMk cId="593198957" sldId="2147483838"/>
          </pc:sldLayoutMkLst>
        </pc:sldLayoutChg>
        <pc:sldLayoutChg chg="add">
          <pc:chgData name="Boloz, Patrik" userId="S::patrikboloz@nmhu.edu::4a5f27e5-970c-49cb-a96d-452ff94b951a" providerId="AD" clId="Web-{FA0EA126-60B4-490F-9828-C5A15ACB3369}" dt="2023-04-09T21:33:25.116" v="0"/>
          <pc:sldLayoutMkLst>
            <pc:docMk/>
            <pc:sldMasterMk cId="3701222858" sldId="2147483835"/>
            <pc:sldLayoutMk cId="3730365159" sldId="2147483839"/>
          </pc:sldLayoutMkLst>
        </pc:sldLayoutChg>
        <pc:sldLayoutChg chg="add">
          <pc:chgData name="Boloz, Patrik" userId="S::patrikboloz@nmhu.edu::4a5f27e5-970c-49cb-a96d-452ff94b951a" providerId="AD" clId="Web-{FA0EA126-60B4-490F-9828-C5A15ACB3369}" dt="2023-04-09T21:33:25.116" v="0"/>
          <pc:sldLayoutMkLst>
            <pc:docMk/>
            <pc:sldMasterMk cId="3701222858" sldId="2147483835"/>
            <pc:sldLayoutMk cId="1246599143" sldId="2147483840"/>
          </pc:sldLayoutMkLst>
        </pc:sldLayoutChg>
        <pc:sldLayoutChg chg="add">
          <pc:chgData name="Boloz, Patrik" userId="S::patrikboloz@nmhu.edu::4a5f27e5-970c-49cb-a96d-452ff94b951a" providerId="AD" clId="Web-{FA0EA126-60B4-490F-9828-C5A15ACB3369}" dt="2023-04-09T21:33:25.116" v="0"/>
          <pc:sldLayoutMkLst>
            <pc:docMk/>
            <pc:sldMasterMk cId="3701222858" sldId="2147483835"/>
            <pc:sldLayoutMk cId="2132975418" sldId="2147483841"/>
          </pc:sldLayoutMkLst>
        </pc:sldLayoutChg>
        <pc:sldLayoutChg chg="add">
          <pc:chgData name="Boloz, Patrik" userId="S::patrikboloz@nmhu.edu::4a5f27e5-970c-49cb-a96d-452ff94b951a" providerId="AD" clId="Web-{FA0EA126-60B4-490F-9828-C5A15ACB3369}" dt="2023-04-09T21:33:25.116" v="0"/>
          <pc:sldLayoutMkLst>
            <pc:docMk/>
            <pc:sldMasterMk cId="3701222858" sldId="2147483835"/>
            <pc:sldLayoutMk cId="901195442" sldId="2147483842"/>
          </pc:sldLayoutMkLst>
        </pc:sldLayoutChg>
        <pc:sldLayoutChg chg="add">
          <pc:chgData name="Boloz, Patrik" userId="S::patrikboloz@nmhu.edu::4a5f27e5-970c-49cb-a96d-452ff94b951a" providerId="AD" clId="Web-{FA0EA126-60B4-490F-9828-C5A15ACB3369}" dt="2023-04-09T21:33:25.116" v="0"/>
          <pc:sldLayoutMkLst>
            <pc:docMk/>
            <pc:sldMasterMk cId="3701222858" sldId="2147483835"/>
            <pc:sldLayoutMk cId="307401035" sldId="2147483843"/>
          </pc:sldLayoutMkLst>
        </pc:sldLayoutChg>
        <pc:sldLayoutChg chg="add">
          <pc:chgData name="Boloz, Patrik" userId="S::patrikboloz@nmhu.edu::4a5f27e5-970c-49cb-a96d-452ff94b951a" providerId="AD" clId="Web-{FA0EA126-60B4-490F-9828-C5A15ACB3369}" dt="2023-04-09T21:33:25.116" v="0"/>
          <pc:sldLayoutMkLst>
            <pc:docMk/>
            <pc:sldMasterMk cId="3701222858" sldId="2147483835"/>
            <pc:sldLayoutMk cId="1082909552" sldId="2147483844"/>
          </pc:sldLayoutMkLst>
        </pc:sldLayoutChg>
        <pc:sldLayoutChg chg="add">
          <pc:chgData name="Boloz, Patrik" userId="S::patrikboloz@nmhu.edu::4a5f27e5-970c-49cb-a96d-452ff94b951a" providerId="AD" clId="Web-{FA0EA126-60B4-490F-9828-C5A15ACB3369}" dt="2023-04-09T21:33:25.116" v="0"/>
          <pc:sldLayoutMkLst>
            <pc:docMk/>
            <pc:sldMasterMk cId="3701222858" sldId="2147483835"/>
            <pc:sldLayoutMk cId="1508462342" sldId="2147483845"/>
          </pc:sldLayoutMkLst>
        </pc:sldLayoutChg>
        <pc:sldLayoutChg chg="add">
          <pc:chgData name="Boloz, Patrik" userId="S::patrikboloz@nmhu.edu::4a5f27e5-970c-49cb-a96d-452ff94b951a" providerId="AD" clId="Web-{FA0EA126-60B4-490F-9828-C5A15ACB3369}" dt="2023-04-09T21:33:25.116" v="0"/>
          <pc:sldLayoutMkLst>
            <pc:docMk/>
            <pc:sldMasterMk cId="3701222858" sldId="2147483835"/>
            <pc:sldLayoutMk cId="1271765303" sldId="2147483846"/>
          </pc:sldLayoutMkLst>
        </pc:sldLayoutChg>
      </pc:sldMasterChg>
    </pc:docChg>
  </pc:docChgLst>
  <pc:docChgLst>
    <pc:chgData name="Boloz, Patrik" userId="S::patrikboloz@nmhu.edu::4a5f27e5-970c-49cb-a96d-452ff94b951a" providerId="AD" clId="Web-{65C645F6-3204-210E-3670-78102085E725}"/>
    <pc:docChg chg="modSld">
      <pc:chgData name="Boloz, Patrik" userId="S::patrikboloz@nmhu.edu::4a5f27e5-970c-49cb-a96d-452ff94b951a" providerId="AD" clId="Web-{65C645F6-3204-210E-3670-78102085E725}" dt="2023-04-12T00:08:11.743" v="11" actId="20577"/>
      <pc:docMkLst>
        <pc:docMk/>
      </pc:docMkLst>
      <pc:sldChg chg="modSp">
        <pc:chgData name="Boloz, Patrik" userId="S::patrikboloz@nmhu.edu::4a5f27e5-970c-49cb-a96d-452ff94b951a" providerId="AD" clId="Web-{65C645F6-3204-210E-3670-78102085E725}" dt="2023-04-12T00:08:11.743" v="11" actId="20577"/>
        <pc:sldMkLst>
          <pc:docMk/>
          <pc:sldMk cId="2897791029" sldId="257"/>
        </pc:sldMkLst>
        <pc:spChg chg="mod">
          <ac:chgData name="Boloz, Patrik" userId="S::patrikboloz@nmhu.edu::4a5f27e5-970c-49cb-a96d-452ff94b951a" providerId="AD" clId="Web-{65C645F6-3204-210E-3670-78102085E725}" dt="2023-04-12T00:08:11.743" v="11" actId="20577"/>
          <ac:spMkLst>
            <pc:docMk/>
            <pc:sldMk cId="2897791029" sldId="257"/>
            <ac:spMk id="3" creationId="{CF53A849-650A-4EF9-8E2A-BB66F7710E2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55A5808-3B61-48CC-92EF-85AC2E0DFA56}" type="datetime2">
              <a:rPr lang="en-US" smtClean="0"/>
              <a:t>Tuesday, April 11, 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01389E6-C847-4AD0-B56D-D205B2EAB1EE}" type="slidenum">
              <a:rPr lang="en-US" smtClean="0"/>
              <a:t>‹#›</a:t>
            </a:fld>
            <a:endParaRPr lang="en-US"/>
          </a:p>
        </p:txBody>
      </p:sp>
    </p:spTree>
    <p:extLst>
      <p:ext uri="{BB962C8B-B14F-4D97-AF65-F5344CB8AC3E}">
        <p14:creationId xmlns:p14="http://schemas.microsoft.com/office/powerpoint/2010/main" val="2717022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0C963C-C1DB-4AFD-9DDC-0691666BF49B}" type="datetime2">
              <a:rPr lang="en-US" smtClean="0"/>
              <a:pPr/>
              <a:t>Tuesday, April 11, 2023</a:t>
            </a:fld>
            <a:endParaRPr lang="en-US" cap="all"/>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1041425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6807482-8128-47C6-A8DD-6452B0291CFF}" type="datetime2">
              <a:rPr lang="en-US" smtClean="0"/>
              <a:t>Tuesday, April 11, 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01389E6-C847-4AD0-B56D-D205B2EAB1EE}" type="slidenum">
              <a:rPr lang="en-US" smtClean="0"/>
              <a:t>‹#›</a:t>
            </a:fld>
            <a:endParaRPr lang="en-US"/>
          </a:p>
        </p:txBody>
      </p:sp>
    </p:spTree>
    <p:extLst>
      <p:ext uri="{BB962C8B-B14F-4D97-AF65-F5344CB8AC3E}">
        <p14:creationId xmlns:p14="http://schemas.microsoft.com/office/powerpoint/2010/main" val="59319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0C963C-C1DB-4AFD-9DDC-0691666BF49B}" type="datetime2">
              <a:rPr lang="en-US" smtClean="0"/>
              <a:pPr/>
              <a:t>Tuesday, April 11, 2023</a:t>
            </a:fld>
            <a:endParaRPr lang="en-US" cap="all"/>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73036515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0C963C-C1DB-4AFD-9DDC-0691666BF49B}" type="datetime2">
              <a:rPr lang="en-US" smtClean="0"/>
              <a:pPr/>
              <a:t>Tuesday, April 11, 2023</a:t>
            </a:fld>
            <a:endParaRPr lang="en-US" cap="all"/>
          </a:p>
        </p:txBody>
      </p:sp>
      <p:sp>
        <p:nvSpPr>
          <p:cNvPr id="8" name="Footer Placeholder 7"/>
          <p:cNvSpPr>
            <a:spLocks noGrp="1"/>
          </p:cNvSpPr>
          <p:nvPr>
            <p:ph type="ftr" sz="quarter" idx="11"/>
          </p:nvPr>
        </p:nvSpPr>
        <p:spPr/>
        <p:txBody>
          <a:bodyPr/>
          <a:lstStyle/>
          <a:p>
            <a:pPr algn="l"/>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2465991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C4C1612E-528E-4FD5-9E9E-E15F1108F171}" type="datetime2">
              <a:rPr lang="en-US" smtClean="0"/>
              <a:t>Tuesday, April 11,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32975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t>Tuesday, April 11,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011954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E0C963C-C1DB-4AFD-9DDC-0691666BF49B}" type="datetime2">
              <a:rPr lang="en-US" smtClean="0"/>
              <a:pPr/>
              <a:t>Tuesday, April 11, 2023</a:t>
            </a:fld>
            <a:endParaRPr lang="en-US" cap="all"/>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lgn="l"/>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0740103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8E4735-C637-46A3-94EB-AB3AC4188D2F}" type="datetime2">
              <a:rPr lang="en-US" smtClean="0"/>
              <a:t>Tuesday, April 11,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8290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0C963C-C1DB-4AFD-9DDC-0691666BF49B}" type="datetime2">
              <a:rPr lang="en-US" smtClean="0"/>
              <a:pPr/>
              <a:t>Tuesday, April 11, 2023</a:t>
            </a:fld>
            <a:endParaRPr lang="en-US" cap="all"/>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508462342"/>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E0C963C-C1DB-4AFD-9DDC-0691666BF49B}" type="datetime2">
              <a:rPr lang="en-US" smtClean="0"/>
              <a:pPr/>
              <a:t>Tuesday, April 11, 2023</a:t>
            </a:fld>
            <a:endParaRPr lang="en-US" cap="all"/>
          </a:p>
        </p:txBody>
      </p:sp>
      <p:sp>
        <p:nvSpPr>
          <p:cNvPr id="5" name="Footer Placeholder 4"/>
          <p:cNvSpPr>
            <a:spLocks noGrp="1"/>
          </p:cNvSpPr>
          <p:nvPr>
            <p:ph type="ftr" sz="quarter" idx="11"/>
          </p:nvPr>
        </p:nvSpPr>
        <p:spPr>
          <a:xfrm>
            <a:off x="774923" y="5951811"/>
            <a:ext cx="7896279" cy="365125"/>
          </a:xfrm>
        </p:spPr>
        <p:txBody>
          <a:bodyPr/>
          <a:lstStyle/>
          <a:p>
            <a:pPr algn="l"/>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27176530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E0C963C-C1DB-4AFD-9DDC-0691666BF49B}" type="datetime2">
              <a:rPr lang="en-US" smtClean="0"/>
              <a:pPr/>
              <a:t>Tuesday, April 11, 2023</a:t>
            </a:fld>
            <a:endParaRPr lang="en-US" cap="all"/>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algn="l"/>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01389E6-C847-4AD0-B56D-D205B2EAB1EE}" type="slidenum">
              <a:rPr lang="en-US" smtClean="0"/>
              <a:pPr/>
              <a:t>‹#›</a:t>
            </a:fld>
            <a:endParaRPr lang="en-US" sz="80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01222858"/>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5" name="Picture 4" descr="Computer script on a screen">
            <a:extLst>
              <a:ext uri="{FF2B5EF4-FFF2-40B4-BE49-F238E27FC236}">
                <a16:creationId xmlns:a16="http://schemas.microsoft.com/office/drawing/2014/main" id="{33470C52-B16C-E2D6-951B-746B13F5C600}"/>
              </a:ext>
            </a:extLst>
          </p:cNvPr>
          <p:cNvPicPr>
            <a:picLocks noChangeAspect="1"/>
          </p:cNvPicPr>
          <p:nvPr/>
        </p:nvPicPr>
        <p:blipFill rotWithShape="1">
          <a:blip r:embed="rId2"/>
          <a:srcRect l="989" t="19729" r="3755"/>
          <a:stretch/>
        </p:blipFill>
        <p:spPr>
          <a:xfrm>
            <a:off x="-3441" y="656"/>
            <a:ext cx="12191980" cy="6857990"/>
          </a:xfrm>
          <a:prstGeom prst="rect">
            <a:avLst/>
          </a:prstGeom>
        </p:spPr>
      </p:pic>
      <p:sp>
        <p:nvSpPr>
          <p:cNvPr id="12" name="Rectangle 11">
            <a:extLst>
              <a:ext uri="{FF2B5EF4-FFF2-40B4-BE49-F238E27FC236}">
                <a16:creationId xmlns:a16="http://schemas.microsoft.com/office/drawing/2014/main" id="{D695E25C-06E7-4082-BE92-B571B616B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257916F-271C-4D56-AEDE-0309D1746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C75C176-BB0F-4087-B339-FC37356C0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64BD7DF-F4BB-427F-B4F6-6DC83A59A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9C6B8D1-E659-3492-BC09-AFFCC1C748B5}"/>
              </a:ext>
            </a:extLst>
          </p:cNvPr>
          <p:cNvSpPr>
            <a:spLocks noGrp="1"/>
          </p:cNvSpPr>
          <p:nvPr>
            <p:ph type="ctrTitle"/>
          </p:nvPr>
        </p:nvSpPr>
        <p:spPr>
          <a:xfrm>
            <a:off x="609599" y="4572000"/>
            <a:ext cx="10965141" cy="895244"/>
          </a:xfrm>
        </p:spPr>
        <p:txBody>
          <a:bodyPr>
            <a:normAutofit/>
          </a:bodyPr>
          <a:lstStyle/>
          <a:p>
            <a:r>
              <a:rPr lang="en-US" sz="4000">
                <a:solidFill>
                  <a:srgbClr val="FFFFFF"/>
                </a:solidFill>
              </a:rPr>
              <a:t>Intro to object-oriented programming</a:t>
            </a:r>
          </a:p>
        </p:txBody>
      </p:sp>
      <p:sp>
        <p:nvSpPr>
          <p:cNvPr id="3" name="Subtitle 2">
            <a:extLst>
              <a:ext uri="{FF2B5EF4-FFF2-40B4-BE49-F238E27FC236}">
                <a16:creationId xmlns:a16="http://schemas.microsoft.com/office/drawing/2014/main" id="{CF53A849-650A-4EF9-8E2A-BB66F7710E22}"/>
              </a:ext>
            </a:extLst>
          </p:cNvPr>
          <p:cNvSpPr>
            <a:spLocks noGrp="1"/>
          </p:cNvSpPr>
          <p:nvPr>
            <p:ph type="subTitle" idx="1"/>
          </p:nvPr>
        </p:nvSpPr>
        <p:spPr>
          <a:xfrm>
            <a:off x="609598" y="5467246"/>
            <a:ext cx="10965142" cy="484822"/>
          </a:xfrm>
        </p:spPr>
        <p:txBody>
          <a:bodyPr>
            <a:normAutofit/>
          </a:bodyPr>
          <a:lstStyle/>
          <a:p>
            <a:r>
              <a:rPr lang="en-US">
                <a:solidFill>
                  <a:srgbClr val="EBEBEB"/>
                </a:solidFill>
              </a:rPr>
              <a:t>Chapter 7 - pygwidgets</a:t>
            </a:r>
          </a:p>
        </p:txBody>
      </p:sp>
    </p:spTree>
    <p:extLst>
      <p:ext uri="{BB962C8B-B14F-4D97-AF65-F5344CB8AC3E}">
        <p14:creationId xmlns:p14="http://schemas.microsoft.com/office/powerpoint/2010/main" val="2897791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11DCD-5989-88E8-E422-3F572CAA6936}"/>
              </a:ext>
            </a:extLst>
          </p:cNvPr>
          <p:cNvSpPr>
            <a:spLocks noGrp="1"/>
          </p:cNvSpPr>
          <p:nvPr>
            <p:ph type="title"/>
          </p:nvPr>
        </p:nvSpPr>
        <p:spPr/>
        <p:txBody>
          <a:bodyPr/>
          <a:lstStyle/>
          <a:p>
            <a:r>
              <a:rPr lang="en-US" dirty="0"/>
              <a:t>ADDITIONAL NOTES ON KEYWORD PARAMETERS</a:t>
            </a:r>
            <a:endParaRPr lang="en-US" dirty="0">
              <a:ea typeface="+mj-lt"/>
              <a:cs typeface="+mj-lt"/>
            </a:endParaRPr>
          </a:p>
        </p:txBody>
      </p:sp>
      <p:sp>
        <p:nvSpPr>
          <p:cNvPr id="3" name="Content Placeholder 2">
            <a:extLst>
              <a:ext uri="{FF2B5EF4-FFF2-40B4-BE49-F238E27FC236}">
                <a16:creationId xmlns:a16="http://schemas.microsoft.com/office/drawing/2014/main" id="{FD795D87-AEA4-2466-90A9-1494304029E1}"/>
              </a:ext>
            </a:extLst>
          </p:cNvPr>
          <p:cNvSpPr>
            <a:spLocks noGrp="1"/>
          </p:cNvSpPr>
          <p:nvPr>
            <p:ph idx="1"/>
          </p:nvPr>
        </p:nvSpPr>
        <p:spPr>
          <a:xfrm>
            <a:off x="581192" y="2180496"/>
            <a:ext cx="11029615" cy="4537167"/>
          </a:xfrm>
        </p:spPr>
        <p:txBody>
          <a:bodyPr>
            <a:normAutofit fontScale="92500" lnSpcReduction="20000"/>
          </a:bodyPr>
          <a:lstStyle/>
          <a:p>
            <a:pPr marL="305435" indent="-305435"/>
            <a:r>
              <a:rPr lang="en-US" dirty="0">
                <a:ea typeface="+mn-lt"/>
                <a:cs typeface="+mn-lt"/>
              </a:rPr>
              <a:t>Keyword arguments in calls can be specified in any order. Calls to our orderBurgers() function could be made in various ways, such as:</a:t>
            </a:r>
          </a:p>
          <a:p>
            <a:pPr marL="305435" indent="-305435"/>
            <a:endParaRPr lang="en-US" dirty="0">
              <a:ea typeface="+mn-lt"/>
              <a:cs typeface="+mn-lt"/>
            </a:endParaRPr>
          </a:p>
          <a:p>
            <a:pPr marL="305435" indent="-305435"/>
            <a:endParaRPr lang="en-US" dirty="0">
              <a:ea typeface="+mn-lt"/>
              <a:cs typeface="+mn-lt"/>
            </a:endParaRPr>
          </a:p>
          <a:p>
            <a:pPr marL="305435" indent="-305435"/>
            <a:endParaRPr lang="en-US" dirty="0">
              <a:ea typeface="+mn-lt"/>
              <a:cs typeface="+mn-lt"/>
            </a:endParaRPr>
          </a:p>
          <a:p>
            <a:pPr marL="305435" indent="-305435"/>
            <a:endParaRPr lang="en-US" dirty="0">
              <a:ea typeface="+mn-lt"/>
              <a:cs typeface="+mn-lt"/>
            </a:endParaRPr>
          </a:p>
          <a:p>
            <a:pPr marL="305435" indent="-305435"/>
            <a:endParaRPr lang="en-US" dirty="0">
              <a:ea typeface="+mn-lt"/>
              <a:cs typeface="+mn-lt"/>
            </a:endParaRPr>
          </a:p>
          <a:p>
            <a:pPr marL="305435" indent="-305435"/>
            <a:r>
              <a:rPr lang="en-US" dirty="0">
                <a:ea typeface="+mn-lt"/>
                <a:cs typeface="+mn-lt"/>
              </a:rPr>
              <a:t>All keyword parameters will be given the appropriate values, independent of the order of the arguments.</a:t>
            </a:r>
          </a:p>
          <a:p>
            <a:pPr marL="305435" indent="-305435"/>
            <a:r>
              <a:rPr lang="en-US" dirty="0">
                <a:ea typeface="+mn-lt"/>
                <a:cs typeface="+mn-lt"/>
              </a:rPr>
              <a:t>While all the default values in the </a:t>
            </a:r>
            <a:r>
              <a:rPr lang="en-US" dirty="0" err="1">
                <a:ea typeface="+mn-lt"/>
                <a:cs typeface="+mn-lt"/>
              </a:rPr>
              <a:t>orderBurgers</a:t>
            </a:r>
            <a:r>
              <a:rPr lang="en-US" dirty="0">
                <a:ea typeface="+mn-lt"/>
                <a:cs typeface="+mn-lt"/>
              </a:rPr>
              <a:t>() example were Boolean values, a keyword parameter can have a default value of any data type. For example, we could write a function to allow a customer to make an ice cream order like this:</a:t>
            </a:r>
          </a:p>
          <a:p>
            <a:pPr marL="305435" indent="-305435"/>
            <a:endParaRPr lang="en-US" dirty="0">
              <a:ea typeface="+mn-lt"/>
              <a:cs typeface="+mn-lt"/>
            </a:endParaRPr>
          </a:p>
          <a:p>
            <a:pPr marL="305435" indent="-305435"/>
            <a:endParaRPr lang="en-US" dirty="0">
              <a:ea typeface="+mn-lt"/>
              <a:cs typeface="+mn-lt"/>
            </a:endParaRPr>
          </a:p>
          <a:p>
            <a:pPr marL="305435" indent="-305435"/>
            <a:r>
              <a:rPr lang="en-US" dirty="0">
                <a:ea typeface="+mn-lt"/>
                <a:cs typeface="+mn-lt"/>
              </a:rPr>
              <a:t>The caller must specify a flavor, but by default will get one scoop in a cone with no sprinkles. The caller could override these defaults with different keyword values.</a:t>
            </a:r>
          </a:p>
        </p:txBody>
      </p:sp>
      <p:pic>
        <p:nvPicPr>
          <p:cNvPr id="4" name="Picture 4" descr="Text, table&#10;&#10;Description automatically generated">
            <a:extLst>
              <a:ext uri="{FF2B5EF4-FFF2-40B4-BE49-F238E27FC236}">
                <a16:creationId xmlns:a16="http://schemas.microsoft.com/office/drawing/2014/main" id="{0722ECB2-3C73-71E2-DB4F-CBB2BEACD9D8}"/>
              </a:ext>
            </a:extLst>
          </p:cNvPr>
          <p:cNvPicPr>
            <a:picLocks noChangeAspect="1"/>
          </p:cNvPicPr>
          <p:nvPr/>
        </p:nvPicPr>
        <p:blipFill>
          <a:blip r:embed="rId2"/>
          <a:stretch>
            <a:fillRect/>
          </a:stretch>
        </p:blipFill>
        <p:spPr>
          <a:xfrm>
            <a:off x="901484" y="2915789"/>
            <a:ext cx="6869623" cy="1400965"/>
          </a:xfrm>
          <a:prstGeom prst="rect">
            <a:avLst/>
          </a:prstGeom>
        </p:spPr>
      </p:pic>
      <p:pic>
        <p:nvPicPr>
          <p:cNvPr id="5" name="Picture 5" descr="A picture containing graphical user interface&#10;&#10;Description automatically generated">
            <a:extLst>
              <a:ext uri="{FF2B5EF4-FFF2-40B4-BE49-F238E27FC236}">
                <a16:creationId xmlns:a16="http://schemas.microsoft.com/office/drawing/2014/main" id="{67502A58-1840-471B-ADBF-CE8716B9AC4D}"/>
              </a:ext>
            </a:extLst>
          </p:cNvPr>
          <p:cNvPicPr>
            <a:picLocks noChangeAspect="1"/>
          </p:cNvPicPr>
          <p:nvPr/>
        </p:nvPicPr>
        <p:blipFill>
          <a:blip r:embed="rId3"/>
          <a:stretch>
            <a:fillRect/>
          </a:stretch>
        </p:blipFill>
        <p:spPr>
          <a:xfrm>
            <a:off x="752993" y="5408264"/>
            <a:ext cx="7657454" cy="609852"/>
          </a:xfrm>
          <a:prstGeom prst="rect">
            <a:avLst/>
          </a:prstGeom>
        </p:spPr>
      </p:pic>
    </p:spTree>
    <p:extLst>
      <p:ext uri="{BB962C8B-B14F-4D97-AF65-F5344CB8AC3E}">
        <p14:creationId xmlns:p14="http://schemas.microsoft.com/office/powerpoint/2010/main" val="1856009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1D15-6E1E-4EF6-8BA2-92B62CC23037}"/>
              </a:ext>
            </a:extLst>
          </p:cNvPr>
          <p:cNvSpPr>
            <a:spLocks noGrp="1"/>
          </p:cNvSpPr>
          <p:nvPr>
            <p:ph type="title"/>
          </p:nvPr>
        </p:nvSpPr>
        <p:spPr/>
        <p:txBody>
          <a:bodyPr/>
          <a:lstStyle/>
          <a:p>
            <a:r>
              <a:rPr lang="en-US" dirty="0">
                <a:ea typeface="+mj-lt"/>
                <a:cs typeface="+mj-lt"/>
              </a:rPr>
              <a:t>Using None as a Default Value</a:t>
            </a:r>
            <a:endParaRPr lang="en-US" dirty="0"/>
          </a:p>
        </p:txBody>
      </p:sp>
      <p:sp>
        <p:nvSpPr>
          <p:cNvPr id="3" name="Content Placeholder 2">
            <a:extLst>
              <a:ext uri="{FF2B5EF4-FFF2-40B4-BE49-F238E27FC236}">
                <a16:creationId xmlns:a16="http://schemas.microsoft.com/office/drawing/2014/main" id="{53F1DF21-D1B6-6DD9-E5A4-8C687FE9A7D6}"/>
              </a:ext>
            </a:extLst>
          </p:cNvPr>
          <p:cNvSpPr>
            <a:spLocks noGrp="1"/>
          </p:cNvSpPr>
          <p:nvPr>
            <p:ph idx="1"/>
          </p:nvPr>
        </p:nvSpPr>
        <p:spPr>
          <a:xfrm>
            <a:off x="581192" y="2180496"/>
            <a:ext cx="11029615" cy="4188511"/>
          </a:xfrm>
        </p:spPr>
        <p:txBody>
          <a:bodyPr>
            <a:normAutofit/>
          </a:bodyPr>
          <a:lstStyle/>
          <a:p>
            <a:pPr marL="305435" indent="-305435"/>
            <a:r>
              <a:rPr lang="en-US" dirty="0">
                <a:ea typeface="+mn-lt"/>
                <a:cs typeface="+mn-lt"/>
              </a:rPr>
              <a:t>It’s sometimes helpful to know whether the caller passed in a value for a keyword parameter or not. For this example, the caller orders a pizza. At a minimum, the caller must specify a size. The second parameter will be a style that defaults to 'regular' but could be '</a:t>
            </a:r>
            <a:r>
              <a:rPr lang="en-US" dirty="0" err="1">
                <a:ea typeface="+mn-lt"/>
                <a:cs typeface="+mn-lt"/>
              </a:rPr>
              <a:t>deepdish</a:t>
            </a:r>
            <a:r>
              <a:rPr lang="en-US" dirty="0">
                <a:ea typeface="+mn-lt"/>
                <a:cs typeface="+mn-lt"/>
              </a:rPr>
              <a:t>'. As a third parameter, the caller can optionally pass in a single desired topping. If the caller wants a topping, we must charge them extra. </a:t>
            </a:r>
            <a:endParaRPr lang="en-US">
              <a:ea typeface="+mn-lt"/>
              <a:cs typeface="+mn-lt"/>
            </a:endParaRPr>
          </a:p>
          <a:p>
            <a:pPr marL="305435" indent="-305435"/>
            <a:r>
              <a:rPr lang="en-US" dirty="0">
                <a:ea typeface="+mn-lt"/>
                <a:cs typeface="+mn-lt"/>
              </a:rPr>
              <a:t>In </a:t>
            </a:r>
            <a:r>
              <a:rPr lang="en-US" b="1" dirty="0">
                <a:solidFill>
                  <a:srgbClr val="FF0000"/>
                </a:solidFill>
                <a:ea typeface="+mn-lt"/>
                <a:cs typeface="+mn-lt"/>
              </a:rPr>
              <a:t>EXAMPLE</a:t>
            </a:r>
            <a:r>
              <a:rPr lang="en-US" dirty="0">
                <a:ea typeface="+mn-lt"/>
                <a:cs typeface="+mn-lt"/>
              </a:rPr>
              <a:t>, we’ll use a positional parameter for the size and keyword parameters for the style and topping. The default for style is the string 'regular'. Since the topping choice is optional, we’ll use the special Python value of None as the default, but the caller may pass in the topping of their choice</a:t>
            </a:r>
          </a:p>
          <a:p>
            <a:pPr marL="305435" indent="-305435"/>
            <a:r>
              <a:rPr lang="en-US" b="1" dirty="0">
                <a:solidFill>
                  <a:srgbClr val="FF0000"/>
                </a:solidFill>
              </a:rPr>
              <a:t>EXAMPLE: </a:t>
            </a:r>
            <a:r>
              <a:rPr lang="en-US" b="1" dirty="0">
                <a:solidFill>
                  <a:srgbClr val="FF0000"/>
                </a:solidFill>
                <a:ea typeface="+mn-lt"/>
                <a:cs typeface="+mn-lt"/>
              </a:rPr>
              <a:t>A function with a keyword parameter defaulting to None </a:t>
            </a:r>
          </a:p>
          <a:p>
            <a:pPr marL="305435" indent="-305435"/>
            <a:r>
              <a:rPr lang="en-US" dirty="0">
                <a:ea typeface="+mn-lt"/>
                <a:cs typeface="+mn-lt"/>
              </a:rPr>
              <a:t>The first and second calls would be seen as the same, with the value of the variable topping set to None. In the third and fourth calls, the value of topping is set to 'mushrooms'. Because 'mushrooms' is not None, in these calls the code would add in an extra charge for a topping on the pizzas. Using </a:t>
            </a:r>
            <a:endParaRPr lang="en-US" b="1" dirty="0">
              <a:solidFill>
                <a:srgbClr val="FF0000"/>
              </a:solidFill>
              <a:ea typeface="+mn-lt"/>
              <a:cs typeface="+mn-lt"/>
            </a:endParaRPr>
          </a:p>
          <a:p>
            <a:pPr marL="305435" indent="-305435"/>
            <a:r>
              <a:rPr lang="en-US" dirty="0">
                <a:ea typeface="+mn-lt"/>
                <a:cs typeface="+mn-lt"/>
              </a:rPr>
              <a:t>None as a default value for a keyword parameter gives you a way to see if the caller provided a value in the call. This may be a very subtle use of keyword parameters, but it will be very useful in our upcoming discussion</a:t>
            </a:r>
            <a:endParaRPr lang="en-US" b="1">
              <a:solidFill>
                <a:srgbClr val="FF0000"/>
              </a:solidFill>
            </a:endParaRPr>
          </a:p>
        </p:txBody>
      </p:sp>
    </p:spTree>
    <p:extLst>
      <p:ext uri="{BB962C8B-B14F-4D97-AF65-F5344CB8AC3E}">
        <p14:creationId xmlns:p14="http://schemas.microsoft.com/office/powerpoint/2010/main" val="1541821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1DE90-DA92-4412-F661-FBE0C2D22137}"/>
              </a:ext>
            </a:extLst>
          </p:cNvPr>
          <p:cNvSpPr>
            <a:spLocks noGrp="1"/>
          </p:cNvSpPr>
          <p:nvPr>
            <p:ph type="title"/>
          </p:nvPr>
        </p:nvSpPr>
        <p:spPr/>
        <p:txBody>
          <a:bodyPr/>
          <a:lstStyle/>
          <a:p>
            <a:r>
              <a:rPr lang="en-US" dirty="0">
                <a:ea typeface="+mj-lt"/>
                <a:cs typeface="+mj-lt"/>
              </a:rPr>
              <a:t>Default Values in GUI Widgets</a:t>
            </a:r>
            <a:endParaRPr lang="en-US" dirty="0"/>
          </a:p>
        </p:txBody>
      </p:sp>
      <p:sp>
        <p:nvSpPr>
          <p:cNvPr id="3" name="Content Placeholder 2">
            <a:extLst>
              <a:ext uri="{FF2B5EF4-FFF2-40B4-BE49-F238E27FC236}">
                <a16:creationId xmlns:a16="http://schemas.microsoft.com/office/drawing/2014/main" id="{B7BFF30B-672A-8BEE-218C-3B70740B2C70}"/>
              </a:ext>
            </a:extLst>
          </p:cNvPr>
          <p:cNvSpPr>
            <a:spLocks noGrp="1"/>
          </p:cNvSpPr>
          <p:nvPr>
            <p:ph idx="1"/>
          </p:nvPr>
        </p:nvSpPr>
        <p:spPr/>
        <p:txBody>
          <a:bodyPr/>
          <a:lstStyle/>
          <a:p>
            <a:pPr marL="305435" indent="-305435"/>
            <a:r>
              <a:rPr lang="en-US" dirty="0">
                <a:ea typeface="+mn-lt"/>
                <a:cs typeface="+mn-lt"/>
              </a:rPr>
              <a:t>In the next section, I’ll present a collection of classes that you can use to easily create GUI elements such as buttons and text fields within </a:t>
            </a:r>
            <a:r>
              <a:rPr lang="en-US" dirty="0" err="1">
                <a:ea typeface="+mn-lt"/>
                <a:cs typeface="+mn-lt"/>
              </a:rPr>
              <a:t>pygame</a:t>
            </a:r>
            <a:r>
              <a:rPr lang="en-US" dirty="0">
                <a:ea typeface="+mn-lt"/>
                <a:cs typeface="+mn-lt"/>
              </a:rPr>
              <a:t>. These classes will each be initialized using a few positional parameters but will also have assorted optional keyword parameters, all with reasonable defaults to allow programmers to create GUI widgets by specifying only a few positional arguments. More precise control can be obtained by specifying values to overwrite the default values of keyword parameters. </a:t>
            </a:r>
          </a:p>
          <a:p>
            <a:pPr marL="305435" indent="-305435"/>
            <a:r>
              <a:rPr lang="en-US" dirty="0">
                <a:ea typeface="+mn-lt"/>
                <a:cs typeface="+mn-lt"/>
              </a:rPr>
              <a:t>For an in-depth example, we’ll look at a widget to display text in the application’s window. Text can be shown in a variety of fonts, font sizes, colors, background colors, and so on. We’ll build a </a:t>
            </a:r>
            <a:r>
              <a:rPr lang="en-US" dirty="0" err="1">
                <a:ea typeface="+mn-lt"/>
                <a:cs typeface="+mn-lt"/>
              </a:rPr>
              <a:t>DisplayText</a:t>
            </a:r>
            <a:r>
              <a:rPr lang="en-US" dirty="0">
                <a:ea typeface="+mn-lt"/>
                <a:cs typeface="+mn-lt"/>
              </a:rPr>
              <a:t> class that will have default values for all of these attributes but will give client code the option of specifying different values.</a:t>
            </a:r>
            <a:endParaRPr lang="en-US" dirty="0"/>
          </a:p>
        </p:txBody>
      </p:sp>
    </p:spTree>
    <p:extLst>
      <p:ext uri="{BB962C8B-B14F-4D97-AF65-F5344CB8AC3E}">
        <p14:creationId xmlns:p14="http://schemas.microsoft.com/office/powerpoint/2010/main" val="1414345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F9683-E6F4-B856-7504-065420C54BAB}"/>
              </a:ext>
            </a:extLst>
          </p:cNvPr>
          <p:cNvSpPr>
            <a:spLocks noGrp="1"/>
          </p:cNvSpPr>
          <p:nvPr>
            <p:ph type="title"/>
          </p:nvPr>
        </p:nvSpPr>
        <p:spPr/>
        <p:txBody>
          <a:bodyPr/>
          <a:lstStyle/>
          <a:p>
            <a:r>
              <a:rPr lang="en-US" dirty="0">
                <a:ea typeface="+mj-lt"/>
                <a:cs typeface="+mj-lt"/>
              </a:rPr>
              <a:t>The </a:t>
            </a:r>
            <a:r>
              <a:rPr lang="en-US" dirty="0" err="1">
                <a:ea typeface="+mj-lt"/>
                <a:cs typeface="+mj-lt"/>
              </a:rPr>
              <a:t>pygwidgets</a:t>
            </a:r>
            <a:r>
              <a:rPr lang="en-US" dirty="0">
                <a:ea typeface="+mj-lt"/>
                <a:cs typeface="+mj-lt"/>
              </a:rPr>
              <a:t> Package</a:t>
            </a:r>
            <a:endParaRPr lang="en-US" dirty="0"/>
          </a:p>
        </p:txBody>
      </p:sp>
      <p:sp>
        <p:nvSpPr>
          <p:cNvPr id="3" name="Content Placeholder 2">
            <a:extLst>
              <a:ext uri="{FF2B5EF4-FFF2-40B4-BE49-F238E27FC236}">
                <a16:creationId xmlns:a16="http://schemas.microsoft.com/office/drawing/2014/main" id="{D69BDCCA-FEB7-B083-D03A-9EAD2C3143D0}"/>
              </a:ext>
            </a:extLst>
          </p:cNvPr>
          <p:cNvSpPr>
            <a:spLocks noGrp="1"/>
          </p:cNvSpPr>
          <p:nvPr>
            <p:ph idx="1"/>
          </p:nvPr>
        </p:nvSpPr>
        <p:spPr/>
        <p:txBody>
          <a:bodyPr>
            <a:normAutofit fontScale="92500" lnSpcReduction="10000"/>
          </a:bodyPr>
          <a:lstStyle/>
          <a:p>
            <a:pPr marL="305435" indent="-305435"/>
            <a:r>
              <a:rPr lang="en-US" dirty="0">
                <a:ea typeface="+mn-lt"/>
                <a:cs typeface="+mn-lt"/>
              </a:rPr>
              <a:t>The rest of this chapter will focus on the </a:t>
            </a:r>
            <a:r>
              <a:rPr lang="en-US" dirty="0" err="1">
                <a:ea typeface="+mn-lt"/>
                <a:cs typeface="+mn-lt"/>
              </a:rPr>
              <a:t>pygwidgets</a:t>
            </a:r>
            <a:r>
              <a:rPr lang="en-US" dirty="0">
                <a:ea typeface="+mn-lt"/>
                <a:cs typeface="+mn-lt"/>
              </a:rPr>
              <a:t> (pronounced “pig </a:t>
            </a:r>
            <a:r>
              <a:rPr lang="en-US" dirty="0" err="1">
                <a:ea typeface="+mn-lt"/>
                <a:cs typeface="+mn-lt"/>
              </a:rPr>
              <a:t>wijits</a:t>
            </a:r>
            <a:r>
              <a:rPr lang="en-US" dirty="0">
                <a:ea typeface="+mn-lt"/>
                <a:cs typeface="+mn-lt"/>
              </a:rPr>
              <a:t>”) package, which was written with two goals in mind: </a:t>
            </a:r>
          </a:p>
          <a:p>
            <a:pPr marL="629920" lvl="1" indent="-305435"/>
            <a:r>
              <a:rPr lang="en-US" dirty="0">
                <a:ea typeface="+mn-lt"/>
                <a:cs typeface="+mn-lt"/>
              </a:rPr>
              <a:t>1. To demonstrate many different object-oriented programming techniques </a:t>
            </a:r>
          </a:p>
          <a:p>
            <a:pPr marL="629920" lvl="1" indent="-305435"/>
            <a:r>
              <a:rPr lang="en-US" dirty="0">
                <a:ea typeface="+mn-lt"/>
                <a:cs typeface="+mn-lt"/>
              </a:rPr>
              <a:t>2. To allow programmers to easily create and use GUI widgets in </a:t>
            </a:r>
            <a:r>
              <a:rPr lang="en-US" dirty="0" err="1">
                <a:ea typeface="+mn-lt"/>
                <a:cs typeface="+mn-lt"/>
              </a:rPr>
              <a:t>pygame</a:t>
            </a:r>
            <a:r>
              <a:rPr lang="en-US" dirty="0">
                <a:ea typeface="+mn-lt"/>
                <a:cs typeface="+mn-lt"/>
              </a:rPr>
              <a:t> programs</a:t>
            </a:r>
          </a:p>
          <a:p>
            <a:pPr marL="305435" indent="-305435"/>
            <a:r>
              <a:rPr lang="en-US" dirty="0">
                <a:ea typeface="+mn-lt"/>
                <a:cs typeface="+mn-lt"/>
              </a:rPr>
              <a:t>The </a:t>
            </a:r>
            <a:r>
              <a:rPr lang="en-US" dirty="0" err="1">
                <a:ea typeface="+mn-lt"/>
                <a:cs typeface="+mn-lt"/>
              </a:rPr>
              <a:t>pygwidgets</a:t>
            </a:r>
            <a:r>
              <a:rPr lang="en-US" dirty="0">
                <a:ea typeface="+mn-lt"/>
                <a:cs typeface="+mn-lt"/>
              </a:rPr>
              <a:t> package contains the following classes:</a:t>
            </a:r>
          </a:p>
          <a:p>
            <a:pPr marL="629920" lvl="1" indent="-305435"/>
            <a:r>
              <a:rPr lang="en-US" dirty="0" err="1">
                <a:ea typeface="+mn-lt"/>
                <a:cs typeface="+mn-lt"/>
              </a:rPr>
              <a:t>TextButton</a:t>
            </a:r>
            <a:r>
              <a:rPr lang="en-US" dirty="0">
                <a:ea typeface="+mn-lt"/>
                <a:cs typeface="+mn-lt"/>
              </a:rPr>
              <a:t> - Button built with standard art, using a text string </a:t>
            </a:r>
          </a:p>
          <a:p>
            <a:pPr marL="629920" lvl="1" indent="-305435"/>
            <a:r>
              <a:rPr lang="en-US" dirty="0" err="1">
                <a:ea typeface="+mn-lt"/>
                <a:cs typeface="+mn-lt"/>
              </a:rPr>
              <a:t>CustomButton</a:t>
            </a:r>
            <a:r>
              <a:rPr lang="en-US" dirty="0">
                <a:ea typeface="+mn-lt"/>
                <a:cs typeface="+mn-lt"/>
              </a:rPr>
              <a:t> - Button with custom artwork</a:t>
            </a:r>
          </a:p>
          <a:p>
            <a:pPr marL="629920" lvl="1" indent="-305435"/>
            <a:r>
              <a:rPr lang="en-US" dirty="0" err="1">
                <a:ea typeface="+mn-lt"/>
                <a:cs typeface="+mn-lt"/>
              </a:rPr>
              <a:t>TextCheckBox</a:t>
            </a:r>
            <a:r>
              <a:rPr lang="en-US" dirty="0">
                <a:ea typeface="+mn-lt"/>
                <a:cs typeface="+mn-lt"/>
              </a:rPr>
              <a:t> - Checkbox with standard art, built from a text string </a:t>
            </a:r>
          </a:p>
          <a:p>
            <a:pPr marL="629920" lvl="1" indent="-305435"/>
            <a:r>
              <a:rPr lang="en-US" dirty="0" err="1">
                <a:ea typeface="+mn-lt"/>
                <a:cs typeface="+mn-lt"/>
              </a:rPr>
              <a:t>CustomCheckBox</a:t>
            </a:r>
            <a:r>
              <a:rPr lang="en-US" dirty="0">
                <a:ea typeface="+mn-lt"/>
                <a:cs typeface="+mn-lt"/>
              </a:rPr>
              <a:t> - Checkbox with custom artwork </a:t>
            </a:r>
          </a:p>
          <a:p>
            <a:pPr marL="629920" lvl="1" indent="-305435"/>
            <a:r>
              <a:rPr lang="en-US" dirty="0" err="1">
                <a:ea typeface="+mn-lt"/>
                <a:cs typeface="+mn-lt"/>
              </a:rPr>
              <a:t>TextRadioButton</a:t>
            </a:r>
            <a:r>
              <a:rPr lang="en-US" dirty="0">
                <a:ea typeface="+mn-lt"/>
                <a:cs typeface="+mn-lt"/>
              </a:rPr>
              <a:t> - Radio buttons with standard art, built from a text string </a:t>
            </a:r>
          </a:p>
          <a:p>
            <a:pPr marL="629920" lvl="1" indent="-305435"/>
            <a:r>
              <a:rPr lang="en-US" dirty="0" err="1">
                <a:ea typeface="+mn-lt"/>
                <a:cs typeface="+mn-lt"/>
              </a:rPr>
              <a:t>CustomRadioButton</a:t>
            </a:r>
            <a:r>
              <a:rPr lang="en-US" dirty="0">
                <a:ea typeface="+mn-lt"/>
                <a:cs typeface="+mn-lt"/>
              </a:rPr>
              <a:t> - Radio buttons with custom artwork </a:t>
            </a:r>
            <a:endParaRPr lang="en-US"/>
          </a:p>
        </p:txBody>
      </p:sp>
    </p:spTree>
    <p:extLst>
      <p:ext uri="{BB962C8B-B14F-4D97-AF65-F5344CB8AC3E}">
        <p14:creationId xmlns:p14="http://schemas.microsoft.com/office/powerpoint/2010/main" val="209353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A9681-46AD-D6B4-17D8-B2162C76E89B}"/>
              </a:ext>
            </a:extLst>
          </p:cNvPr>
          <p:cNvSpPr>
            <a:spLocks noGrp="1"/>
          </p:cNvSpPr>
          <p:nvPr>
            <p:ph type="title"/>
          </p:nvPr>
        </p:nvSpPr>
        <p:spPr/>
        <p:txBody>
          <a:bodyPr/>
          <a:lstStyle/>
          <a:p>
            <a:r>
              <a:rPr lang="en-US" dirty="0"/>
              <a:t>THE PYGWIDGETS PACKAGE</a:t>
            </a:r>
          </a:p>
        </p:txBody>
      </p:sp>
      <p:sp>
        <p:nvSpPr>
          <p:cNvPr id="3" name="Content Placeholder 2">
            <a:extLst>
              <a:ext uri="{FF2B5EF4-FFF2-40B4-BE49-F238E27FC236}">
                <a16:creationId xmlns:a16="http://schemas.microsoft.com/office/drawing/2014/main" id="{71F01713-48D0-C6B1-E132-0B1E497373A3}"/>
              </a:ext>
            </a:extLst>
          </p:cNvPr>
          <p:cNvSpPr>
            <a:spLocks noGrp="1"/>
          </p:cNvSpPr>
          <p:nvPr>
            <p:ph idx="1"/>
          </p:nvPr>
        </p:nvSpPr>
        <p:spPr/>
        <p:txBody>
          <a:bodyPr/>
          <a:lstStyle/>
          <a:p>
            <a:pPr marL="629920" lvl="1" indent="-305435"/>
            <a:r>
              <a:rPr lang="en-US" dirty="0" err="1"/>
              <a:t>DisplayText</a:t>
            </a:r>
            <a:r>
              <a:rPr lang="en-US" dirty="0"/>
              <a:t> - Field used to display output text </a:t>
            </a:r>
            <a:endParaRPr lang="en-US">
              <a:ea typeface="+mn-lt"/>
              <a:cs typeface="+mn-lt"/>
            </a:endParaRPr>
          </a:p>
          <a:p>
            <a:pPr marL="629920" lvl="1" indent="-305435"/>
            <a:r>
              <a:rPr lang="en-US" dirty="0" err="1"/>
              <a:t>InputText</a:t>
            </a:r>
            <a:r>
              <a:rPr lang="en-US" dirty="0"/>
              <a:t> - Field where the user can type text </a:t>
            </a:r>
            <a:endParaRPr lang="en-US">
              <a:ea typeface="+mn-lt"/>
              <a:cs typeface="+mn-lt"/>
            </a:endParaRPr>
          </a:p>
          <a:p>
            <a:pPr marL="629920" lvl="1" indent="-305435"/>
            <a:r>
              <a:rPr lang="en-US" dirty="0"/>
              <a:t>Dragger - Allows the user to drag an image </a:t>
            </a:r>
            <a:endParaRPr lang="en-US" dirty="0">
              <a:ea typeface="+mn-lt"/>
              <a:cs typeface="+mn-lt"/>
            </a:endParaRPr>
          </a:p>
          <a:p>
            <a:pPr marL="629920" lvl="1" indent="-305435"/>
            <a:r>
              <a:rPr lang="en-US" dirty="0"/>
              <a:t>Image - Displays an image at a location </a:t>
            </a:r>
            <a:endParaRPr lang="en-US">
              <a:ea typeface="+mn-lt"/>
              <a:cs typeface="+mn-lt"/>
            </a:endParaRPr>
          </a:p>
          <a:p>
            <a:pPr marL="629920" lvl="1" indent="-305435"/>
            <a:r>
              <a:rPr lang="en-US" dirty="0" err="1"/>
              <a:t>mageCollection</a:t>
            </a:r>
            <a:r>
              <a:rPr lang="en-US" dirty="0"/>
              <a:t> - Displays one of a collection of images at a location </a:t>
            </a:r>
            <a:endParaRPr lang="en-US">
              <a:ea typeface="+mn-lt"/>
              <a:cs typeface="+mn-lt"/>
            </a:endParaRPr>
          </a:p>
          <a:p>
            <a:pPr marL="629920" lvl="1" indent="-305435"/>
            <a:r>
              <a:rPr lang="en-US" dirty="0"/>
              <a:t>Animation - Displays a sequence of images </a:t>
            </a:r>
            <a:endParaRPr lang="en-US">
              <a:ea typeface="+mn-lt"/>
              <a:cs typeface="+mn-lt"/>
            </a:endParaRPr>
          </a:p>
          <a:p>
            <a:pPr marL="629920" lvl="1" indent="-305435"/>
            <a:r>
              <a:rPr lang="en-US" dirty="0" err="1"/>
              <a:t>SpriteSheetAnimation</a:t>
            </a:r>
            <a:r>
              <a:rPr lang="en-US" dirty="0"/>
              <a:t> - Displays a sequence of images from a single larger image</a:t>
            </a:r>
            <a:endParaRPr lang="en-US" dirty="0">
              <a:ea typeface="+mn-lt"/>
              <a:cs typeface="+mn-lt"/>
            </a:endParaRPr>
          </a:p>
          <a:p>
            <a:pPr marL="305435" indent="-305435"/>
            <a:endParaRPr lang="en-US" dirty="0"/>
          </a:p>
        </p:txBody>
      </p:sp>
    </p:spTree>
    <p:extLst>
      <p:ext uri="{BB962C8B-B14F-4D97-AF65-F5344CB8AC3E}">
        <p14:creationId xmlns:p14="http://schemas.microsoft.com/office/powerpoint/2010/main" val="1050532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52C1-4226-6A82-42E3-4247258A38BF}"/>
              </a:ext>
            </a:extLst>
          </p:cNvPr>
          <p:cNvSpPr>
            <a:spLocks noGrp="1"/>
          </p:cNvSpPr>
          <p:nvPr>
            <p:ph type="title"/>
          </p:nvPr>
        </p:nvSpPr>
        <p:spPr/>
        <p:txBody>
          <a:bodyPr/>
          <a:lstStyle/>
          <a:p>
            <a:r>
              <a:rPr lang="en-US" dirty="0">
                <a:ea typeface="+mj-lt"/>
                <a:cs typeface="+mj-lt"/>
              </a:rPr>
              <a:t>Setting Up</a:t>
            </a:r>
            <a:endParaRPr lang="en-US" dirty="0"/>
          </a:p>
        </p:txBody>
      </p:sp>
      <p:sp>
        <p:nvSpPr>
          <p:cNvPr id="3" name="Content Placeholder 2">
            <a:extLst>
              <a:ext uri="{FF2B5EF4-FFF2-40B4-BE49-F238E27FC236}">
                <a16:creationId xmlns:a16="http://schemas.microsoft.com/office/drawing/2014/main" id="{FDB6C6DD-B951-437C-FCFB-C2728619C233}"/>
              </a:ext>
            </a:extLst>
          </p:cNvPr>
          <p:cNvSpPr>
            <a:spLocks noGrp="1"/>
          </p:cNvSpPr>
          <p:nvPr>
            <p:ph idx="1"/>
          </p:nvPr>
        </p:nvSpPr>
        <p:spPr/>
        <p:txBody>
          <a:bodyPr/>
          <a:lstStyle/>
          <a:p>
            <a:pPr marL="305435" indent="-305435"/>
            <a:r>
              <a:rPr lang="en-US" dirty="0">
                <a:ea typeface="+mn-lt"/>
                <a:cs typeface="+mn-lt"/>
              </a:rPr>
              <a:t>To install </a:t>
            </a:r>
            <a:r>
              <a:rPr lang="en-US" dirty="0" err="1">
                <a:ea typeface="+mn-lt"/>
                <a:cs typeface="+mn-lt"/>
              </a:rPr>
              <a:t>pygwidgets</a:t>
            </a:r>
            <a:r>
              <a:rPr lang="en-US" dirty="0">
                <a:ea typeface="+mn-lt"/>
                <a:cs typeface="+mn-lt"/>
              </a:rPr>
              <a:t>, open the command line and enter the following:</a:t>
            </a:r>
          </a:p>
          <a:p>
            <a:pPr marL="305435" indent="-305435"/>
            <a:endParaRPr lang="en-US" dirty="0"/>
          </a:p>
          <a:p>
            <a:pPr marL="305435" indent="-305435"/>
            <a:endParaRPr lang="en-US" dirty="0"/>
          </a:p>
          <a:p>
            <a:pPr marL="305435" indent="-305435"/>
            <a:endParaRPr lang="en-US" dirty="0">
              <a:ea typeface="+mn-lt"/>
              <a:cs typeface="+mn-lt"/>
            </a:endParaRPr>
          </a:p>
          <a:p>
            <a:pPr marL="305435" indent="-305435"/>
            <a:r>
              <a:rPr lang="en-US" dirty="0">
                <a:ea typeface="+mn-lt"/>
                <a:cs typeface="+mn-lt"/>
              </a:rPr>
              <a:t>Once installed, you can use </a:t>
            </a:r>
            <a:r>
              <a:rPr lang="en-US" dirty="0" err="1">
                <a:ea typeface="+mn-lt"/>
                <a:cs typeface="+mn-lt"/>
              </a:rPr>
              <a:t>pygwidgets</a:t>
            </a:r>
            <a:r>
              <a:rPr lang="en-US" dirty="0">
                <a:ea typeface="+mn-lt"/>
                <a:cs typeface="+mn-lt"/>
              </a:rPr>
              <a:t> by including the following statement at the beginning of your programs:</a:t>
            </a:r>
          </a:p>
          <a:p>
            <a:pPr marL="305435" indent="-305435"/>
            <a:endParaRPr lang="en-US" dirty="0"/>
          </a:p>
          <a:p>
            <a:pPr marL="305435" indent="-305435"/>
            <a:endParaRPr lang="en-US" dirty="0"/>
          </a:p>
          <a:p>
            <a:pPr marL="305435" indent="-305435"/>
            <a:r>
              <a:rPr lang="en-US" dirty="0">
                <a:ea typeface="+mn-lt"/>
                <a:cs typeface="+mn-lt"/>
              </a:rPr>
              <a:t>This imports the entire package. After importing, you can instantiate objects from its classes and call the methods of those objects</a:t>
            </a:r>
            <a:endParaRPr lang="en-US" dirty="0"/>
          </a:p>
        </p:txBody>
      </p:sp>
      <p:pic>
        <p:nvPicPr>
          <p:cNvPr id="4" name="Picture 4" descr="Text&#10;&#10;Description automatically generated">
            <a:extLst>
              <a:ext uri="{FF2B5EF4-FFF2-40B4-BE49-F238E27FC236}">
                <a16:creationId xmlns:a16="http://schemas.microsoft.com/office/drawing/2014/main" id="{A41A0C44-7674-142B-29A5-2B51049DF878}"/>
              </a:ext>
            </a:extLst>
          </p:cNvPr>
          <p:cNvPicPr>
            <a:picLocks noChangeAspect="1"/>
          </p:cNvPicPr>
          <p:nvPr/>
        </p:nvPicPr>
        <p:blipFill>
          <a:blip r:embed="rId2"/>
          <a:stretch>
            <a:fillRect/>
          </a:stretch>
        </p:blipFill>
        <p:spPr>
          <a:xfrm>
            <a:off x="940905" y="2788832"/>
            <a:ext cx="8355495" cy="869517"/>
          </a:xfrm>
          <a:prstGeom prst="rect">
            <a:avLst/>
          </a:prstGeom>
        </p:spPr>
      </p:pic>
      <p:pic>
        <p:nvPicPr>
          <p:cNvPr id="5" name="Picture 5" descr="Shape, rectangle&#10;&#10;Description automatically generated">
            <a:extLst>
              <a:ext uri="{FF2B5EF4-FFF2-40B4-BE49-F238E27FC236}">
                <a16:creationId xmlns:a16="http://schemas.microsoft.com/office/drawing/2014/main" id="{20C1BDD3-89EE-F7C8-3BA8-860A693CE7C0}"/>
              </a:ext>
            </a:extLst>
          </p:cNvPr>
          <p:cNvPicPr>
            <a:picLocks noChangeAspect="1"/>
          </p:cNvPicPr>
          <p:nvPr/>
        </p:nvPicPr>
        <p:blipFill>
          <a:blip r:embed="rId3"/>
          <a:stretch>
            <a:fillRect/>
          </a:stretch>
        </p:blipFill>
        <p:spPr>
          <a:xfrm>
            <a:off x="821634" y="4330300"/>
            <a:ext cx="8600660" cy="688808"/>
          </a:xfrm>
          <a:prstGeom prst="rect">
            <a:avLst/>
          </a:prstGeom>
        </p:spPr>
      </p:pic>
    </p:spTree>
    <p:extLst>
      <p:ext uri="{BB962C8B-B14F-4D97-AF65-F5344CB8AC3E}">
        <p14:creationId xmlns:p14="http://schemas.microsoft.com/office/powerpoint/2010/main" val="1570702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905DC-505E-6BDA-F1D8-5389F4103D8C}"/>
              </a:ext>
            </a:extLst>
          </p:cNvPr>
          <p:cNvSpPr>
            <a:spLocks noGrp="1"/>
          </p:cNvSpPr>
          <p:nvPr>
            <p:ph type="title"/>
          </p:nvPr>
        </p:nvSpPr>
        <p:spPr/>
        <p:txBody>
          <a:bodyPr/>
          <a:lstStyle/>
          <a:p>
            <a:r>
              <a:rPr lang="en-US" dirty="0">
                <a:ea typeface="+mj-lt"/>
                <a:cs typeface="+mj-lt"/>
              </a:rPr>
              <a:t>Overall Design Approach</a:t>
            </a:r>
            <a:endParaRPr lang="en-US" dirty="0"/>
          </a:p>
        </p:txBody>
      </p:sp>
      <p:sp>
        <p:nvSpPr>
          <p:cNvPr id="3" name="Content Placeholder 2">
            <a:extLst>
              <a:ext uri="{FF2B5EF4-FFF2-40B4-BE49-F238E27FC236}">
                <a16:creationId xmlns:a16="http://schemas.microsoft.com/office/drawing/2014/main" id="{9FF9E099-B2A2-4C6A-4289-96BF459216DF}"/>
              </a:ext>
            </a:extLst>
          </p:cNvPr>
          <p:cNvSpPr>
            <a:spLocks noGrp="1"/>
          </p:cNvSpPr>
          <p:nvPr>
            <p:ph idx="1"/>
          </p:nvPr>
        </p:nvSpPr>
        <p:spPr/>
        <p:txBody>
          <a:bodyPr/>
          <a:lstStyle/>
          <a:p>
            <a:pPr marL="305435" indent="-305435"/>
            <a:r>
              <a:rPr lang="en-US" dirty="0">
                <a:ea typeface="+mn-lt"/>
                <a:cs typeface="+mn-lt"/>
              </a:rPr>
              <a:t>As shown in Chapter 5, one of the first things you do in every </a:t>
            </a:r>
            <a:r>
              <a:rPr lang="en-US" dirty="0" err="1">
                <a:ea typeface="+mn-lt"/>
                <a:cs typeface="+mn-lt"/>
              </a:rPr>
              <a:t>pygame</a:t>
            </a:r>
            <a:r>
              <a:rPr lang="en-US" dirty="0">
                <a:ea typeface="+mn-lt"/>
                <a:cs typeface="+mn-lt"/>
              </a:rPr>
              <a:t> program is to define the window of the application. The following line creates an application window and saves a reference to it in a variable named window:</a:t>
            </a:r>
          </a:p>
          <a:p>
            <a:pPr marL="305435" indent="-305435"/>
            <a:endParaRPr lang="en-US" dirty="0"/>
          </a:p>
          <a:p>
            <a:pPr marL="305435" indent="-305435"/>
            <a:r>
              <a:rPr lang="en-US" dirty="0">
                <a:ea typeface="+mn-lt"/>
                <a:cs typeface="+mn-lt"/>
              </a:rPr>
              <a:t>As we will soon see, whenever we instantiate any widget, we will need to pass in the window variable so the widget can draw itself in the application’s window. Most widgets in </a:t>
            </a:r>
            <a:r>
              <a:rPr lang="en-US" dirty="0" err="1">
                <a:ea typeface="+mn-lt"/>
                <a:cs typeface="+mn-lt"/>
              </a:rPr>
              <a:t>pygwidgets</a:t>
            </a:r>
            <a:r>
              <a:rPr lang="en-US" dirty="0">
                <a:ea typeface="+mn-lt"/>
                <a:cs typeface="+mn-lt"/>
              </a:rPr>
              <a:t> work in a similar way, typically involving these three steps: </a:t>
            </a:r>
          </a:p>
          <a:p>
            <a:pPr marL="629920" lvl="1" indent="-305435"/>
            <a:r>
              <a:rPr lang="en-US" dirty="0">
                <a:ea typeface="+mn-lt"/>
                <a:cs typeface="+mn-lt"/>
              </a:rPr>
              <a:t>1. Before the main while loop starts, create an instance of the widget, passing in any initialization arguments. </a:t>
            </a:r>
            <a:endParaRPr lang="en-US">
              <a:ea typeface="+mn-lt"/>
              <a:cs typeface="+mn-lt"/>
            </a:endParaRPr>
          </a:p>
          <a:p>
            <a:pPr marL="629920" lvl="1" indent="-305435"/>
            <a:r>
              <a:rPr lang="en-US" dirty="0">
                <a:ea typeface="+mn-lt"/>
                <a:cs typeface="+mn-lt"/>
              </a:rPr>
              <a:t>2. In the main loop, whenever any event happens, call the </a:t>
            </a:r>
            <a:r>
              <a:rPr lang="en-US" dirty="0" err="1">
                <a:ea typeface="+mn-lt"/>
                <a:cs typeface="+mn-lt"/>
              </a:rPr>
              <a:t>handleEvent</a:t>
            </a:r>
            <a:r>
              <a:rPr lang="en-US" dirty="0">
                <a:ea typeface="+mn-lt"/>
                <a:cs typeface="+mn-lt"/>
              </a:rPr>
              <a:t>() method of the widget (passing in the event object). </a:t>
            </a:r>
            <a:endParaRPr lang="en-US">
              <a:ea typeface="+mn-lt"/>
              <a:cs typeface="+mn-lt"/>
            </a:endParaRPr>
          </a:p>
          <a:p>
            <a:pPr marL="629920" lvl="1" indent="-305435"/>
            <a:r>
              <a:rPr lang="en-US" dirty="0">
                <a:ea typeface="+mn-lt"/>
                <a:cs typeface="+mn-lt"/>
              </a:rPr>
              <a:t>3. At the bottom of the main loop, call the draw() method of the widget.</a:t>
            </a:r>
            <a:endParaRPr lang="en-US" dirty="0"/>
          </a:p>
        </p:txBody>
      </p:sp>
      <p:pic>
        <p:nvPicPr>
          <p:cNvPr id="4" name="Picture 4" descr="A picture containing shape&#10;&#10;Description automatically generated">
            <a:extLst>
              <a:ext uri="{FF2B5EF4-FFF2-40B4-BE49-F238E27FC236}">
                <a16:creationId xmlns:a16="http://schemas.microsoft.com/office/drawing/2014/main" id="{94FF235B-6CC7-8998-3608-AE8820B22364}"/>
              </a:ext>
            </a:extLst>
          </p:cNvPr>
          <p:cNvPicPr>
            <a:picLocks noChangeAspect="1"/>
          </p:cNvPicPr>
          <p:nvPr/>
        </p:nvPicPr>
        <p:blipFill>
          <a:blip r:embed="rId2"/>
          <a:stretch>
            <a:fillRect/>
          </a:stretch>
        </p:blipFill>
        <p:spPr>
          <a:xfrm>
            <a:off x="836908" y="3225701"/>
            <a:ext cx="6430505" cy="490546"/>
          </a:xfrm>
          <a:prstGeom prst="rect">
            <a:avLst/>
          </a:prstGeom>
        </p:spPr>
      </p:pic>
    </p:spTree>
    <p:extLst>
      <p:ext uri="{BB962C8B-B14F-4D97-AF65-F5344CB8AC3E}">
        <p14:creationId xmlns:p14="http://schemas.microsoft.com/office/powerpoint/2010/main" val="1718522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Graphical user interface, text, application&#10;&#10;Description automatically generated">
            <a:extLst>
              <a:ext uri="{FF2B5EF4-FFF2-40B4-BE49-F238E27FC236}">
                <a16:creationId xmlns:a16="http://schemas.microsoft.com/office/drawing/2014/main" id="{F0B02C2B-17DD-4867-D73C-8FC53D66D085}"/>
              </a:ext>
            </a:extLst>
          </p:cNvPr>
          <p:cNvPicPr>
            <a:picLocks noChangeAspect="1"/>
          </p:cNvPicPr>
          <p:nvPr/>
        </p:nvPicPr>
        <p:blipFill>
          <a:blip r:embed="rId2"/>
          <a:stretch>
            <a:fillRect/>
          </a:stretch>
        </p:blipFill>
        <p:spPr>
          <a:xfrm>
            <a:off x="841511" y="4354821"/>
            <a:ext cx="7785651" cy="2501695"/>
          </a:xfrm>
          <a:prstGeom prst="rect">
            <a:avLst/>
          </a:prstGeom>
        </p:spPr>
      </p:pic>
      <p:sp>
        <p:nvSpPr>
          <p:cNvPr id="2" name="Title 1">
            <a:extLst>
              <a:ext uri="{FF2B5EF4-FFF2-40B4-BE49-F238E27FC236}">
                <a16:creationId xmlns:a16="http://schemas.microsoft.com/office/drawing/2014/main" id="{309D3B3D-3F1F-924D-8E5F-2F2CC33E058C}"/>
              </a:ext>
            </a:extLst>
          </p:cNvPr>
          <p:cNvSpPr>
            <a:spLocks noGrp="1"/>
          </p:cNvSpPr>
          <p:nvPr>
            <p:ph type="title"/>
          </p:nvPr>
        </p:nvSpPr>
        <p:spPr/>
        <p:txBody>
          <a:bodyPr/>
          <a:lstStyle/>
          <a:p>
            <a:r>
              <a:rPr lang="en-US" dirty="0"/>
              <a:t>OVERALL DESIGN APPROACH</a:t>
            </a:r>
            <a:endParaRPr lang="en-US" dirty="0">
              <a:ea typeface="+mj-lt"/>
              <a:cs typeface="+mj-lt"/>
            </a:endParaRPr>
          </a:p>
        </p:txBody>
      </p:sp>
      <p:sp>
        <p:nvSpPr>
          <p:cNvPr id="3" name="Content Placeholder 2">
            <a:extLst>
              <a:ext uri="{FF2B5EF4-FFF2-40B4-BE49-F238E27FC236}">
                <a16:creationId xmlns:a16="http://schemas.microsoft.com/office/drawing/2014/main" id="{C6475BEC-8085-E3A1-C4CD-A32DE374BF9B}"/>
              </a:ext>
            </a:extLst>
          </p:cNvPr>
          <p:cNvSpPr>
            <a:spLocks noGrp="1"/>
          </p:cNvSpPr>
          <p:nvPr>
            <p:ph idx="1"/>
          </p:nvPr>
        </p:nvSpPr>
        <p:spPr>
          <a:xfrm>
            <a:off x="581192" y="2995505"/>
            <a:ext cx="11029615" cy="4453218"/>
          </a:xfrm>
        </p:spPr>
        <p:txBody>
          <a:bodyPr>
            <a:normAutofit/>
          </a:bodyPr>
          <a:lstStyle/>
          <a:p>
            <a:pPr marL="305435" indent="-305435"/>
            <a:r>
              <a:rPr lang="en-US" sz="1600" dirty="0">
                <a:ea typeface="+mn-lt"/>
                <a:cs typeface="+mn-lt"/>
              </a:rPr>
              <a:t>Step 1 in using any widget is to instantiate one with a line like this:</a:t>
            </a:r>
          </a:p>
          <a:p>
            <a:pPr marL="305435" indent="-305435"/>
            <a:endParaRPr lang="en-US" sz="1600" dirty="0"/>
          </a:p>
          <a:p>
            <a:pPr marL="305435" indent="-305435"/>
            <a:endParaRPr lang="en-US" sz="1600" dirty="0">
              <a:ea typeface="+mn-lt"/>
              <a:cs typeface="+mn-lt"/>
            </a:endParaRPr>
          </a:p>
          <a:p>
            <a:pPr marL="305435" indent="-305435"/>
            <a:r>
              <a:rPr lang="en-US" sz="1600" dirty="0">
                <a:ea typeface="+mn-lt"/>
                <a:cs typeface="+mn-lt"/>
              </a:rPr>
              <a:t>The first argument is always the window of the application. The second argument is always the location in the window at which to display the widget, given as a tuple: (x, y).</a:t>
            </a:r>
          </a:p>
          <a:p>
            <a:pPr marL="305435" indent="-305435"/>
            <a:r>
              <a:rPr lang="en-US" sz="1600" dirty="0">
                <a:ea typeface="+mn-lt"/>
                <a:cs typeface="+mn-lt"/>
              </a:rPr>
              <a:t>Step 2 is to handle any event that could affect the widget by calling the object’s </a:t>
            </a:r>
            <a:r>
              <a:rPr lang="en-US" sz="1600" dirty="0" err="1">
                <a:ea typeface="+mn-lt"/>
                <a:cs typeface="+mn-lt"/>
              </a:rPr>
              <a:t>handleEvent</a:t>
            </a:r>
            <a:r>
              <a:rPr lang="en-US" sz="1600" dirty="0">
                <a:ea typeface="+mn-lt"/>
                <a:cs typeface="+mn-lt"/>
              </a:rPr>
              <a:t>() method inside the event loop. If any event (like a mouse click or button press) happens and the widget handles the event, this call will return True. The code at the top of the main while loop generally looks like this:</a:t>
            </a:r>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pic>
        <p:nvPicPr>
          <p:cNvPr id="4" name="Picture 4" descr="A picture containing company name&#10;&#10;Description automatically generated">
            <a:extLst>
              <a:ext uri="{FF2B5EF4-FFF2-40B4-BE49-F238E27FC236}">
                <a16:creationId xmlns:a16="http://schemas.microsoft.com/office/drawing/2014/main" id="{8C9AC30F-23CD-070D-E9C2-07BDA37FD8AB}"/>
              </a:ext>
            </a:extLst>
          </p:cNvPr>
          <p:cNvPicPr>
            <a:picLocks noChangeAspect="1"/>
          </p:cNvPicPr>
          <p:nvPr/>
        </p:nvPicPr>
        <p:blipFill>
          <a:blip r:embed="rId3"/>
          <a:stretch>
            <a:fillRect/>
          </a:stretch>
        </p:blipFill>
        <p:spPr>
          <a:xfrm>
            <a:off x="875654" y="2297062"/>
            <a:ext cx="7896386" cy="590057"/>
          </a:xfrm>
          <a:prstGeom prst="rect">
            <a:avLst/>
          </a:prstGeom>
        </p:spPr>
      </p:pic>
    </p:spTree>
    <p:extLst>
      <p:ext uri="{BB962C8B-B14F-4D97-AF65-F5344CB8AC3E}">
        <p14:creationId xmlns:p14="http://schemas.microsoft.com/office/powerpoint/2010/main" val="737851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0BFE-3643-A7DB-F656-825662D49DB3}"/>
              </a:ext>
            </a:extLst>
          </p:cNvPr>
          <p:cNvSpPr>
            <a:spLocks noGrp="1"/>
          </p:cNvSpPr>
          <p:nvPr>
            <p:ph type="title"/>
          </p:nvPr>
        </p:nvSpPr>
        <p:spPr/>
        <p:txBody>
          <a:bodyPr/>
          <a:lstStyle/>
          <a:p>
            <a:r>
              <a:rPr lang="en-US" dirty="0">
                <a:ea typeface="+mj-lt"/>
                <a:cs typeface="+mj-lt"/>
              </a:rPr>
              <a:t>OVERALL DESIGN APPROACH</a:t>
            </a:r>
          </a:p>
        </p:txBody>
      </p:sp>
      <p:sp>
        <p:nvSpPr>
          <p:cNvPr id="3" name="Content Placeholder 2">
            <a:extLst>
              <a:ext uri="{FF2B5EF4-FFF2-40B4-BE49-F238E27FC236}">
                <a16:creationId xmlns:a16="http://schemas.microsoft.com/office/drawing/2014/main" id="{C7E746E7-C7A5-16C0-582C-21A8F6ECB8B7}"/>
              </a:ext>
            </a:extLst>
          </p:cNvPr>
          <p:cNvSpPr>
            <a:spLocks noGrp="1"/>
          </p:cNvSpPr>
          <p:nvPr>
            <p:ph idx="1"/>
          </p:nvPr>
        </p:nvSpPr>
        <p:spPr/>
        <p:txBody>
          <a:bodyPr/>
          <a:lstStyle/>
          <a:p>
            <a:pPr marL="305435" indent="-305435"/>
            <a:r>
              <a:rPr lang="en-US" dirty="0"/>
              <a:t>Step 3 is to add a line near the bottom of the while loop to call the draw() method of the widget, to make it appear it in the window:</a:t>
            </a:r>
            <a:endParaRPr lang="en-US" dirty="0">
              <a:ea typeface="+mn-lt"/>
              <a:cs typeface="+mn-lt"/>
            </a:endParaRPr>
          </a:p>
          <a:p>
            <a:pPr marL="305435" indent="-305435"/>
            <a:endParaRPr lang="en-US" dirty="0">
              <a:ea typeface="+mn-lt"/>
              <a:cs typeface="+mn-lt"/>
            </a:endParaRPr>
          </a:p>
          <a:p>
            <a:pPr marL="305435" indent="-305435"/>
            <a:endParaRPr lang="en-US" dirty="0"/>
          </a:p>
          <a:p>
            <a:pPr marL="305435" indent="-305435"/>
            <a:r>
              <a:rPr lang="en-US" dirty="0"/>
              <a:t>Since we specified the window to draw into, the location, and any details that affect the appearance of the widget in step 1, we don’t pass anything in the call to draw().</a:t>
            </a:r>
          </a:p>
        </p:txBody>
      </p:sp>
      <p:pic>
        <p:nvPicPr>
          <p:cNvPr id="4" name="Picture 4" descr="Shape, rectangle&#10;&#10;Description automatically generated">
            <a:extLst>
              <a:ext uri="{FF2B5EF4-FFF2-40B4-BE49-F238E27FC236}">
                <a16:creationId xmlns:a16="http://schemas.microsoft.com/office/drawing/2014/main" id="{DEBA7BE9-FD20-744B-04DC-3426A7A134C7}"/>
              </a:ext>
            </a:extLst>
          </p:cNvPr>
          <p:cNvPicPr>
            <a:picLocks noChangeAspect="1"/>
          </p:cNvPicPr>
          <p:nvPr/>
        </p:nvPicPr>
        <p:blipFill>
          <a:blip r:embed="rId2"/>
          <a:stretch>
            <a:fillRect/>
          </a:stretch>
        </p:blipFill>
        <p:spPr>
          <a:xfrm>
            <a:off x="828261" y="3712764"/>
            <a:ext cx="6705600" cy="565532"/>
          </a:xfrm>
          <a:prstGeom prst="rect">
            <a:avLst/>
          </a:prstGeom>
        </p:spPr>
      </p:pic>
    </p:spTree>
    <p:extLst>
      <p:ext uri="{BB962C8B-B14F-4D97-AF65-F5344CB8AC3E}">
        <p14:creationId xmlns:p14="http://schemas.microsoft.com/office/powerpoint/2010/main" val="603945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Shape, rectangle&#10;&#10;Description automatically generated">
            <a:extLst>
              <a:ext uri="{FF2B5EF4-FFF2-40B4-BE49-F238E27FC236}">
                <a16:creationId xmlns:a16="http://schemas.microsoft.com/office/drawing/2014/main" id="{4D40EE26-26F2-DA69-41E3-29A519C4F705}"/>
              </a:ext>
            </a:extLst>
          </p:cNvPr>
          <p:cNvPicPr>
            <a:picLocks noChangeAspect="1"/>
          </p:cNvPicPr>
          <p:nvPr/>
        </p:nvPicPr>
        <p:blipFill>
          <a:blip r:embed="rId2"/>
          <a:stretch>
            <a:fillRect/>
          </a:stretch>
        </p:blipFill>
        <p:spPr>
          <a:xfrm>
            <a:off x="857061" y="5444101"/>
            <a:ext cx="7347488" cy="569854"/>
          </a:xfrm>
          <a:prstGeom prst="rect">
            <a:avLst/>
          </a:prstGeom>
        </p:spPr>
      </p:pic>
      <p:pic>
        <p:nvPicPr>
          <p:cNvPr id="5" name="Picture 5" descr="Shape, rectangle&#10;&#10;Description automatically generated">
            <a:extLst>
              <a:ext uri="{FF2B5EF4-FFF2-40B4-BE49-F238E27FC236}">
                <a16:creationId xmlns:a16="http://schemas.microsoft.com/office/drawing/2014/main" id="{2808E5BB-E09B-06FA-74D3-D4BB63B22A1C}"/>
              </a:ext>
            </a:extLst>
          </p:cNvPr>
          <p:cNvPicPr>
            <a:picLocks noChangeAspect="1"/>
          </p:cNvPicPr>
          <p:nvPr/>
        </p:nvPicPr>
        <p:blipFill>
          <a:blip r:embed="rId3"/>
          <a:stretch>
            <a:fillRect/>
          </a:stretch>
        </p:blipFill>
        <p:spPr>
          <a:xfrm>
            <a:off x="960783" y="4131192"/>
            <a:ext cx="6778486" cy="596693"/>
          </a:xfrm>
          <a:prstGeom prst="rect">
            <a:avLst/>
          </a:prstGeom>
        </p:spPr>
      </p:pic>
      <p:pic>
        <p:nvPicPr>
          <p:cNvPr id="4" name="Picture 4" descr="Shape&#10;&#10;Description automatically generated">
            <a:extLst>
              <a:ext uri="{FF2B5EF4-FFF2-40B4-BE49-F238E27FC236}">
                <a16:creationId xmlns:a16="http://schemas.microsoft.com/office/drawing/2014/main" id="{18D13B62-E74D-1708-638C-311463FE41D9}"/>
              </a:ext>
            </a:extLst>
          </p:cNvPr>
          <p:cNvPicPr>
            <a:picLocks noChangeAspect="1"/>
          </p:cNvPicPr>
          <p:nvPr/>
        </p:nvPicPr>
        <p:blipFill>
          <a:blip r:embed="rId4"/>
          <a:stretch>
            <a:fillRect/>
          </a:stretch>
        </p:blipFill>
        <p:spPr>
          <a:xfrm>
            <a:off x="960783" y="2913916"/>
            <a:ext cx="7248939" cy="652481"/>
          </a:xfrm>
          <a:prstGeom prst="rect">
            <a:avLst/>
          </a:prstGeom>
        </p:spPr>
      </p:pic>
      <p:sp>
        <p:nvSpPr>
          <p:cNvPr id="2" name="Title 1">
            <a:extLst>
              <a:ext uri="{FF2B5EF4-FFF2-40B4-BE49-F238E27FC236}">
                <a16:creationId xmlns:a16="http://schemas.microsoft.com/office/drawing/2014/main" id="{40D0195F-8F80-D3ED-448B-D0986F53DFC3}"/>
              </a:ext>
            </a:extLst>
          </p:cNvPr>
          <p:cNvSpPr>
            <a:spLocks noGrp="1"/>
          </p:cNvSpPr>
          <p:nvPr>
            <p:ph type="title"/>
          </p:nvPr>
        </p:nvSpPr>
        <p:spPr/>
        <p:txBody>
          <a:bodyPr/>
          <a:lstStyle/>
          <a:p>
            <a:r>
              <a:rPr lang="en-US" dirty="0">
                <a:ea typeface="+mj-lt"/>
                <a:cs typeface="+mj-lt"/>
              </a:rPr>
              <a:t>Adding an Image</a:t>
            </a:r>
            <a:endParaRPr lang="en-US" dirty="0"/>
          </a:p>
        </p:txBody>
      </p:sp>
      <p:sp>
        <p:nvSpPr>
          <p:cNvPr id="3" name="Content Placeholder 2">
            <a:extLst>
              <a:ext uri="{FF2B5EF4-FFF2-40B4-BE49-F238E27FC236}">
                <a16:creationId xmlns:a16="http://schemas.microsoft.com/office/drawing/2014/main" id="{1D78CFB7-A9F4-70D7-962E-4837B6D86958}"/>
              </a:ext>
            </a:extLst>
          </p:cNvPr>
          <p:cNvSpPr>
            <a:spLocks noGrp="1"/>
          </p:cNvSpPr>
          <p:nvPr>
            <p:ph idx="1"/>
          </p:nvPr>
        </p:nvSpPr>
        <p:spPr>
          <a:xfrm>
            <a:off x="581192" y="2180496"/>
            <a:ext cx="11029615" cy="4400546"/>
          </a:xfrm>
        </p:spPr>
        <p:txBody>
          <a:bodyPr>
            <a:normAutofit lnSpcReduction="10000"/>
          </a:bodyPr>
          <a:lstStyle/>
          <a:p>
            <a:pPr marL="305435" indent="-305435"/>
            <a:r>
              <a:rPr lang="en-US" dirty="0">
                <a:ea typeface="+mn-lt"/>
                <a:cs typeface="+mn-lt"/>
              </a:rPr>
              <a:t>Our first example will be the simplest widget: we’ll use the Image class to display an image in a window. When you instantiate an Image object, the only required arguments are the window, the location in the window to draw the image, and the path to the image file. Create the Image object before the main loop starts, like so:</a:t>
            </a:r>
          </a:p>
          <a:p>
            <a:pPr marL="305435" indent="-305435"/>
            <a:endParaRPr lang="en-US" dirty="0"/>
          </a:p>
          <a:p>
            <a:pPr marL="305435" indent="-305435"/>
            <a:r>
              <a:rPr lang="en-US" dirty="0">
                <a:ea typeface="+mn-lt"/>
                <a:cs typeface="+mn-lt"/>
              </a:rPr>
              <a:t>The path used here assumes that the project folder containing the main program also contains a folder named images, inside which is the SomeImage.png file. Then, in the main loop you just need to call the object’s draw() method:</a:t>
            </a:r>
          </a:p>
          <a:p>
            <a:pPr marL="305435" indent="-305435"/>
            <a:endParaRPr lang="en-US" dirty="0">
              <a:ea typeface="+mn-lt"/>
              <a:cs typeface="+mn-lt"/>
            </a:endParaRPr>
          </a:p>
          <a:p>
            <a:pPr marL="305435" indent="-305435"/>
            <a:r>
              <a:rPr lang="en-US" dirty="0">
                <a:ea typeface="+mn-lt"/>
                <a:cs typeface="+mn-lt"/>
              </a:rPr>
              <a:t>The draw() method of the Image class contains a call to </a:t>
            </a:r>
            <a:r>
              <a:rPr lang="en-US" dirty="0" err="1">
                <a:ea typeface="+mn-lt"/>
                <a:cs typeface="+mn-lt"/>
              </a:rPr>
              <a:t>blit</a:t>
            </a:r>
            <a:r>
              <a:rPr lang="en-US" dirty="0">
                <a:ea typeface="+mn-lt"/>
                <a:cs typeface="+mn-lt"/>
              </a:rPr>
              <a:t>() to actually draw the image, so you never need to call </a:t>
            </a:r>
            <a:r>
              <a:rPr lang="en-US" dirty="0" err="1">
                <a:ea typeface="+mn-lt"/>
                <a:cs typeface="+mn-lt"/>
              </a:rPr>
              <a:t>blit</a:t>
            </a:r>
            <a:r>
              <a:rPr lang="en-US" dirty="0">
                <a:ea typeface="+mn-lt"/>
                <a:cs typeface="+mn-lt"/>
              </a:rPr>
              <a:t>() directly. To move the image, you can call its </a:t>
            </a:r>
            <a:r>
              <a:rPr lang="en-US" dirty="0" err="1">
                <a:ea typeface="+mn-lt"/>
                <a:cs typeface="+mn-lt"/>
              </a:rPr>
              <a:t>setLoc</a:t>
            </a:r>
            <a:r>
              <a:rPr lang="en-US" dirty="0">
                <a:ea typeface="+mn-lt"/>
                <a:cs typeface="+mn-lt"/>
              </a:rPr>
              <a:t>() method (short for set location), specifying the new x- and y-coordinates as a tuple:</a:t>
            </a:r>
          </a:p>
          <a:p>
            <a:pPr marL="305435" indent="-305435"/>
            <a:endParaRPr lang="en-US" dirty="0">
              <a:ea typeface="+mn-lt"/>
              <a:cs typeface="+mn-lt"/>
            </a:endParaRPr>
          </a:p>
          <a:p>
            <a:pPr marL="305435" indent="-305435"/>
            <a:r>
              <a:rPr lang="en-US" dirty="0">
                <a:ea typeface="+mn-lt"/>
                <a:cs typeface="+mn-lt"/>
              </a:rPr>
              <a:t>The next time the image is drawn, it will show up at the new coordinates. The documentation lists many additional methods that you can call to flip, rotate, scale, get the image’s location and rectangle, and so on. </a:t>
            </a:r>
          </a:p>
        </p:txBody>
      </p:sp>
    </p:spTree>
    <p:extLst>
      <p:ext uri="{BB962C8B-B14F-4D97-AF65-F5344CB8AC3E}">
        <p14:creationId xmlns:p14="http://schemas.microsoft.com/office/powerpoint/2010/main" val="2474096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74EC-E9AB-A3C9-DF13-1A1D3F0ADA51}"/>
              </a:ext>
            </a:extLst>
          </p:cNvPr>
          <p:cNvSpPr>
            <a:spLocks noGrp="1"/>
          </p:cNvSpPr>
          <p:nvPr>
            <p:ph type="title"/>
          </p:nvPr>
        </p:nvSpPr>
        <p:spPr/>
        <p:txBody>
          <a:bodyPr/>
          <a:lstStyle/>
          <a:p>
            <a:r>
              <a:rPr lang="en-US" dirty="0">
                <a:solidFill>
                  <a:srgbClr val="EBEBEB"/>
                </a:solidFill>
                <a:ea typeface="+mj-lt"/>
                <a:cs typeface="+mj-lt"/>
              </a:rPr>
              <a:t>CHAPTER 7 – PYGAME GUI WIDGETS</a:t>
            </a:r>
            <a:endParaRPr lang="en-US" dirty="0"/>
          </a:p>
        </p:txBody>
      </p:sp>
      <p:sp>
        <p:nvSpPr>
          <p:cNvPr id="3" name="Content Placeholder 2">
            <a:extLst>
              <a:ext uri="{FF2B5EF4-FFF2-40B4-BE49-F238E27FC236}">
                <a16:creationId xmlns:a16="http://schemas.microsoft.com/office/drawing/2014/main" id="{A31122A1-4252-7A6F-D75A-4D4E424E5E93}"/>
              </a:ext>
            </a:extLst>
          </p:cNvPr>
          <p:cNvSpPr>
            <a:spLocks noGrp="1"/>
          </p:cNvSpPr>
          <p:nvPr>
            <p:ph idx="1"/>
          </p:nvPr>
        </p:nvSpPr>
        <p:spPr/>
        <p:txBody>
          <a:bodyPr/>
          <a:lstStyle/>
          <a:p>
            <a:pPr marL="305435" indent="-305435"/>
            <a:r>
              <a:rPr lang="en-US" dirty="0" err="1">
                <a:ea typeface="+mn-lt"/>
                <a:cs typeface="+mn-lt"/>
              </a:rPr>
              <a:t>Pygame</a:t>
            </a:r>
            <a:r>
              <a:rPr lang="en-US" dirty="0">
                <a:ea typeface="+mn-lt"/>
                <a:cs typeface="+mn-lt"/>
              </a:rPr>
              <a:t> allows programmers to take the text-based language of Python and use it to build GUI-based programs. Windows, pointing devices, clicking, dragging, and sounds have all become standard parts of our experience using computers. Unfortunately, the </a:t>
            </a:r>
            <a:r>
              <a:rPr lang="en-US" dirty="0" err="1">
                <a:ea typeface="+mn-lt"/>
                <a:cs typeface="+mn-lt"/>
              </a:rPr>
              <a:t>pygame</a:t>
            </a:r>
            <a:r>
              <a:rPr lang="en-US" dirty="0">
                <a:ea typeface="+mn-lt"/>
                <a:cs typeface="+mn-lt"/>
              </a:rPr>
              <a:t> package doesn’t come with built-in basic user interface elements, so we need to build them ourselves. We’ll do so with </a:t>
            </a:r>
            <a:r>
              <a:rPr lang="en-US" dirty="0" err="1">
                <a:ea typeface="+mn-lt"/>
                <a:cs typeface="+mn-lt"/>
              </a:rPr>
              <a:t>pygwidgets</a:t>
            </a:r>
            <a:r>
              <a:rPr lang="en-US" dirty="0">
                <a:ea typeface="+mn-lt"/>
                <a:cs typeface="+mn-lt"/>
              </a:rPr>
              <a:t>, a library of GUI widgets. </a:t>
            </a:r>
            <a:endParaRPr lang="en-US">
              <a:ea typeface="+mn-lt"/>
              <a:cs typeface="+mn-lt"/>
            </a:endParaRPr>
          </a:p>
          <a:p>
            <a:pPr marL="305435" indent="-305435"/>
            <a:r>
              <a:rPr lang="en-US" dirty="0">
                <a:ea typeface="+mn-lt"/>
                <a:cs typeface="+mn-lt"/>
              </a:rPr>
              <a:t>This chapter explains how standard widgets such as images, buttons, and input or output fields can be built as classes and how client code uses them. Building each element as a class allows programmers to incorporate multiple instances of each element when creating a GUI. Before we get started building these GUI widgets, however, I first need to discuss one more Python feature: passing data in a call to a function or method.</a:t>
            </a:r>
            <a:endParaRPr lang="en-US" dirty="0"/>
          </a:p>
        </p:txBody>
      </p:sp>
    </p:spTree>
    <p:extLst>
      <p:ext uri="{BB962C8B-B14F-4D97-AF65-F5344CB8AC3E}">
        <p14:creationId xmlns:p14="http://schemas.microsoft.com/office/powerpoint/2010/main" val="4000739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DCD60-90DF-41AC-A72E-833001AC314E}"/>
              </a:ext>
            </a:extLst>
          </p:cNvPr>
          <p:cNvSpPr>
            <a:spLocks noGrp="1"/>
          </p:cNvSpPr>
          <p:nvPr>
            <p:ph type="title"/>
          </p:nvPr>
        </p:nvSpPr>
        <p:spPr/>
        <p:txBody>
          <a:bodyPr/>
          <a:lstStyle/>
          <a:p>
            <a:r>
              <a:rPr lang="en-US" dirty="0">
                <a:ea typeface="+mj-lt"/>
                <a:cs typeface="+mj-lt"/>
              </a:rPr>
              <a:t>Adding Buttons, Checkboxes, and Radio Buttons</a:t>
            </a:r>
            <a:endParaRPr lang="en-US" dirty="0"/>
          </a:p>
        </p:txBody>
      </p:sp>
      <p:sp>
        <p:nvSpPr>
          <p:cNvPr id="3" name="Content Placeholder 2">
            <a:extLst>
              <a:ext uri="{FF2B5EF4-FFF2-40B4-BE49-F238E27FC236}">
                <a16:creationId xmlns:a16="http://schemas.microsoft.com/office/drawing/2014/main" id="{E2FDA2CE-156C-E468-1674-72C830E9E43E}"/>
              </a:ext>
            </a:extLst>
          </p:cNvPr>
          <p:cNvSpPr>
            <a:spLocks noGrp="1"/>
          </p:cNvSpPr>
          <p:nvPr>
            <p:ph idx="1"/>
          </p:nvPr>
        </p:nvSpPr>
        <p:spPr>
          <a:xfrm>
            <a:off x="736175" y="1140818"/>
            <a:ext cx="11003784" cy="3678303"/>
          </a:xfrm>
        </p:spPr>
        <p:txBody>
          <a:bodyPr/>
          <a:lstStyle/>
          <a:p>
            <a:pPr marL="305435" indent="-305435"/>
            <a:r>
              <a:rPr lang="en-US" dirty="0">
                <a:ea typeface="+mn-lt"/>
                <a:cs typeface="+mn-lt"/>
              </a:rPr>
              <a:t>When you instantiate a button, checkbox, or radio button widget in </a:t>
            </a:r>
            <a:r>
              <a:rPr lang="en-US" dirty="0" err="1">
                <a:ea typeface="+mn-lt"/>
                <a:cs typeface="+mn-lt"/>
              </a:rPr>
              <a:t>pygwidgets</a:t>
            </a:r>
            <a:r>
              <a:rPr lang="en-US" dirty="0">
                <a:ea typeface="+mn-lt"/>
                <a:cs typeface="+mn-lt"/>
              </a:rPr>
              <a:t>, you have two options: instantiate a text version that draws its own art and adds a text label based on a string you pass in, or instantiate a custom version where you supply the art</a:t>
            </a:r>
          </a:p>
          <a:p>
            <a:pPr marL="305435" indent="-305435"/>
            <a:r>
              <a:rPr lang="en-US" dirty="0">
                <a:ea typeface="+mn-lt"/>
                <a:cs typeface="+mn-lt"/>
              </a:rPr>
              <a:t>The differences between the text and custom versions of these classes are only relevant during instantiation. Once you create an object from a text or custom button class, all the remaining methods of the pair of classes are identical. To make this clear, let’s take a look at the </a:t>
            </a:r>
            <a:r>
              <a:rPr lang="en-US" dirty="0" err="1">
                <a:ea typeface="+mn-lt"/>
                <a:cs typeface="+mn-lt"/>
              </a:rPr>
              <a:t>TextButton</a:t>
            </a:r>
            <a:r>
              <a:rPr lang="en-US" dirty="0">
                <a:ea typeface="+mn-lt"/>
                <a:cs typeface="+mn-lt"/>
              </a:rPr>
              <a:t> and </a:t>
            </a:r>
            <a:r>
              <a:rPr lang="en-US" dirty="0" err="1">
                <a:ea typeface="+mn-lt"/>
                <a:cs typeface="+mn-lt"/>
              </a:rPr>
              <a:t>CustomButton</a:t>
            </a:r>
            <a:r>
              <a:rPr lang="en-US" dirty="0">
                <a:ea typeface="+mn-lt"/>
                <a:cs typeface="+mn-lt"/>
              </a:rPr>
              <a:t> classes.</a:t>
            </a:r>
            <a:endParaRPr lang="en-US" dirty="0"/>
          </a:p>
        </p:txBody>
      </p:sp>
      <p:pic>
        <p:nvPicPr>
          <p:cNvPr id="4" name="Picture 4" descr="Table&#10;&#10;Description automatically generated">
            <a:extLst>
              <a:ext uri="{FF2B5EF4-FFF2-40B4-BE49-F238E27FC236}">
                <a16:creationId xmlns:a16="http://schemas.microsoft.com/office/drawing/2014/main" id="{39CA140F-B085-4AF6-4569-A9B780011E10}"/>
              </a:ext>
            </a:extLst>
          </p:cNvPr>
          <p:cNvPicPr>
            <a:picLocks noChangeAspect="1"/>
          </p:cNvPicPr>
          <p:nvPr/>
        </p:nvPicPr>
        <p:blipFill>
          <a:blip r:embed="rId2"/>
          <a:stretch>
            <a:fillRect/>
          </a:stretch>
        </p:blipFill>
        <p:spPr>
          <a:xfrm>
            <a:off x="1740976" y="4087768"/>
            <a:ext cx="8645470" cy="2447262"/>
          </a:xfrm>
          <a:prstGeom prst="rect">
            <a:avLst/>
          </a:prstGeom>
        </p:spPr>
      </p:pic>
    </p:spTree>
    <p:extLst>
      <p:ext uri="{BB962C8B-B14F-4D97-AF65-F5344CB8AC3E}">
        <p14:creationId xmlns:p14="http://schemas.microsoft.com/office/powerpoint/2010/main" val="2837964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F097-E9F4-290E-6684-091E8F911974}"/>
              </a:ext>
            </a:extLst>
          </p:cNvPr>
          <p:cNvSpPr>
            <a:spLocks noGrp="1"/>
          </p:cNvSpPr>
          <p:nvPr>
            <p:ph type="title"/>
          </p:nvPr>
        </p:nvSpPr>
        <p:spPr/>
        <p:txBody>
          <a:bodyPr/>
          <a:lstStyle/>
          <a:p>
            <a:r>
              <a:rPr lang="en-US" dirty="0" err="1">
                <a:ea typeface="+mj-lt"/>
                <a:cs typeface="+mj-lt"/>
              </a:rPr>
              <a:t>TextButtons</a:t>
            </a:r>
            <a:endParaRPr lang="en-US" dirty="0" err="1"/>
          </a:p>
        </p:txBody>
      </p:sp>
      <p:sp>
        <p:nvSpPr>
          <p:cNvPr id="3" name="Content Placeholder 2">
            <a:extLst>
              <a:ext uri="{FF2B5EF4-FFF2-40B4-BE49-F238E27FC236}">
                <a16:creationId xmlns:a16="http://schemas.microsoft.com/office/drawing/2014/main" id="{50A89293-8E9B-F523-345C-A1EAF01C6C7B}"/>
              </a:ext>
            </a:extLst>
          </p:cNvPr>
          <p:cNvSpPr>
            <a:spLocks noGrp="1"/>
          </p:cNvSpPr>
          <p:nvPr>
            <p:ph idx="1"/>
          </p:nvPr>
        </p:nvSpPr>
        <p:spPr/>
        <p:txBody>
          <a:bodyPr>
            <a:normAutofit fontScale="92500" lnSpcReduction="10000"/>
          </a:bodyPr>
          <a:lstStyle/>
          <a:p>
            <a:pPr marL="305435" indent="-305435"/>
            <a:r>
              <a:rPr lang="en-US" dirty="0">
                <a:ea typeface="+mn-lt"/>
                <a:cs typeface="+mn-lt"/>
              </a:rPr>
              <a:t>Here is the actual definition of the __</a:t>
            </a:r>
            <a:r>
              <a:rPr lang="en-US" dirty="0" err="1">
                <a:ea typeface="+mn-lt"/>
                <a:cs typeface="+mn-lt"/>
              </a:rPr>
              <a:t>init</a:t>
            </a:r>
            <a:r>
              <a:rPr lang="en-US" dirty="0">
                <a:ea typeface="+mn-lt"/>
                <a:cs typeface="+mn-lt"/>
              </a:rPr>
              <a:t>__() method of the </a:t>
            </a:r>
            <a:r>
              <a:rPr lang="en-US" dirty="0" err="1">
                <a:ea typeface="+mn-lt"/>
                <a:cs typeface="+mn-lt"/>
              </a:rPr>
              <a:t>TextButton</a:t>
            </a:r>
            <a:r>
              <a:rPr lang="en-US" dirty="0">
                <a:ea typeface="+mn-lt"/>
                <a:cs typeface="+mn-lt"/>
              </a:rPr>
              <a:t> class in </a:t>
            </a:r>
            <a:r>
              <a:rPr lang="en-US" dirty="0" err="1">
                <a:ea typeface="+mn-lt"/>
                <a:cs typeface="+mn-lt"/>
              </a:rPr>
              <a:t>pygwidgets</a:t>
            </a:r>
            <a:r>
              <a:rPr lang="en-US" dirty="0">
                <a:ea typeface="+mn-lt"/>
                <a:cs typeface="+mn-lt"/>
              </a:rPr>
              <a:t>:</a:t>
            </a:r>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r>
              <a:rPr lang="en-US" dirty="0">
                <a:ea typeface="+mn-lt"/>
                <a:cs typeface="+mn-lt"/>
              </a:rPr>
              <a:t>However, rather than reading through the code of a class, a programmer will typically refer to its documentation. You can also view documentation of a class by calling the built-in help() function in the Python shell like so:</a:t>
            </a:r>
          </a:p>
        </p:txBody>
      </p:sp>
      <p:pic>
        <p:nvPicPr>
          <p:cNvPr id="4" name="Picture 4" descr="Text&#10;&#10;Description automatically generated">
            <a:extLst>
              <a:ext uri="{FF2B5EF4-FFF2-40B4-BE49-F238E27FC236}">
                <a16:creationId xmlns:a16="http://schemas.microsoft.com/office/drawing/2014/main" id="{F598F314-DEE8-038A-695C-7491392FC06C}"/>
              </a:ext>
            </a:extLst>
          </p:cNvPr>
          <p:cNvPicPr>
            <a:picLocks noChangeAspect="1"/>
          </p:cNvPicPr>
          <p:nvPr/>
        </p:nvPicPr>
        <p:blipFill>
          <a:blip r:embed="rId2"/>
          <a:stretch>
            <a:fillRect/>
          </a:stretch>
        </p:blipFill>
        <p:spPr>
          <a:xfrm>
            <a:off x="927315" y="2688922"/>
            <a:ext cx="5352082" cy="2364852"/>
          </a:xfrm>
          <a:prstGeom prst="rect">
            <a:avLst/>
          </a:prstGeom>
        </p:spPr>
      </p:pic>
      <p:pic>
        <p:nvPicPr>
          <p:cNvPr id="5" name="Picture 5" descr="Shape, rectangle&#10;&#10;Description automatically generated">
            <a:extLst>
              <a:ext uri="{FF2B5EF4-FFF2-40B4-BE49-F238E27FC236}">
                <a16:creationId xmlns:a16="http://schemas.microsoft.com/office/drawing/2014/main" id="{F20B7118-FE69-7D56-A216-11C8E1C75427}"/>
              </a:ext>
            </a:extLst>
          </p:cNvPr>
          <p:cNvPicPr>
            <a:picLocks noChangeAspect="1"/>
          </p:cNvPicPr>
          <p:nvPr/>
        </p:nvPicPr>
        <p:blipFill>
          <a:blip r:embed="rId3"/>
          <a:stretch>
            <a:fillRect/>
          </a:stretch>
        </p:blipFill>
        <p:spPr>
          <a:xfrm>
            <a:off x="1043552" y="5833440"/>
            <a:ext cx="7205420" cy="641356"/>
          </a:xfrm>
          <a:prstGeom prst="rect">
            <a:avLst/>
          </a:prstGeom>
        </p:spPr>
      </p:pic>
    </p:spTree>
    <p:extLst>
      <p:ext uri="{BB962C8B-B14F-4D97-AF65-F5344CB8AC3E}">
        <p14:creationId xmlns:p14="http://schemas.microsoft.com/office/powerpoint/2010/main" val="1580092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D5F4-CB76-D7FC-84E8-D0EB0F9413B1}"/>
              </a:ext>
            </a:extLst>
          </p:cNvPr>
          <p:cNvSpPr>
            <a:spLocks noGrp="1"/>
          </p:cNvSpPr>
          <p:nvPr>
            <p:ph type="title"/>
          </p:nvPr>
        </p:nvSpPr>
        <p:spPr/>
        <p:txBody>
          <a:bodyPr/>
          <a:lstStyle/>
          <a:p>
            <a:r>
              <a:rPr lang="en-US" dirty="0"/>
              <a:t>TEXTBUTTONS</a:t>
            </a:r>
            <a:endParaRPr lang="en-US" dirty="0">
              <a:ea typeface="+mj-lt"/>
              <a:cs typeface="+mj-lt"/>
            </a:endParaRPr>
          </a:p>
        </p:txBody>
      </p:sp>
      <p:sp>
        <p:nvSpPr>
          <p:cNvPr id="3" name="Content Placeholder 2">
            <a:extLst>
              <a:ext uri="{FF2B5EF4-FFF2-40B4-BE49-F238E27FC236}">
                <a16:creationId xmlns:a16="http://schemas.microsoft.com/office/drawing/2014/main" id="{105BF0A7-C575-594B-413B-1A65AAFE0A49}"/>
              </a:ext>
            </a:extLst>
          </p:cNvPr>
          <p:cNvSpPr>
            <a:spLocks noGrp="1"/>
          </p:cNvSpPr>
          <p:nvPr>
            <p:ph idx="1"/>
          </p:nvPr>
        </p:nvSpPr>
        <p:spPr/>
        <p:txBody>
          <a:bodyPr>
            <a:normAutofit lnSpcReduction="10000"/>
          </a:bodyPr>
          <a:lstStyle/>
          <a:p>
            <a:pPr marL="305435" indent="-305435"/>
            <a:r>
              <a:rPr lang="en-US" dirty="0">
                <a:ea typeface="+mn-lt"/>
                <a:cs typeface="+mn-lt"/>
              </a:rPr>
              <a:t>When you create an instance of a TextButton, you are only required to pass in the window, the location in the window, and the text to be shown on the button. If you only specify these positional parameters, your button will use reasonable defaults for the width and height, the background colors for the four states of the button (different shades of gray), the font, and the font size. By default, no sound effect will be played when the user clicks on the button. </a:t>
            </a:r>
            <a:endParaRPr lang="en-US"/>
          </a:p>
          <a:p>
            <a:pPr marL="305435" indent="-305435"/>
            <a:r>
              <a:rPr lang="en-US" dirty="0">
                <a:ea typeface="+mn-lt"/>
                <a:cs typeface="+mn-lt"/>
              </a:rPr>
              <a:t>The code to create a </a:t>
            </a:r>
            <a:r>
              <a:rPr lang="en-US" dirty="0" err="1">
                <a:ea typeface="+mn-lt"/>
                <a:cs typeface="+mn-lt"/>
              </a:rPr>
              <a:t>TextButton</a:t>
            </a:r>
            <a:r>
              <a:rPr lang="en-US" dirty="0">
                <a:ea typeface="+mn-lt"/>
                <a:cs typeface="+mn-lt"/>
              </a:rPr>
              <a:t> using all the defaults looks like this:</a:t>
            </a:r>
          </a:p>
          <a:p>
            <a:pPr marL="305435" indent="-305435"/>
            <a:endParaRPr lang="en-US" dirty="0"/>
          </a:p>
          <a:p>
            <a:pPr marL="305435" indent="-305435"/>
            <a:endParaRPr lang="en-US" dirty="0">
              <a:ea typeface="+mn-lt"/>
              <a:cs typeface="+mn-lt"/>
            </a:endParaRPr>
          </a:p>
          <a:p>
            <a:pPr marL="305435" indent="-305435"/>
            <a:endParaRPr lang="en-US" dirty="0">
              <a:ea typeface="+mn-lt"/>
              <a:cs typeface="+mn-lt"/>
            </a:endParaRPr>
          </a:p>
          <a:p>
            <a:pPr marL="305435" indent="-305435"/>
            <a:r>
              <a:rPr lang="en-US" dirty="0">
                <a:ea typeface="+mn-lt"/>
                <a:cs typeface="+mn-lt"/>
              </a:rPr>
              <a:t>The code in the __</a:t>
            </a:r>
            <a:r>
              <a:rPr lang="en-US" dirty="0" err="1">
                <a:ea typeface="+mn-lt"/>
                <a:cs typeface="+mn-lt"/>
              </a:rPr>
              <a:t>init</a:t>
            </a:r>
            <a:r>
              <a:rPr lang="en-US" dirty="0">
                <a:ea typeface="+mn-lt"/>
                <a:cs typeface="+mn-lt"/>
              </a:rPr>
              <a:t>__() method of the </a:t>
            </a:r>
            <a:r>
              <a:rPr lang="en-US" dirty="0" err="1">
                <a:ea typeface="+mn-lt"/>
                <a:cs typeface="+mn-lt"/>
              </a:rPr>
              <a:t>TextButton</a:t>
            </a:r>
            <a:r>
              <a:rPr lang="en-US" dirty="0">
                <a:ea typeface="+mn-lt"/>
                <a:cs typeface="+mn-lt"/>
              </a:rPr>
              <a:t> class uses the </a:t>
            </a:r>
            <a:r>
              <a:rPr lang="en-US" dirty="0" err="1">
                <a:ea typeface="+mn-lt"/>
                <a:cs typeface="+mn-lt"/>
              </a:rPr>
              <a:t>pygame</a:t>
            </a:r>
            <a:r>
              <a:rPr lang="en-US" dirty="0">
                <a:ea typeface="+mn-lt"/>
                <a:cs typeface="+mn-lt"/>
              </a:rPr>
              <a:t> drawing methods to construct its own art for all four states (up, down, over, and disabled).</a:t>
            </a:r>
            <a:endParaRPr lang="en-US" dirty="0"/>
          </a:p>
        </p:txBody>
      </p:sp>
      <p:pic>
        <p:nvPicPr>
          <p:cNvPr id="4" name="Picture 4" descr="A picture containing text&#10;&#10;Description automatically generated">
            <a:extLst>
              <a:ext uri="{FF2B5EF4-FFF2-40B4-BE49-F238E27FC236}">
                <a16:creationId xmlns:a16="http://schemas.microsoft.com/office/drawing/2014/main" id="{0F04BAD4-7AF6-BCFC-B7A5-DE969870EB3B}"/>
              </a:ext>
            </a:extLst>
          </p:cNvPr>
          <p:cNvPicPr>
            <a:picLocks noChangeAspect="1"/>
          </p:cNvPicPr>
          <p:nvPr/>
        </p:nvPicPr>
        <p:blipFill>
          <a:blip r:embed="rId2"/>
          <a:stretch>
            <a:fillRect/>
          </a:stretch>
        </p:blipFill>
        <p:spPr>
          <a:xfrm>
            <a:off x="762000" y="4232041"/>
            <a:ext cx="7434469" cy="560648"/>
          </a:xfrm>
          <a:prstGeom prst="rect">
            <a:avLst/>
          </a:prstGeom>
        </p:spPr>
      </p:pic>
    </p:spTree>
    <p:extLst>
      <p:ext uri="{BB962C8B-B14F-4D97-AF65-F5344CB8AC3E}">
        <p14:creationId xmlns:p14="http://schemas.microsoft.com/office/powerpoint/2010/main" val="3305640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82E14-9D1A-F6E2-E8CE-52120B1C9884}"/>
              </a:ext>
            </a:extLst>
          </p:cNvPr>
          <p:cNvSpPr>
            <a:spLocks noGrp="1"/>
          </p:cNvSpPr>
          <p:nvPr>
            <p:ph type="title"/>
          </p:nvPr>
        </p:nvSpPr>
        <p:spPr/>
        <p:txBody>
          <a:bodyPr/>
          <a:lstStyle/>
          <a:p>
            <a:r>
              <a:rPr lang="en-US" dirty="0" err="1">
                <a:ea typeface="+mj-lt"/>
                <a:cs typeface="+mj-lt"/>
              </a:rPr>
              <a:t>CustomButtons</a:t>
            </a:r>
            <a:endParaRPr lang="en-US" dirty="0" err="1"/>
          </a:p>
        </p:txBody>
      </p:sp>
      <p:sp>
        <p:nvSpPr>
          <p:cNvPr id="3" name="Content Placeholder 2">
            <a:extLst>
              <a:ext uri="{FF2B5EF4-FFF2-40B4-BE49-F238E27FC236}">
                <a16:creationId xmlns:a16="http://schemas.microsoft.com/office/drawing/2014/main" id="{5204A82C-F7AA-411F-7EFE-0CF1E428BEB8}"/>
              </a:ext>
            </a:extLst>
          </p:cNvPr>
          <p:cNvSpPr>
            <a:spLocks noGrp="1"/>
          </p:cNvSpPr>
          <p:nvPr>
            <p:ph idx="1"/>
          </p:nvPr>
        </p:nvSpPr>
        <p:spPr/>
        <p:txBody>
          <a:bodyPr>
            <a:normAutofit fontScale="85000" lnSpcReduction="20000"/>
          </a:bodyPr>
          <a:lstStyle/>
          <a:p>
            <a:pPr marL="305435" indent="-305435"/>
            <a:r>
              <a:rPr lang="en-US" dirty="0">
                <a:ea typeface="+mn-lt"/>
                <a:cs typeface="+mn-lt"/>
              </a:rPr>
              <a:t>The </a:t>
            </a:r>
            <a:r>
              <a:rPr lang="en-US" dirty="0" err="1">
                <a:ea typeface="+mn-lt"/>
                <a:cs typeface="+mn-lt"/>
              </a:rPr>
              <a:t>CustomButton</a:t>
            </a:r>
            <a:r>
              <a:rPr lang="en-US" dirty="0">
                <a:ea typeface="+mn-lt"/>
                <a:cs typeface="+mn-lt"/>
              </a:rPr>
              <a:t> class allows you to use your own art for a button. To instantiate a </a:t>
            </a:r>
            <a:r>
              <a:rPr lang="en-US" dirty="0" err="1">
                <a:ea typeface="+mn-lt"/>
                <a:cs typeface="+mn-lt"/>
              </a:rPr>
              <a:t>CustomButton</a:t>
            </a:r>
            <a:r>
              <a:rPr lang="en-US" dirty="0">
                <a:ea typeface="+mn-lt"/>
                <a:cs typeface="+mn-lt"/>
              </a:rPr>
              <a:t>, you need only pass in a window, a location, and a path to the image of the up state of the button. Here is an example:</a:t>
            </a:r>
          </a:p>
          <a:p>
            <a:pPr marL="305435" indent="-305435"/>
            <a:endParaRPr lang="en-US" dirty="0"/>
          </a:p>
          <a:p>
            <a:pPr marL="305435" indent="-305435"/>
            <a:endParaRPr lang="en-US" dirty="0"/>
          </a:p>
          <a:p>
            <a:pPr marL="305435" indent="-305435"/>
            <a:r>
              <a:rPr lang="en-US" dirty="0">
                <a:ea typeface="+mn-lt"/>
                <a:cs typeface="+mn-lt"/>
              </a:rPr>
              <a:t>The down, over, and disabled states are optional keyword arguments, and for any of these where no value is passed in, </a:t>
            </a:r>
            <a:r>
              <a:rPr lang="en-US" dirty="0" err="1">
                <a:ea typeface="+mn-lt"/>
                <a:cs typeface="+mn-lt"/>
              </a:rPr>
              <a:t>CustomButton</a:t>
            </a:r>
            <a:r>
              <a:rPr lang="en-US" dirty="0">
                <a:ea typeface="+mn-lt"/>
                <a:cs typeface="+mn-lt"/>
              </a:rPr>
              <a:t> will use a copy of the up image. It’s more typical (and strongly suggested) to pass in paths for the optional images, like so:</a:t>
            </a:r>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r>
              <a:rPr lang="en-US" dirty="0">
                <a:ea typeface="+mn-lt"/>
                <a:cs typeface="+mn-lt"/>
              </a:rPr>
              <a:t>Here we also specified a sound effect that should be played when the user clicks the button, and we provided an internal nickname we can use later</a:t>
            </a:r>
          </a:p>
        </p:txBody>
      </p:sp>
      <p:pic>
        <p:nvPicPr>
          <p:cNvPr id="4" name="Picture 4" descr="Text&#10;&#10;Description automatically generated">
            <a:extLst>
              <a:ext uri="{FF2B5EF4-FFF2-40B4-BE49-F238E27FC236}">
                <a16:creationId xmlns:a16="http://schemas.microsoft.com/office/drawing/2014/main" id="{A6ED46E5-2210-0FA5-A4DC-F53D84120BC9}"/>
              </a:ext>
            </a:extLst>
          </p:cNvPr>
          <p:cNvPicPr>
            <a:picLocks noChangeAspect="1"/>
          </p:cNvPicPr>
          <p:nvPr/>
        </p:nvPicPr>
        <p:blipFill>
          <a:blip r:embed="rId2"/>
          <a:stretch>
            <a:fillRect/>
          </a:stretch>
        </p:blipFill>
        <p:spPr>
          <a:xfrm>
            <a:off x="882112" y="2643306"/>
            <a:ext cx="6023674" cy="680236"/>
          </a:xfrm>
          <a:prstGeom prst="rect">
            <a:avLst/>
          </a:prstGeom>
        </p:spPr>
      </p:pic>
      <p:pic>
        <p:nvPicPr>
          <p:cNvPr id="5" name="Picture 5" descr="Text&#10;&#10;Description automatically generated">
            <a:extLst>
              <a:ext uri="{FF2B5EF4-FFF2-40B4-BE49-F238E27FC236}">
                <a16:creationId xmlns:a16="http://schemas.microsoft.com/office/drawing/2014/main" id="{B0DF4DD5-3353-FCE2-D535-89CAF09D817F}"/>
              </a:ext>
            </a:extLst>
          </p:cNvPr>
          <p:cNvPicPr>
            <a:picLocks noChangeAspect="1"/>
          </p:cNvPicPr>
          <p:nvPr/>
        </p:nvPicPr>
        <p:blipFill>
          <a:blip r:embed="rId3"/>
          <a:stretch>
            <a:fillRect/>
          </a:stretch>
        </p:blipFill>
        <p:spPr>
          <a:xfrm>
            <a:off x="882112" y="3750555"/>
            <a:ext cx="6281979" cy="1662260"/>
          </a:xfrm>
          <a:prstGeom prst="rect">
            <a:avLst/>
          </a:prstGeom>
        </p:spPr>
      </p:pic>
    </p:spTree>
    <p:extLst>
      <p:ext uri="{BB962C8B-B14F-4D97-AF65-F5344CB8AC3E}">
        <p14:creationId xmlns:p14="http://schemas.microsoft.com/office/powerpoint/2010/main" val="710203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97538-9D63-2725-11B1-37A658659383}"/>
              </a:ext>
            </a:extLst>
          </p:cNvPr>
          <p:cNvSpPr>
            <a:spLocks noGrp="1"/>
          </p:cNvSpPr>
          <p:nvPr>
            <p:ph type="title"/>
          </p:nvPr>
        </p:nvSpPr>
        <p:spPr/>
        <p:txBody>
          <a:bodyPr/>
          <a:lstStyle/>
          <a:p>
            <a:r>
              <a:rPr lang="en-US" dirty="0">
                <a:ea typeface="+mj-lt"/>
                <a:cs typeface="+mj-lt"/>
              </a:rPr>
              <a:t>Using Buttons</a:t>
            </a:r>
            <a:endParaRPr lang="en-US" dirty="0"/>
          </a:p>
        </p:txBody>
      </p:sp>
      <p:sp>
        <p:nvSpPr>
          <p:cNvPr id="3" name="Content Placeholder 2">
            <a:extLst>
              <a:ext uri="{FF2B5EF4-FFF2-40B4-BE49-F238E27FC236}">
                <a16:creationId xmlns:a16="http://schemas.microsoft.com/office/drawing/2014/main" id="{9A4013D6-2B10-7038-70B2-0C932308EDC1}"/>
              </a:ext>
            </a:extLst>
          </p:cNvPr>
          <p:cNvSpPr>
            <a:spLocks noGrp="1"/>
          </p:cNvSpPr>
          <p:nvPr>
            <p:ph idx="1"/>
          </p:nvPr>
        </p:nvSpPr>
        <p:spPr/>
        <p:txBody>
          <a:bodyPr/>
          <a:lstStyle/>
          <a:p>
            <a:pPr marL="305435" indent="-305435"/>
            <a:r>
              <a:rPr lang="en-US" dirty="0">
                <a:ea typeface="+mn-lt"/>
                <a:cs typeface="+mn-lt"/>
              </a:rPr>
              <a:t>After instantiation, here’s some typical code to use a button object, </a:t>
            </a:r>
            <a:r>
              <a:rPr lang="en-US" dirty="0" err="1">
                <a:ea typeface="+mn-lt"/>
                <a:cs typeface="+mn-lt"/>
              </a:rPr>
              <a:t>oButton</a:t>
            </a:r>
            <a:r>
              <a:rPr lang="en-US" dirty="0">
                <a:ea typeface="+mn-lt"/>
                <a:cs typeface="+mn-lt"/>
              </a:rPr>
              <a:t>, independent of it being a </a:t>
            </a:r>
            <a:r>
              <a:rPr lang="en-US" dirty="0" err="1">
                <a:ea typeface="+mn-lt"/>
                <a:cs typeface="+mn-lt"/>
              </a:rPr>
              <a:t>TextButton</a:t>
            </a:r>
            <a:r>
              <a:rPr lang="en-US" dirty="0">
                <a:ea typeface="+mn-lt"/>
                <a:cs typeface="+mn-lt"/>
              </a:rPr>
              <a:t> or a </a:t>
            </a:r>
            <a:r>
              <a:rPr lang="en-US" dirty="0" err="1">
                <a:ea typeface="+mn-lt"/>
                <a:cs typeface="+mn-lt"/>
              </a:rPr>
              <a:t>CustomButton</a:t>
            </a:r>
            <a:r>
              <a:rPr lang="en-US" dirty="0">
                <a:ea typeface="+mn-lt"/>
                <a:cs typeface="+mn-lt"/>
              </a:rPr>
              <a:t>:</a:t>
            </a:r>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r>
              <a:rPr lang="en-US" dirty="0">
                <a:ea typeface="+mn-lt"/>
                <a:cs typeface="+mn-lt"/>
              </a:rPr>
              <a:t>Every time we detect an event, we need to call the </a:t>
            </a:r>
            <a:r>
              <a:rPr lang="en-US" dirty="0" err="1">
                <a:ea typeface="+mn-lt"/>
                <a:cs typeface="+mn-lt"/>
              </a:rPr>
              <a:t>handleEvent</a:t>
            </a:r>
            <a:r>
              <a:rPr lang="en-US" dirty="0">
                <a:ea typeface="+mn-lt"/>
                <a:cs typeface="+mn-lt"/>
              </a:rPr>
              <a:t>() method of the button to allow it to react to the user’s actions. This call normally returns False but will return True when the user completes a click on the button. At the bottom of the main while loop, we need to call the draw() method of the button to allow it to draw itself.</a:t>
            </a:r>
            <a:endParaRPr lang="en-US" dirty="0"/>
          </a:p>
        </p:txBody>
      </p:sp>
      <p:pic>
        <p:nvPicPr>
          <p:cNvPr id="4" name="Picture 4" descr="Text&#10;&#10;Description automatically generated">
            <a:extLst>
              <a:ext uri="{FF2B5EF4-FFF2-40B4-BE49-F238E27FC236}">
                <a16:creationId xmlns:a16="http://schemas.microsoft.com/office/drawing/2014/main" id="{59079F99-FFF7-6AE4-C629-99FCBB6BD7F3}"/>
              </a:ext>
            </a:extLst>
          </p:cNvPr>
          <p:cNvPicPr>
            <a:picLocks noChangeAspect="1"/>
          </p:cNvPicPr>
          <p:nvPr/>
        </p:nvPicPr>
        <p:blipFill>
          <a:blip r:embed="rId2"/>
          <a:stretch>
            <a:fillRect/>
          </a:stretch>
        </p:blipFill>
        <p:spPr>
          <a:xfrm>
            <a:off x="959603" y="2866114"/>
            <a:ext cx="5468318" cy="2087957"/>
          </a:xfrm>
          <a:prstGeom prst="rect">
            <a:avLst/>
          </a:prstGeom>
        </p:spPr>
      </p:pic>
    </p:spTree>
    <p:extLst>
      <p:ext uri="{BB962C8B-B14F-4D97-AF65-F5344CB8AC3E}">
        <p14:creationId xmlns:p14="http://schemas.microsoft.com/office/powerpoint/2010/main" val="1151456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C8765-11FE-5D95-9F1F-738F353AA679}"/>
              </a:ext>
            </a:extLst>
          </p:cNvPr>
          <p:cNvSpPr>
            <a:spLocks noGrp="1"/>
          </p:cNvSpPr>
          <p:nvPr>
            <p:ph type="title"/>
          </p:nvPr>
        </p:nvSpPr>
        <p:spPr/>
        <p:txBody>
          <a:bodyPr/>
          <a:lstStyle/>
          <a:p>
            <a:r>
              <a:rPr lang="en-US" dirty="0">
                <a:ea typeface="+mj-lt"/>
                <a:cs typeface="+mj-lt"/>
              </a:rPr>
              <a:t>Text Output and Input</a:t>
            </a:r>
            <a:endParaRPr lang="en-US" dirty="0"/>
          </a:p>
        </p:txBody>
      </p:sp>
      <p:sp>
        <p:nvSpPr>
          <p:cNvPr id="3" name="Content Placeholder 2">
            <a:extLst>
              <a:ext uri="{FF2B5EF4-FFF2-40B4-BE49-F238E27FC236}">
                <a16:creationId xmlns:a16="http://schemas.microsoft.com/office/drawing/2014/main" id="{E625FC98-D966-49E8-0F76-048470FDDB7F}"/>
              </a:ext>
            </a:extLst>
          </p:cNvPr>
          <p:cNvSpPr>
            <a:spLocks noGrp="1"/>
          </p:cNvSpPr>
          <p:nvPr>
            <p:ph idx="1"/>
          </p:nvPr>
        </p:nvSpPr>
        <p:spPr>
          <a:xfrm>
            <a:off x="581192" y="2374225"/>
            <a:ext cx="11029615" cy="3678303"/>
          </a:xfrm>
        </p:spPr>
        <p:txBody>
          <a:bodyPr/>
          <a:lstStyle/>
          <a:p>
            <a:pPr marL="305435" indent="-305435"/>
            <a:r>
              <a:rPr lang="en-US" dirty="0">
                <a:ea typeface="+mn-lt"/>
                <a:cs typeface="+mn-lt"/>
              </a:rPr>
              <a:t>As we saw in Chapter 6, handling text input and output in </a:t>
            </a:r>
            <a:r>
              <a:rPr lang="en-US" dirty="0" err="1">
                <a:ea typeface="+mn-lt"/>
                <a:cs typeface="+mn-lt"/>
              </a:rPr>
              <a:t>pygame</a:t>
            </a:r>
            <a:r>
              <a:rPr lang="en-US" dirty="0">
                <a:ea typeface="+mn-lt"/>
                <a:cs typeface="+mn-lt"/>
              </a:rPr>
              <a:t> is tricky, but here I’ll introduce new classes for a text display field and an input text field. Both of these classes have minimal required (positional) parameters, and they have reasonable defaults for other attributes (font, font size, color, and so on) that are easily overridden. </a:t>
            </a:r>
            <a:endParaRPr lang="en-US">
              <a:ea typeface="+mn-lt"/>
              <a:cs typeface="+mn-lt"/>
            </a:endParaRPr>
          </a:p>
          <a:p>
            <a:pPr marL="305435" indent="-305435"/>
            <a:r>
              <a:rPr lang="en-US" dirty="0">
                <a:ea typeface="+mn-lt"/>
                <a:cs typeface="+mn-lt"/>
              </a:rPr>
              <a:t>The </a:t>
            </a:r>
            <a:r>
              <a:rPr lang="en-US" dirty="0" err="1">
                <a:ea typeface="+mn-lt"/>
                <a:cs typeface="+mn-lt"/>
              </a:rPr>
              <a:t>pygwidgets</a:t>
            </a:r>
            <a:r>
              <a:rPr lang="en-US" dirty="0">
                <a:ea typeface="+mn-lt"/>
                <a:cs typeface="+mn-lt"/>
              </a:rPr>
              <a:t> package contains a </a:t>
            </a:r>
            <a:r>
              <a:rPr lang="en-US" dirty="0" err="1">
                <a:ea typeface="+mn-lt"/>
                <a:cs typeface="+mn-lt"/>
              </a:rPr>
              <a:t>DisplayText</a:t>
            </a:r>
            <a:r>
              <a:rPr lang="en-US" dirty="0">
                <a:ea typeface="+mn-lt"/>
                <a:cs typeface="+mn-lt"/>
              </a:rPr>
              <a:t> class for showing text that is a more full-featured version of the SimpleText class from Chapter 6. When you instantiate a </a:t>
            </a:r>
            <a:r>
              <a:rPr lang="en-US" dirty="0" err="1">
                <a:ea typeface="+mn-lt"/>
                <a:cs typeface="+mn-lt"/>
              </a:rPr>
              <a:t>DisplayText</a:t>
            </a:r>
            <a:r>
              <a:rPr lang="en-US" dirty="0">
                <a:ea typeface="+mn-lt"/>
                <a:cs typeface="+mn-lt"/>
              </a:rPr>
              <a:t> field, the only required arguments are the window and the location. The first keyword parameter is value, which may be specified with a string as starting text to be shown in the field. This is typically used for a default end user value or for text that never changes, like a label or instructions. Since value is the first keyword parameter, it can be given as either a positional or a keyword argument. For example, this:</a:t>
            </a:r>
          </a:p>
          <a:p>
            <a:pPr marL="305435" indent="-305435"/>
            <a:endParaRPr lang="en-US" dirty="0">
              <a:ea typeface="+mn-lt"/>
              <a:cs typeface="+mn-lt"/>
            </a:endParaRPr>
          </a:p>
          <a:p>
            <a:pPr marL="305435" indent="-305435"/>
            <a:r>
              <a:rPr lang="en-US" dirty="0">
                <a:ea typeface="+mn-lt"/>
                <a:cs typeface="+mn-lt"/>
              </a:rPr>
              <a:t>will work the same way as this:</a:t>
            </a:r>
          </a:p>
          <a:p>
            <a:pPr marL="305435" indent="-305435"/>
            <a:endParaRPr lang="en-US" dirty="0">
              <a:ea typeface="+mn-lt"/>
              <a:cs typeface="+mn-lt"/>
            </a:endParaRPr>
          </a:p>
          <a:p>
            <a:pPr marL="305435" indent="-305435"/>
            <a:endParaRPr lang="en-US" dirty="0">
              <a:ea typeface="+mn-lt"/>
              <a:cs typeface="+mn-lt"/>
            </a:endParaRPr>
          </a:p>
        </p:txBody>
      </p:sp>
      <p:pic>
        <p:nvPicPr>
          <p:cNvPr id="4" name="Picture 4" descr="A picture containing graphical user interface&#10;&#10;Description automatically generated">
            <a:extLst>
              <a:ext uri="{FF2B5EF4-FFF2-40B4-BE49-F238E27FC236}">
                <a16:creationId xmlns:a16="http://schemas.microsoft.com/office/drawing/2014/main" id="{2F112C2C-6B73-BA78-4D8F-9232036F9C00}"/>
              </a:ext>
            </a:extLst>
          </p:cNvPr>
          <p:cNvPicPr>
            <a:picLocks noChangeAspect="1"/>
          </p:cNvPicPr>
          <p:nvPr/>
        </p:nvPicPr>
        <p:blipFill>
          <a:blip r:embed="rId2"/>
          <a:stretch>
            <a:fillRect/>
          </a:stretch>
        </p:blipFill>
        <p:spPr>
          <a:xfrm>
            <a:off x="882112" y="4699424"/>
            <a:ext cx="6805047" cy="578185"/>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F3326FE3-443F-6977-A377-A39E9A16228D}"/>
              </a:ext>
            </a:extLst>
          </p:cNvPr>
          <p:cNvPicPr>
            <a:picLocks noChangeAspect="1"/>
          </p:cNvPicPr>
          <p:nvPr/>
        </p:nvPicPr>
        <p:blipFill>
          <a:blip r:embed="rId3"/>
          <a:stretch>
            <a:fillRect/>
          </a:stretch>
        </p:blipFill>
        <p:spPr>
          <a:xfrm>
            <a:off x="849824" y="5505482"/>
            <a:ext cx="7496013" cy="606305"/>
          </a:xfrm>
          <a:prstGeom prst="rect">
            <a:avLst/>
          </a:prstGeom>
        </p:spPr>
      </p:pic>
    </p:spTree>
    <p:extLst>
      <p:ext uri="{BB962C8B-B14F-4D97-AF65-F5344CB8AC3E}">
        <p14:creationId xmlns:p14="http://schemas.microsoft.com/office/powerpoint/2010/main" val="2909151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1137B-B347-4423-B9D7-E234E2585677}"/>
              </a:ext>
            </a:extLst>
          </p:cNvPr>
          <p:cNvSpPr>
            <a:spLocks noGrp="1"/>
          </p:cNvSpPr>
          <p:nvPr>
            <p:ph type="title"/>
          </p:nvPr>
        </p:nvSpPr>
        <p:spPr/>
        <p:txBody>
          <a:bodyPr/>
          <a:lstStyle/>
          <a:p>
            <a:r>
              <a:rPr lang="en-US" dirty="0">
                <a:ea typeface="+mj-lt"/>
                <a:cs typeface="+mj-lt"/>
              </a:rPr>
              <a:t>Text Output </a:t>
            </a:r>
            <a:endParaRPr lang="en-US" dirty="0"/>
          </a:p>
        </p:txBody>
      </p:sp>
      <p:sp>
        <p:nvSpPr>
          <p:cNvPr id="3" name="Content Placeholder 2">
            <a:extLst>
              <a:ext uri="{FF2B5EF4-FFF2-40B4-BE49-F238E27FC236}">
                <a16:creationId xmlns:a16="http://schemas.microsoft.com/office/drawing/2014/main" id="{F4FA924E-B1B5-B932-9017-4A2C2A652328}"/>
              </a:ext>
            </a:extLst>
          </p:cNvPr>
          <p:cNvSpPr>
            <a:spLocks noGrp="1"/>
          </p:cNvSpPr>
          <p:nvPr>
            <p:ph idx="1"/>
          </p:nvPr>
        </p:nvSpPr>
        <p:spPr>
          <a:xfrm>
            <a:off x="581192" y="2180496"/>
            <a:ext cx="11029615" cy="4414472"/>
          </a:xfrm>
        </p:spPr>
        <p:txBody>
          <a:bodyPr>
            <a:normAutofit fontScale="85000" lnSpcReduction="10000"/>
          </a:bodyPr>
          <a:lstStyle/>
          <a:p>
            <a:pPr marL="305435" indent="-305435"/>
            <a:r>
              <a:rPr lang="en-US" dirty="0">
                <a:ea typeface="+mn-lt"/>
                <a:cs typeface="+mn-lt"/>
              </a:rPr>
              <a:t>You can also customize the look of the output text by specifying any or all of the optional keyword parameters. For example:</a:t>
            </a:r>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r>
              <a:rPr lang="en-US" dirty="0">
                <a:ea typeface="+mn-lt"/>
                <a:cs typeface="+mn-lt"/>
              </a:rPr>
              <a:t>The </a:t>
            </a:r>
            <a:r>
              <a:rPr lang="en-US" dirty="0" err="1">
                <a:ea typeface="+mn-lt"/>
                <a:cs typeface="+mn-lt"/>
              </a:rPr>
              <a:t>DisplayText</a:t>
            </a:r>
            <a:r>
              <a:rPr lang="en-US" dirty="0">
                <a:ea typeface="+mn-lt"/>
                <a:cs typeface="+mn-lt"/>
              </a:rPr>
              <a:t> class has a number of additional methods, the most important of which is </a:t>
            </a:r>
            <a:r>
              <a:rPr lang="en-US" dirty="0" err="1">
                <a:ea typeface="+mn-lt"/>
                <a:cs typeface="+mn-lt"/>
              </a:rPr>
              <a:t>setValue</a:t>
            </a:r>
            <a:r>
              <a:rPr lang="en-US" dirty="0">
                <a:ea typeface="+mn-lt"/>
                <a:cs typeface="+mn-lt"/>
              </a:rPr>
              <a:t>(), which you call to change the text drawn in the field:</a:t>
            </a:r>
          </a:p>
          <a:p>
            <a:pPr marL="305435" indent="-305435"/>
            <a:endParaRPr lang="en-US" dirty="0"/>
          </a:p>
          <a:p>
            <a:pPr marL="305435" indent="-305435"/>
            <a:endParaRPr lang="en-US" dirty="0"/>
          </a:p>
          <a:p>
            <a:pPr marL="305435" indent="-305435"/>
            <a:r>
              <a:rPr lang="en-US" dirty="0">
                <a:ea typeface="+mn-lt"/>
                <a:cs typeface="+mn-lt"/>
              </a:rPr>
              <a:t>At the bottom of the main while loop, you need to call the object’s draw() method:</a:t>
            </a:r>
          </a:p>
          <a:p>
            <a:pPr marL="305435" indent="-305435"/>
            <a:endParaRPr lang="en-US" dirty="0"/>
          </a:p>
          <a:p>
            <a:pPr marL="305435" indent="-305435"/>
            <a:r>
              <a:rPr lang="en-US" dirty="0">
                <a:ea typeface="+mn-lt"/>
                <a:cs typeface="+mn-lt"/>
              </a:rPr>
              <a:t>And of course, you can create as many </a:t>
            </a:r>
            <a:r>
              <a:rPr lang="en-US" dirty="0" err="1">
                <a:ea typeface="+mn-lt"/>
                <a:cs typeface="+mn-lt"/>
              </a:rPr>
              <a:t>DisplayText</a:t>
            </a:r>
            <a:r>
              <a:rPr lang="en-US" dirty="0">
                <a:ea typeface="+mn-lt"/>
                <a:cs typeface="+mn-lt"/>
              </a:rPr>
              <a:t> objects as you wish, each displaying different text and each with its own font, size, color, and so on.</a:t>
            </a:r>
            <a:endParaRPr lang="en-US" dirty="0"/>
          </a:p>
        </p:txBody>
      </p:sp>
      <p:pic>
        <p:nvPicPr>
          <p:cNvPr id="4" name="Picture 4" descr="Text&#10;&#10;Description automatically generated">
            <a:extLst>
              <a:ext uri="{FF2B5EF4-FFF2-40B4-BE49-F238E27FC236}">
                <a16:creationId xmlns:a16="http://schemas.microsoft.com/office/drawing/2014/main" id="{FC54394A-7758-BFD6-8EBA-68D09512B561}"/>
              </a:ext>
            </a:extLst>
          </p:cNvPr>
          <p:cNvPicPr>
            <a:picLocks noChangeAspect="1"/>
          </p:cNvPicPr>
          <p:nvPr/>
        </p:nvPicPr>
        <p:blipFill>
          <a:blip r:embed="rId2"/>
          <a:stretch>
            <a:fillRect/>
          </a:stretch>
        </p:blipFill>
        <p:spPr>
          <a:xfrm>
            <a:off x="849824" y="2450568"/>
            <a:ext cx="6372386" cy="1705017"/>
          </a:xfrm>
          <a:prstGeom prst="rect">
            <a:avLst/>
          </a:prstGeom>
        </p:spPr>
      </p:pic>
      <p:pic>
        <p:nvPicPr>
          <p:cNvPr id="5" name="Picture 5">
            <a:extLst>
              <a:ext uri="{FF2B5EF4-FFF2-40B4-BE49-F238E27FC236}">
                <a16:creationId xmlns:a16="http://schemas.microsoft.com/office/drawing/2014/main" id="{D80FC092-88DD-964F-BBF6-CBB7494967C3}"/>
              </a:ext>
            </a:extLst>
          </p:cNvPr>
          <p:cNvPicPr>
            <a:picLocks noChangeAspect="1"/>
          </p:cNvPicPr>
          <p:nvPr/>
        </p:nvPicPr>
        <p:blipFill>
          <a:blip r:embed="rId3"/>
          <a:stretch>
            <a:fillRect/>
          </a:stretch>
        </p:blipFill>
        <p:spPr>
          <a:xfrm>
            <a:off x="1056468" y="4687741"/>
            <a:ext cx="6353013" cy="478857"/>
          </a:xfrm>
          <a:prstGeom prst="rect">
            <a:avLst/>
          </a:prstGeom>
        </p:spPr>
      </p:pic>
      <p:pic>
        <p:nvPicPr>
          <p:cNvPr id="6" name="Picture 6" descr="Shape, rectangle&#10;&#10;Description automatically generated">
            <a:extLst>
              <a:ext uri="{FF2B5EF4-FFF2-40B4-BE49-F238E27FC236}">
                <a16:creationId xmlns:a16="http://schemas.microsoft.com/office/drawing/2014/main" id="{A9E99932-8ED6-2268-32AA-752D17099284}"/>
              </a:ext>
            </a:extLst>
          </p:cNvPr>
          <p:cNvPicPr>
            <a:picLocks noChangeAspect="1"/>
          </p:cNvPicPr>
          <p:nvPr/>
        </p:nvPicPr>
        <p:blipFill>
          <a:blip r:embed="rId4"/>
          <a:stretch>
            <a:fillRect/>
          </a:stretch>
        </p:blipFill>
        <p:spPr>
          <a:xfrm>
            <a:off x="901485" y="5675745"/>
            <a:ext cx="6198030" cy="485341"/>
          </a:xfrm>
          <a:prstGeom prst="rect">
            <a:avLst/>
          </a:prstGeom>
        </p:spPr>
      </p:pic>
    </p:spTree>
    <p:extLst>
      <p:ext uri="{BB962C8B-B14F-4D97-AF65-F5344CB8AC3E}">
        <p14:creationId xmlns:p14="http://schemas.microsoft.com/office/powerpoint/2010/main" val="704903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A6C65-92E4-DCC3-E45F-BA6EC0134194}"/>
              </a:ext>
            </a:extLst>
          </p:cNvPr>
          <p:cNvSpPr>
            <a:spLocks noGrp="1"/>
          </p:cNvSpPr>
          <p:nvPr>
            <p:ph type="title"/>
          </p:nvPr>
        </p:nvSpPr>
        <p:spPr/>
        <p:txBody>
          <a:bodyPr/>
          <a:lstStyle/>
          <a:p>
            <a:r>
              <a:rPr lang="en-US" dirty="0">
                <a:ea typeface="+mj-lt"/>
                <a:cs typeface="+mj-lt"/>
              </a:rPr>
              <a:t>Text Input</a:t>
            </a:r>
            <a:endParaRPr lang="en-US" dirty="0"/>
          </a:p>
        </p:txBody>
      </p:sp>
      <p:sp>
        <p:nvSpPr>
          <p:cNvPr id="3" name="Content Placeholder 2">
            <a:extLst>
              <a:ext uri="{FF2B5EF4-FFF2-40B4-BE49-F238E27FC236}">
                <a16:creationId xmlns:a16="http://schemas.microsoft.com/office/drawing/2014/main" id="{BB30D192-AE37-2138-225A-4EEABEFE41B8}"/>
              </a:ext>
            </a:extLst>
          </p:cNvPr>
          <p:cNvSpPr>
            <a:spLocks noGrp="1"/>
          </p:cNvSpPr>
          <p:nvPr>
            <p:ph idx="1"/>
          </p:nvPr>
        </p:nvSpPr>
        <p:spPr/>
        <p:txBody>
          <a:bodyPr/>
          <a:lstStyle/>
          <a:p>
            <a:pPr marL="305435" indent="-305435"/>
            <a:r>
              <a:rPr lang="en-US" dirty="0">
                <a:ea typeface="+mn-lt"/>
                <a:cs typeface="+mn-lt"/>
              </a:rPr>
              <a:t>In a typical text-based Python program, to get input from the user you would make a call to the input() function, which stops the program until the user enters text in the shell window. But in the world of event-driven GUI programs, the main loop never stops. Therefore, we must use a different approach. </a:t>
            </a:r>
          </a:p>
          <a:p>
            <a:pPr marL="305435" indent="-305435"/>
            <a:r>
              <a:rPr lang="en-US" dirty="0">
                <a:ea typeface="+mn-lt"/>
                <a:cs typeface="+mn-lt"/>
              </a:rPr>
              <a:t>For text input from the user, a GUI program typically presents a field that the user can type in. An input field must deal with all keyboard keys, some of which show while others are used for editing or cursor movement within the field. It must also allow for the user holding down a key to repeat it. The </a:t>
            </a:r>
            <a:r>
              <a:rPr lang="en-US" dirty="0" err="1">
                <a:ea typeface="+mn-lt"/>
                <a:cs typeface="+mn-lt"/>
              </a:rPr>
              <a:t>pygwidgets</a:t>
            </a:r>
            <a:r>
              <a:rPr lang="en-US" dirty="0">
                <a:ea typeface="+mn-lt"/>
                <a:cs typeface="+mn-lt"/>
              </a:rPr>
              <a:t> </a:t>
            </a:r>
            <a:r>
              <a:rPr lang="en-US" dirty="0" err="1">
                <a:ea typeface="+mn-lt"/>
                <a:cs typeface="+mn-lt"/>
              </a:rPr>
              <a:t>InputText</a:t>
            </a:r>
            <a:r>
              <a:rPr lang="en-US" dirty="0">
                <a:ea typeface="+mn-lt"/>
                <a:cs typeface="+mn-lt"/>
              </a:rPr>
              <a:t> class provides all this functionality.</a:t>
            </a:r>
          </a:p>
          <a:p>
            <a:pPr marL="305435" indent="-305435"/>
            <a:r>
              <a:rPr lang="en-US" dirty="0">
                <a:ea typeface="+mn-lt"/>
                <a:cs typeface="+mn-lt"/>
              </a:rPr>
              <a:t>The only required arguments to instantiate an </a:t>
            </a:r>
            <a:r>
              <a:rPr lang="en-US" dirty="0" err="1">
                <a:ea typeface="+mn-lt"/>
                <a:cs typeface="+mn-lt"/>
              </a:rPr>
              <a:t>InputText</a:t>
            </a:r>
            <a:r>
              <a:rPr lang="en-US" dirty="0">
                <a:ea typeface="+mn-lt"/>
                <a:cs typeface="+mn-lt"/>
              </a:rPr>
              <a:t> object are the window and a location:</a:t>
            </a:r>
            <a:endParaRPr lang="en-US" dirty="0"/>
          </a:p>
        </p:txBody>
      </p:sp>
      <p:pic>
        <p:nvPicPr>
          <p:cNvPr id="4" name="Picture 4" descr="A picture containing shape&#10;&#10;Description automatically generated">
            <a:extLst>
              <a:ext uri="{FF2B5EF4-FFF2-40B4-BE49-F238E27FC236}">
                <a16:creationId xmlns:a16="http://schemas.microsoft.com/office/drawing/2014/main" id="{69C6D769-3362-71D8-8A39-950563F65967}"/>
              </a:ext>
            </a:extLst>
          </p:cNvPr>
          <p:cNvPicPr>
            <a:picLocks noChangeAspect="1"/>
          </p:cNvPicPr>
          <p:nvPr/>
        </p:nvPicPr>
        <p:blipFill>
          <a:blip r:embed="rId2"/>
          <a:stretch>
            <a:fillRect/>
          </a:stretch>
        </p:blipFill>
        <p:spPr>
          <a:xfrm>
            <a:off x="1114587" y="5406804"/>
            <a:ext cx="7993250" cy="674511"/>
          </a:xfrm>
          <a:prstGeom prst="rect">
            <a:avLst/>
          </a:prstGeom>
        </p:spPr>
      </p:pic>
    </p:spTree>
    <p:extLst>
      <p:ext uri="{BB962C8B-B14F-4D97-AF65-F5344CB8AC3E}">
        <p14:creationId xmlns:p14="http://schemas.microsoft.com/office/powerpoint/2010/main" val="3212484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BFA3F-C3CE-75E0-15CB-A1C75CEAAE6F}"/>
              </a:ext>
            </a:extLst>
          </p:cNvPr>
          <p:cNvSpPr>
            <a:spLocks noGrp="1"/>
          </p:cNvSpPr>
          <p:nvPr>
            <p:ph type="title"/>
          </p:nvPr>
        </p:nvSpPr>
        <p:spPr/>
        <p:txBody>
          <a:bodyPr/>
          <a:lstStyle/>
          <a:p>
            <a:r>
              <a:rPr lang="en-US" dirty="0"/>
              <a:t>TEXT INPUT</a:t>
            </a:r>
            <a:endParaRPr lang="en-US" dirty="0">
              <a:ea typeface="+mj-lt"/>
              <a:cs typeface="+mj-lt"/>
            </a:endParaRPr>
          </a:p>
        </p:txBody>
      </p:sp>
      <p:sp>
        <p:nvSpPr>
          <p:cNvPr id="3" name="Content Placeholder 2">
            <a:extLst>
              <a:ext uri="{FF2B5EF4-FFF2-40B4-BE49-F238E27FC236}">
                <a16:creationId xmlns:a16="http://schemas.microsoft.com/office/drawing/2014/main" id="{2D240300-B74B-571B-162A-EB84A294C35B}"/>
              </a:ext>
            </a:extLst>
          </p:cNvPr>
          <p:cNvSpPr>
            <a:spLocks noGrp="1"/>
          </p:cNvSpPr>
          <p:nvPr>
            <p:ph idx="1"/>
          </p:nvPr>
        </p:nvSpPr>
        <p:spPr>
          <a:xfrm>
            <a:off x="393921" y="2077174"/>
            <a:ext cx="11029615" cy="3678303"/>
          </a:xfrm>
        </p:spPr>
        <p:txBody>
          <a:bodyPr/>
          <a:lstStyle/>
          <a:p>
            <a:pPr marL="305435" indent="-305435"/>
            <a:r>
              <a:rPr lang="en-US" sz="1400" dirty="0">
                <a:ea typeface="+mn-lt"/>
                <a:cs typeface="+mn-lt"/>
              </a:rPr>
              <a:t>However, you can customize the text attributes of an </a:t>
            </a:r>
            <a:r>
              <a:rPr lang="en-US" sz="1400" dirty="0" err="1">
                <a:ea typeface="+mn-lt"/>
                <a:cs typeface="+mn-lt"/>
              </a:rPr>
              <a:t>InputText</a:t>
            </a:r>
            <a:r>
              <a:rPr lang="en-US" sz="1400" dirty="0">
                <a:ea typeface="+mn-lt"/>
                <a:cs typeface="+mn-lt"/>
              </a:rPr>
              <a:t> object by specifying optional keyword arguments:</a:t>
            </a:r>
          </a:p>
          <a:p>
            <a:pPr marL="305435" indent="-305435"/>
            <a:endParaRPr lang="en-US" sz="1400" dirty="0"/>
          </a:p>
          <a:p>
            <a:pPr marL="305435" indent="-305435"/>
            <a:endParaRPr lang="en-US" sz="1400" dirty="0"/>
          </a:p>
          <a:p>
            <a:pPr marL="305435" indent="-305435"/>
            <a:endParaRPr lang="en-US" sz="1400" dirty="0"/>
          </a:p>
          <a:p>
            <a:pPr marL="0" indent="0">
              <a:buNone/>
            </a:pPr>
            <a:endParaRPr lang="en-US" sz="1400" dirty="0"/>
          </a:p>
          <a:p>
            <a:pPr marL="305435" indent="-305435"/>
            <a:endParaRPr lang="en-US" sz="1400" dirty="0"/>
          </a:p>
          <a:p>
            <a:pPr marL="305435" indent="-305435"/>
            <a:r>
              <a:rPr lang="en-US" sz="1400" dirty="0">
                <a:ea typeface="+mn-lt"/>
                <a:cs typeface="+mn-lt"/>
              </a:rPr>
              <a:t>After instantiating an </a:t>
            </a:r>
            <a:r>
              <a:rPr lang="en-US" sz="1400" dirty="0" err="1">
                <a:ea typeface="+mn-lt"/>
                <a:cs typeface="+mn-lt"/>
              </a:rPr>
              <a:t>InputText</a:t>
            </a:r>
            <a:r>
              <a:rPr lang="en-US" sz="1400" dirty="0">
                <a:ea typeface="+mn-lt"/>
                <a:cs typeface="+mn-lt"/>
              </a:rPr>
              <a:t> field, the typical code in the main loop would look like this:</a:t>
            </a:r>
          </a:p>
          <a:p>
            <a:pPr marL="305435" indent="-305435"/>
            <a:endParaRPr lang="en-US" dirty="0">
              <a:ea typeface="+mn-lt"/>
              <a:cs typeface="+mn-lt"/>
            </a:endParaRPr>
          </a:p>
          <a:p>
            <a:pPr marL="305435" indent="-305435"/>
            <a:endParaRPr lang="en-US" dirty="0">
              <a:ea typeface="+mn-lt"/>
              <a:cs typeface="+mn-lt"/>
            </a:endParaRPr>
          </a:p>
          <a:p>
            <a:pPr marL="305435" indent="-305435"/>
            <a:endParaRPr lang="en-US" dirty="0">
              <a:ea typeface="+mn-lt"/>
              <a:cs typeface="+mn-lt"/>
            </a:endParaRPr>
          </a:p>
          <a:p>
            <a:pPr marL="305435" indent="-305435"/>
            <a:endParaRPr lang="en-US" dirty="0">
              <a:ea typeface="+mn-lt"/>
              <a:cs typeface="+mn-lt"/>
            </a:endParaRPr>
          </a:p>
          <a:p>
            <a:pPr marL="305435" indent="-305435"/>
            <a:endParaRPr lang="en-US" dirty="0">
              <a:ea typeface="+mn-lt"/>
              <a:cs typeface="+mn-lt"/>
            </a:endParaRPr>
          </a:p>
        </p:txBody>
      </p:sp>
      <p:pic>
        <p:nvPicPr>
          <p:cNvPr id="4" name="Picture 4" descr="Text&#10;&#10;Description automatically generated">
            <a:extLst>
              <a:ext uri="{FF2B5EF4-FFF2-40B4-BE49-F238E27FC236}">
                <a16:creationId xmlns:a16="http://schemas.microsoft.com/office/drawing/2014/main" id="{055E3111-C64C-59B1-17C1-1F9DACA898FF}"/>
              </a:ext>
            </a:extLst>
          </p:cNvPr>
          <p:cNvPicPr>
            <a:picLocks noChangeAspect="1"/>
          </p:cNvPicPr>
          <p:nvPr/>
        </p:nvPicPr>
        <p:blipFill>
          <a:blip r:embed="rId2"/>
          <a:stretch>
            <a:fillRect/>
          </a:stretch>
        </p:blipFill>
        <p:spPr>
          <a:xfrm>
            <a:off x="649637" y="1998078"/>
            <a:ext cx="6333640" cy="1518658"/>
          </a:xfrm>
          <a:prstGeom prst="rect">
            <a:avLst/>
          </a:prstGeom>
        </p:spPr>
      </p:pic>
      <p:pic>
        <p:nvPicPr>
          <p:cNvPr id="5" name="Picture 5" descr="Text, letter&#10;&#10;Description automatically generated">
            <a:extLst>
              <a:ext uri="{FF2B5EF4-FFF2-40B4-BE49-F238E27FC236}">
                <a16:creationId xmlns:a16="http://schemas.microsoft.com/office/drawing/2014/main" id="{4C3142B7-C231-DA71-5D95-936006C66842}"/>
              </a:ext>
            </a:extLst>
          </p:cNvPr>
          <p:cNvPicPr>
            <a:picLocks noChangeAspect="1"/>
          </p:cNvPicPr>
          <p:nvPr/>
        </p:nvPicPr>
        <p:blipFill>
          <a:blip r:embed="rId3"/>
          <a:stretch>
            <a:fillRect/>
          </a:stretch>
        </p:blipFill>
        <p:spPr>
          <a:xfrm>
            <a:off x="591518" y="4037053"/>
            <a:ext cx="6449877" cy="2580979"/>
          </a:xfrm>
          <a:prstGeom prst="rect">
            <a:avLst/>
          </a:prstGeom>
        </p:spPr>
      </p:pic>
    </p:spTree>
    <p:extLst>
      <p:ext uri="{BB962C8B-B14F-4D97-AF65-F5344CB8AC3E}">
        <p14:creationId xmlns:p14="http://schemas.microsoft.com/office/powerpoint/2010/main" val="3292426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C22FD-8218-50D1-3A1B-5D31A05CE8A5}"/>
              </a:ext>
            </a:extLst>
          </p:cNvPr>
          <p:cNvSpPr>
            <a:spLocks noGrp="1"/>
          </p:cNvSpPr>
          <p:nvPr>
            <p:ph type="title"/>
          </p:nvPr>
        </p:nvSpPr>
        <p:spPr/>
        <p:txBody>
          <a:bodyPr/>
          <a:lstStyle/>
          <a:p>
            <a:r>
              <a:rPr lang="en-US" dirty="0">
                <a:ea typeface="+mj-lt"/>
                <a:cs typeface="+mj-lt"/>
              </a:rPr>
              <a:t>TEXT INPUT</a:t>
            </a:r>
          </a:p>
        </p:txBody>
      </p:sp>
      <p:sp>
        <p:nvSpPr>
          <p:cNvPr id="3" name="Content Placeholder 2">
            <a:extLst>
              <a:ext uri="{FF2B5EF4-FFF2-40B4-BE49-F238E27FC236}">
                <a16:creationId xmlns:a16="http://schemas.microsoft.com/office/drawing/2014/main" id="{1DDD4239-9125-A3D1-8A68-58F4A9E55A56}"/>
              </a:ext>
            </a:extLst>
          </p:cNvPr>
          <p:cNvSpPr>
            <a:spLocks noGrp="1"/>
          </p:cNvSpPr>
          <p:nvPr>
            <p:ph idx="1"/>
          </p:nvPr>
        </p:nvSpPr>
        <p:spPr/>
        <p:txBody>
          <a:bodyPr/>
          <a:lstStyle/>
          <a:p>
            <a:pPr marL="305435" indent="-305435"/>
            <a:r>
              <a:rPr lang="en-US" dirty="0">
                <a:ea typeface="+mn-lt"/>
                <a:cs typeface="+mn-lt"/>
              </a:rPr>
              <a:t>For every event, we need to call the </a:t>
            </a:r>
            <a:r>
              <a:rPr lang="en-US" dirty="0" err="1">
                <a:ea typeface="+mn-lt"/>
                <a:cs typeface="+mn-lt"/>
              </a:rPr>
              <a:t>handleEvent</a:t>
            </a:r>
            <a:r>
              <a:rPr lang="en-US" dirty="0">
                <a:ea typeface="+mn-lt"/>
                <a:cs typeface="+mn-lt"/>
              </a:rPr>
              <a:t>() method of the </a:t>
            </a:r>
            <a:r>
              <a:rPr lang="en-US" dirty="0" err="1">
                <a:ea typeface="+mn-lt"/>
                <a:cs typeface="+mn-lt"/>
              </a:rPr>
              <a:t>InputText</a:t>
            </a:r>
            <a:r>
              <a:rPr lang="en-US" dirty="0">
                <a:ea typeface="+mn-lt"/>
                <a:cs typeface="+mn-lt"/>
              </a:rPr>
              <a:t> field to allow it to react to keystrokes and mouse clicks. This call normally returns False, but when the user presses ENTER or RETURN, it returns True. We can then retrieve the text that the user entered by calling the </a:t>
            </a:r>
            <a:r>
              <a:rPr lang="en-US" dirty="0" err="1">
                <a:ea typeface="+mn-lt"/>
                <a:cs typeface="+mn-lt"/>
              </a:rPr>
              <a:t>getValue</a:t>
            </a:r>
            <a:r>
              <a:rPr lang="en-US" dirty="0">
                <a:ea typeface="+mn-lt"/>
                <a:cs typeface="+mn-lt"/>
              </a:rPr>
              <a:t>() method of the object. </a:t>
            </a:r>
          </a:p>
          <a:p>
            <a:pPr marL="305435" indent="-305435"/>
            <a:r>
              <a:rPr lang="en-US" dirty="0">
                <a:ea typeface="+mn-lt"/>
                <a:cs typeface="+mn-lt"/>
              </a:rPr>
              <a:t>At the bottom of the main while loop, we need to call the draw() method to allow the field to draw itself. </a:t>
            </a:r>
          </a:p>
          <a:p>
            <a:pPr marL="305435" indent="-305435"/>
            <a:r>
              <a:rPr lang="en-US" dirty="0">
                <a:ea typeface="+mn-lt"/>
                <a:cs typeface="+mn-lt"/>
              </a:rPr>
              <a:t>If a window contains multiple input fields, key presses are handled by the field with current keyboard focus, which is changed when a user clicks in a different field. If you want to allow a field to have initial keyboard focus, then you can set the </a:t>
            </a:r>
            <a:r>
              <a:rPr lang="en-US" dirty="0" err="1">
                <a:ea typeface="+mn-lt"/>
                <a:cs typeface="+mn-lt"/>
              </a:rPr>
              <a:t>initialFocus</a:t>
            </a:r>
            <a:r>
              <a:rPr lang="en-US" dirty="0">
                <a:ea typeface="+mn-lt"/>
                <a:cs typeface="+mn-lt"/>
              </a:rPr>
              <a:t> keyword parameter to True in the </a:t>
            </a:r>
            <a:r>
              <a:rPr lang="en-US" dirty="0" err="1">
                <a:ea typeface="+mn-lt"/>
                <a:cs typeface="+mn-lt"/>
              </a:rPr>
              <a:t>InputText</a:t>
            </a:r>
            <a:r>
              <a:rPr lang="en-US" dirty="0">
                <a:ea typeface="+mn-lt"/>
                <a:cs typeface="+mn-lt"/>
              </a:rPr>
              <a:t> object of your choice when you create that object. Further, if you have multiple </a:t>
            </a:r>
            <a:r>
              <a:rPr lang="en-US" dirty="0" err="1">
                <a:ea typeface="+mn-lt"/>
                <a:cs typeface="+mn-lt"/>
              </a:rPr>
              <a:t>InputText</a:t>
            </a:r>
            <a:r>
              <a:rPr lang="en-US" dirty="0">
                <a:ea typeface="+mn-lt"/>
                <a:cs typeface="+mn-lt"/>
              </a:rPr>
              <a:t> fields in a window, a typical user interface design approach is to include an OK or Submit button. When this button is clicked, you could then call the </a:t>
            </a:r>
            <a:r>
              <a:rPr lang="en-US" dirty="0" err="1">
                <a:ea typeface="+mn-lt"/>
                <a:cs typeface="+mn-lt"/>
              </a:rPr>
              <a:t>getValue</a:t>
            </a:r>
            <a:r>
              <a:rPr lang="en-US" dirty="0">
                <a:ea typeface="+mn-lt"/>
                <a:cs typeface="+mn-lt"/>
              </a:rPr>
              <a:t>() method of each field</a:t>
            </a:r>
            <a:endParaRPr lang="en-US"/>
          </a:p>
        </p:txBody>
      </p:sp>
    </p:spTree>
    <p:extLst>
      <p:ext uri="{BB962C8B-B14F-4D97-AF65-F5344CB8AC3E}">
        <p14:creationId xmlns:p14="http://schemas.microsoft.com/office/powerpoint/2010/main" val="1385672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C36-3A9E-0F64-9BBE-9FC5B36C9F51}"/>
              </a:ext>
            </a:extLst>
          </p:cNvPr>
          <p:cNvSpPr>
            <a:spLocks noGrp="1"/>
          </p:cNvSpPr>
          <p:nvPr>
            <p:ph type="title"/>
          </p:nvPr>
        </p:nvSpPr>
        <p:spPr/>
        <p:txBody>
          <a:bodyPr/>
          <a:lstStyle/>
          <a:p>
            <a:r>
              <a:rPr lang="en-US" dirty="0">
                <a:ea typeface="+mj-lt"/>
                <a:cs typeface="+mj-lt"/>
              </a:rPr>
              <a:t>Passing Arguments into a Function or Method</a:t>
            </a:r>
            <a:endParaRPr lang="en-US" dirty="0"/>
          </a:p>
        </p:txBody>
      </p:sp>
      <p:sp>
        <p:nvSpPr>
          <p:cNvPr id="3" name="Content Placeholder 2">
            <a:extLst>
              <a:ext uri="{FF2B5EF4-FFF2-40B4-BE49-F238E27FC236}">
                <a16:creationId xmlns:a16="http://schemas.microsoft.com/office/drawing/2014/main" id="{CA48D754-C7BA-F619-4C13-2D60F637A6FB}"/>
              </a:ext>
            </a:extLst>
          </p:cNvPr>
          <p:cNvSpPr>
            <a:spLocks noGrp="1"/>
          </p:cNvSpPr>
          <p:nvPr>
            <p:ph idx="1"/>
          </p:nvPr>
        </p:nvSpPr>
        <p:spPr>
          <a:xfrm>
            <a:off x="581192" y="2180496"/>
            <a:ext cx="11029615" cy="4524252"/>
          </a:xfrm>
        </p:spPr>
        <p:txBody>
          <a:bodyPr/>
          <a:lstStyle/>
          <a:p>
            <a:pPr marL="305435" indent="-305435"/>
            <a:r>
              <a:rPr lang="en-US" dirty="0">
                <a:ea typeface="+mn-lt"/>
                <a:cs typeface="+mn-lt"/>
              </a:rPr>
              <a:t>The arguments in a call to a function and the parameters defined in the function have a one-to-one relationship, so that the value of the first argument is given to the first parameter, the value of the second argument is given to the second parameter, and so on.</a:t>
            </a:r>
          </a:p>
          <a:p>
            <a:pPr marL="305435" indent="-305435"/>
            <a:r>
              <a:rPr lang="en-US" dirty="0">
                <a:ea typeface="+mn-lt"/>
                <a:cs typeface="+mn-lt"/>
              </a:rPr>
              <a:t>Figure 7-1, duplicated from Chapter 3, shows that the same is true when you make a call to a method of an object. We can see that the first parameter, which is always self, is set to the object in the call.</a:t>
            </a:r>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pic>
        <p:nvPicPr>
          <p:cNvPr id="4" name="Picture 4" descr="Diagram&#10;&#10;Description automatically generated">
            <a:extLst>
              <a:ext uri="{FF2B5EF4-FFF2-40B4-BE49-F238E27FC236}">
                <a16:creationId xmlns:a16="http://schemas.microsoft.com/office/drawing/2014/main" id="{9481A1A8-06ED-4018-7FEC-2E9C2924D9E1}"/>
              </a:ext>
            </a:extLst>
          </p:cNvPr>
          <p:cNvPicPr>
            <a:picLocks noChangeAspect="1"/>
          </p:cNvPicPr>
          <p:nvPr/>
        </p:nvPicPr>
        <p:blipFill>
          <a:blip r:embed="rId2"/>
          <a:stretch>
            <a:fillRect/>
          </a:stretch>
        </p:blipFill>
        <p:spPr>
          <a:xfrm>
            <a:off x="2102074" y="4375148"/>
            <a:ext cx="7515386" cy="2019225"/>
          </a:xfrm>
          <a:prstGeom prst="rect">
            <a:avLst/>
          </a:prstGeom>
        </p:spPr>
      </p:pic>
    </p:spTree>
    <p:extLst>
      <p:ext uri="{BB962C8B-B14F-4D97-AF65-F5344CB8AC3E}">
        <p14:creationId xmlns:p14="http://schemas.microsoft.com/office/powerpoint/2010/main" val="876293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chart&#10;&#10;Description automatically generated">
            <a:extLst>
              <a:ext uri="{FF2B5EF4-FFF2-40B4-BE49-F238E27FC236}">
                <a16:creationId xmlns:a16="http://schemas.microsoft.com/office/drawing/2014/main" id="{1CF0713E-9E52-CAE4-B766-3A51D81645BF}"/>
              </a:ext>
            </a:extLst>
          </p:cNvPr>
          <p:cNvPicPr>
            <a:picLocks noChangeAspect="1"/>
          </p:cNvPicPr>
          <p:nvPr/>
        </p:nvPicPr>
        <p:blipFill>
          <a:blip r:embed="rId2"/>
          <a:stretch>
            <a:fillRect/>
          </a:stretch>
        </p:blipFill>
        <p:spPr>
          <a:xfrm>
            <a:off x="830451" y="3366344"/>
            <a:ext cx="7683284" cy="867938"/>
          </a:xfrm>
          <a:prstGeom prst="rect">
            <a:avLst/>
          </a:prstGeom>
        </p:spPr>
      </p:pic>
      <p:sp>
        <p:nvSpPr>
          <p:cNvPr id="2" name="Title 1">
            <a:extLst>
              <a:ext uri="{FF2B5EF4-FFF2-40B4-BE49-F238E27FC236}">
                <a16:creationId xmlns:a16="http://schemas.microsoft.com/office/drawing/2014/main" id="{0CAAEEB9-AEDD-8FDB-5A55-7278A16B77CA}"/>
              </a:ext>
            </a:extLst>
          </p:cNvPr>
          <p:cNvSpPr>
            <a:spLocks noGrp="1"/>
          </p:cNvSpPr>
          <p:nvPr>
            <p:ph type="title"/>
          </p:nvPr>
        </p:nvSpPr>
        <p:spPr/>
        <p:txBody>
          <a:bodyPr/>
          <a:lstStyle/>
          <a:p>
            <a:r>
              <a:rPr lang="en-US" dirty="0">
                <a:ea typeface="+mj-lt"/>
                <a:cs typeface="+mj-lt"/>
              </a:rPr>
              <a:t>Other </a:t>
            </a:r>
            <a:r>
              <a:rPr lang="en-US" dirty="0" err="1">
                <a:ea typeface="+mj-lt"/>
                <a:cs typeface="+mj-lt"/>
              </a:rPr>
              <a:t>pygwidgets</a:t>
            </a:r>
            <a:r>
              <a:rPr lang="en-US" dirty="0">
                <a:ea typeface="+mj-lt"/>
                <a:cs typeface="+mj-lt"/>
              </a:rPr>
              <a:t> Classes</a:t>
            </a:r>
            <a:endParaRPr lang="en-US" dirty="0"/>
          </a:p>
        </p:txBody>
      </p:sp>
      <p:sp>
        <p:nvSpPr>
          <p:cNvPr id="3" name="Content Placeholder 2">
            <a:extLst>
              <a:ext uri="{FF2B5EF4-FFF2-40B4-BE49-F238E27FC236}">
                <a16:creationId xmlns:a16="http://schemas.microsoft.com/office/drawing/2014/main" id="{CC71A6C1-C3E9-54CE-C6D7-831433183A83}"/>
              </a:ext>
            </a:extLst>
          </p:cNvPr>
          <p:cNvSpPr>
            <a:spLocks noGrp="1"/>
          </p:cNvSpPr>
          <p:nvPr>
            <p:ph idx="1"/>
          </p:nvPr>
        </p:nvSpPr>
        <p:spPr>
          <a:xfrm>
            <a:off x="581192" y="2180496"/>
            <a:ext cx="11029615" cy="4446760"/>
          </a:xfrm>
        </p:spPr>
        <p:txBody>
          <a:bodyPr>
            <a:normAutofit fontScale="92500" lnSpcReduction="10000"/>
          </a:bodyPr>
          <a:lstStyle/>
          <a:p>
            <a:pPr marL="305435" indent="-305435"/>
            <a:r>
              <a:rPr lang="en-US" dirty="0">
                <a:ea typeface="+mn-lt"/>
                <a:cs typeface="+mn-lt"/>
              </a:rPr>
              <a:t>As you saw at the beginning of this section, </a:t>
            </a:r>
            <a:r>
              <a:rPr lang="en-US" dirty="0" err="1">
                <a:ea typeface="+mn-lt"/>
                <a:cs typeface="+mn-lt"/>
              </a:rPr>
              <a:t>pygwidgets</a:t>
            </a:r>
            <a:r>
              <a:rPr lang="en-US" dirty="0">
                <a:ea typeface="+mn-lt"/>
                <a:cs typeface="+mn-lt"/>
              </a:rPr>
              <a:t> contains a number of other classes. </a:t>
            </a:r>
          </a:p>
          <a:p>
            <a:pPr marL="305435" indent="-305435"/>
            <a:r>
              <a:rPr lang="en-US" dirty="0">
                <a:ea typeface="+mn-lt"/>
                <a:cs typeface="+mn-lt"/>
              </a:rPr>
              <a:t>The </a:t>
            </a:r>
            <a:r>
              <a:rPr lang="en-US" dirty="0" err="1">
                <a:ea typeface="+mn-lt"/>
                <a:cs typeface="+mn-lt"/>
              </a:rPr>
              <a:t>ImageCollection</a:t>
            </a:r>
            <a:r>
              <a:rPr lang="en-US" dirty="0">
                <a:ea typeface="+mn-lt"/>
                <a:cs typeface="+mn-lt"/>
              </a:rPr>
              <a:t> class allows you to show any single image from a collection of images. For example, suppose you have images of a character facing front, left, back, and right. To represent all the potential images, you can build a dictionary like this:</a:t>
            </a:r>
          </a:p>
          <a:p>
            <a:pPr marL="305435" indent="-305435"/>
            <a:endParaRPr lang="en-US" dirty="0"/>
          </a:p>
          <a:p>
            <a:pPr marL="305435" indent="-305435"/>
            <a:endParaRPr lang="en-US" dirty="0"/>
          </a:p>
          <a:p>
            <a:pPr marL="305435" indent="-305435"/>
            <a:r>
              <a:rPr lang="en-US" dirty="0">
                <a:ea typeface="+mn-lt"/>
                <a:cs typeface="+mn-lt"/>
              </a:rPr>
              <a:t>You can then create an </a:t>
            </a:r>
            <a:r>
              <a:rPr lang="en-US" dirty="0" err="1">
                <a:ea typeface="+mn-lt"/>
                <a:cs typeface="+mn-lt"/>
              </a:rPr>
              <a:t>ImageCollection</a:t>
            </a:r>
            <a:r>
              <a:rPr lang="en-US" dirty="0">
                <a:ea typeface="+mn-lt"/>
                <a:cs typeface="+mn-lt"/>
              </a:rPr>
              <a:t> object, specifying this dictionary and the key of the image you want to start with. To change to a different image, you call the replace() method and pass in a different key. Calling the draw() method at the bottom of the loop always shows the current image. </a:t>
            </a:r>
          </a:p>
          <a:p>
            <a:pPr marL="305435" indent="-305435"/>
            <a:r>
              <a:rPr lang="en-US" dirty="0">
                <a:ea typeface="+mn-lt"/>
                <a:cs typeface="+mn-lt"/>
              </a:rPr>
              <a:t>The Dragger class displays a single image but allows the user to drag the image anywhere in the window. You must call its </a:t>
            </a:r>
            <a:r>
              <a:rPr lang="en-US" dirty="0" err="1">
                <a:ea typeface="+mn-lt"/>
                <a:cs typeface="+mn-lt"/>
              </a:rPr>
              <a:t>handleEvent</a:t>
            </a:r>
            <a:r>
              <a:rPr lang="en-US" dirty="0">
                <a:ea typeface="+mn-lt"/>
                <a:cs typeface="+mn-lt"/>
              </a:rPr>
              <a:t>() method in the event loop. When the user finishes dragging, </a:t>
            </a:r>
            <a:r>
              <a:rPr lang="en-US" dirty="0" err="1">
                <a:ea typeface="+mn-lt"/>
                <a:cs typeface="+mn-lt"/>
              </a:rPr>
              <a:t>handleEvent</a:t>
            </a:r>
            <a:r>
              <a:rPr lang="en-US" dirty="0">
                <a:ea typeface="+mn-lt"/>
                <a:cs typeface="+mn-lt"/>
              </a:rPr>
              <a:t>() returns True, and you can call the Dragger object’s </a:t>
            </a:r>
            <a:r>
              <a:rPr lang="en-US" dirty="0" err="1">
                <a:ea typeface="+mn-lt"/>
                <a:cs typeface="+mn-lt"/>
              </a:rPr>
              <a:t>getMouseUpLoc</a:t>
            </a:r>
            <a:r>
              <a:rPr lang="en-US" dirty="0">
                <a:ea typeface="+mn-lt"/>
                <a:cs typeface="+mn-lt"/>
              </a:rPr>
              <a:t>() method to get the location where the user released the mouse button. </a:t>
            </a:r>
          </a:p>
          <a:p>
            <a:pPr marL="305435" indent="-305435"/>
            <a:r>
              <a:rPr lang="en-US" dirty="0">
                <a:ea typeface="+mn-lt"/>
                <a:cs typeface="+mn-lt"/>
              </a:rPr>
              <a:t>The Animation and </a:t>
            </a:r>
            <a:r>
              <a:rPr lang="en-US" dirty="0" err="1">
                <a:ea typeface="+mn-lt"/>
                <a:cs typeface="+mn-lt"/>
              </a:rPr>
              <a:t>SpriteSheetAnimation</a:t>
            </a:r>
            <a:r>
              <a:rPr lang="en-US" dirty="0">
                <a:ea typeface="+mn-lt"/>
                <a:cs typeface="+mn-lt"/>
              </a:rPr>
              <a:t> classes handle building and showing an animation. Both require a set of images to iterate through. The Animation class gets the images from individual files, while the </a:t>
            </a:r>
            <a:r>
              <a:rPr lang="en-US" dirty="0" err="1">
                <a:ea typeface="+mn-lt"/>
                <a:cs typeface="+mn-lt"/>
              </a:rPr>
              <a:t>SpriteSheetAnimation</a:t>
            </a:r>
            <a:r>
              <a:rPr lang="en-US" dirty="0">
                <a:ea typeface="+mn-lt"/>
                <a:cs typeface="+mn-lt"/>
              </a:rPr>
              <a:t> class requires a single image with evenly spaced internal images.</a:t>
            </a:r>
            <a:endParaRPr lang="en-US"/>
          </a:p>
        </p:txBody>
      </p:sp>
    </p:spTree>
    <p:extLst>
      <p:ext uri="{BB962C8B-B14F-4D97-AF65-F5344CB8AC3E}">
        <p14:creationId xmlns:p14="http://schemas.microsoft.com/office/powerpoint/2010/main" val="1284561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4A7B0-0616-F2A5-2951-ED697C825EEE}"/>
              </a:ext>
            </a:extLst>
          </p:cNvPr>
          <p:cNvSpPr>
            <a:spLocks noGrp="1"/>
          </p:cNvSpPr>
          <p:nvPr>
            <p:ph type="title"/>
          </p:nvPr>
        </p:nvSpPr>
        <p:spPr/>
        <p:txBody>
          <a:bodyPr/>
          <a:lstStyle/>
          <a:p>
            <a:r>
              <a:rPr lang="en-US" dirty="0">
                <a:ea typeface="+mj-lt"/>
                <a:cs typeface="+mj-lt"/>
              </a:rPr>
              <a:t>The Importance of a Consistent API</a:t>
            </a:r>
            <a:endParaRPr lang="en-US" dirty="0"/>
          </a:p>
        </p:txBody>
      </p:sp>
      <p:sp>
        <p:nvSpPr>
          <p:cNvPr id="3" name="Content Placeholder 2">
            <a:extLst>
              <a:ext uri="{FF2B5EF4-FFF2-40B4-BE49-F238E27FC236}">
                <a16:creationId xmlns:a16="http://schemas.microsoft.com/office/drawing/2014/main" id="{CFA9DCE8-9954-145C-C869-47D936F9E792}"/>
              </a:ext>
            </a:extLst>
          </p:cNvPr>
          <p:cNvSpPr>
            <a:spLocks noGrp="1"/>
          </p:cNvSpPr>
          <p:nvPr>
            <p:ph idx="1"/>
          </p:nvPr>
        </p:nvSpPr>
        <p:spPr/>
        <p:txBody>
          <a:bodyPr/>
          <a:lstStyle/>
          <a:p>
            <a:pPr marL="305435" indent="-305435"/>
            <a:r>
              <a:rPr lang="en-US" dirty="0">
                <a:ea typeface="+mn-lt"/>
                <a:cs typeface="+mn-lt"/>
              </a:rPr>
              <a:t>One final note about building an API for a set of classes: whenever possible, it’s a very good idea to build consistency into the parameters of methods in different, but similar, classes. As a good example, the first two parameters to the __</a:t>
            </a:r>
            <a:r>
              <a:rPr lang="en-US" dirty="0" err="1">
                <a:ea typeface="+mn-lt"/>
                <a:cs typeface="+mn-lt"/>
              </a:rPr>
              <a:t>init</a:t>
            </a:r>
            <a:r>
              <a:rPr lang="en-US" dirty="0">
                <a:ea typeface="+mn-lt"/>
                <a:cs typeface="+mn-lt"/>
              </a:rPr>
              <a:t>__() method of every class in </a:t>
            </a:r>
            <a:r>
              <a:rPr lang="en-US" dirty="0" err="1">
                <a:ea typeface="+mn-lt"/>
                <a:cs typeface="+mn-lt"/>
              </a:rPr>
              <a:t>pygwidgets</a:t>
            </a:r>
            <a:r>
              <a:rPr lang="en-US" dirty="0">
                <a:ea typeface="+mn-lt"/>
                <a:cs typeface="+mn-lt"/>
              </a:rPr>
              <a:t> are window and loc, in that order. If these had been in a different order in some calls, using the package as a whole would be much more difficult. </a:t>
            </a:r>
          </a:p>
          <a:p>
            <a:pPr marL="305435" indent="-305435"/>
            <a:r>
              <a:rPr lang="en-US" dirty="0">
                <a:ea typeface="+mn-lt"/>
                <a:cs typeface="+mn-lt"/>
              </a:rPr>
              <a:t>Additionally, if different classes implement the same functionality, it’s a good idea to use the same method names. For example, many of the classes in </a:t>
            </a:r>
            <a:r>
              <a:rPr lang="en-US" dirty="0" err="1">
                <a:ea typeface="+mn-lt"/>
                <a:cs typeface="+mn-lt"/>
              </a:rPr>
              <a:t>pygwidgets</a:t>
            </a:r>
            <a:r>
              <a:rPr lang="en-US" dirty="0">
                <a:ea typeface="+mn-lt"/>
                <a:cs typeface="+mn-lt"/>
              </a:rPr>
              <a:t> have a method named </a:t>
            </a:r>
            <a:r>
              <a:rPr lang="en-US" dirty="0" err="1">
                <a:ea typeface="+mn-lt"/>
                <a:cs typeface="+mn-lt"/>
              </a:rPr>
              <a:t>setValue</a:t>
            </a:r>
            <a:r>
              <a:rPr lang="en-US" dirty="0">
                <a:ea typeface="+mn-lt"/>
                <a:cs typeface="+mn-lt"/>
              </a:rPr>
              <a:t>() and another named </a:t>
            </a:r>
            <a:r>
              <a:rPr lang="en-US" dirty="0" err="1">
                <a:ea typeface="+mn-lt"/>
                <a:cs typeface="+mn-lt"/>
              </a:rPr>
              <a:t>getValue</a:t>
            </a:r>
            <a:r>
              <a:rPr lang="en-US" dirty="0">
                <a:ea typeface="+mn-lt"/>
                <a:cs typeface="+mn-lt"/>
              </a:rPr>
              <a:t>(). I’ll talk more about why this type of consistency is so important in the next two chapters. </a:t>
            </a:r>
            <a:endParaRPr lang="en-US" dirty="0"/>
          </a:p>
        </p:txBody>
      </p:sp>
    </p:spTree>
    <p:extLst>
      <p:ext uri="{BB962C8B-B14F-4D97-AF65-F5344CB8AC3E}">
        <p14:creationId xmlns:p14="http://schemas.microsoft.com/office/powerpoint/2010/main" val="1512769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2EC1-9A6D-6D6E-34F8-AD4E1FEF9646}"/>
              </a:ext>
            </a:extLst>
          </p:cNvPr>
          <p:cNvSpPr>
            <a:spLocks noGrp="1"/>
          </p:cNvSpPr>
          <p:nvPr>
            <p:ph type="title"/>
          </p:nvPr>
        </p:nvSpPr>
        <p:spPr/>
        <p:txBody>
          <a:bodyPr/>
          <a:lstStyle/>
          <a:p>
            <a:r>
              <a:rPr lang="en-US" dirty="0">
                <a:ea typeface="+mj-lt"/>
                <a:cs typeface="+mj-lt"/>
              </a:rPr>
              <a:t>Summary</a:t>
            </a:r>
            <a:endParaRPr lang="en-US" dirty="0"/>
          </a:p>
        </p:txBody>
      </p:sp>
      <p:sp>
        <p:nvSpPr>
          <p:cNvPr id="3" name="Content Placeholder 2">
            <a:extLst>
              <a:ext uri="{FF2B5EF4-FFF2-40B4-BE49-F238E27FC236}">
                <a16:creationId xmlns:a16="http://schemas.microsoft.com/office/drawing/2014/main" id="{BFE1B2F6-BD93-E419-80CD-4C905FC3CF87}"/>
              </a:ext>
            </a:extLst>
          </p:cNvPr>
          <p:cNvSpPr>
            <a:spLocks noGrp="1"/>
          </p:cNvSpPr>
          <p:nvPr>
            <p:ph idx="1"/>
          </p:nvPr>
        </p:nvSpPr>
        <p:spPr/>
        <p:txBody>
          <a:bodyPr>
            <a:normAutofit fontScale="92500"/>
          </a:bodyPr>
          <a:lstStyle/>
          <a:p>
            <a:pPr marL="305435" indent="-305435"/>
            <a:r>
              <a:rPr lang="en-US" dirty="0">
                <a:ea typeface="+mn-lt"/>
                <a:cs typeface="+mn-lt"/>
              </a:rPr>
              <a:t>This chapter provided an introduction to the object-oriented </a:t>
            </a:r>
            <a:r>
              <a:rPr lang="en-US" dirty="0" err="1">
                <a:ea typeface="+mn-lt"/>
                <a:cs typeface="+mn-lt"/>
              </a:rPr>
              <a:t>pygwidgets</a:t>
            </a:r>
            <a:r>
              <a:rPr lang="en-US" dirty="0">
                <a:ea typeface="+mn-lt"/>
                <a:cs typeface="+mn-lt"/>
              </a:rPr>
              <a:t> package of graphical user interface widgets. We began by discussing default values for parameters in methods, and I explained that a keyword parameter allows for a default value to be used if no matching argument value is specified in a call.</a:t>
            </a:r>
          </a:p>
          <a:p>
            <a:pPr marL="305435" indent="-305435"/>
            <a:r>
              <a:rPr lang="en-US" dirty="0">
                <a:ea typeface="+mn-lt"/>
                <a:cs typeface="+mn-lt"/>
              </a:rPr>
              <a:t>I then introduced you to the </a:t>
            </a:r>
            <a:r>
              <a:rPr lang="en-US" dirty="0" err="1">
                <a:ea typeface="+mn-lt"/>
                <a:cs typeface="+mn-lt"/>
              </a:rPr>
              <a:t>pygwidgets</a:t>
            </a:r>
            <a:r>
              <a:rPr lang="en-US" dirty="0">
                <a:ea typeface="+mn-lt"/>
                <a:cs typeface="+mn-lt"/>
              </a:rPr>
              <a:t> module, which contains a number of prebuilt GUI widget classes, and showed you how to use several of these. Finally, I showed a sample program that provides examples of most of these widgets.</a:t>
            </a:r>
          </a:p>
          <a:p>
            <a:pPr marL="305435" indent="-305435"/>
            <a:r>
              <a:rPr lang="en-US" dirty="0">
                <a:ea typeface="+mn-lt"/>
                <a:cs typeface="+mn-lt"/>
              </a:rPr>
              <a:t>There are two key advantages to writing classes like those in </a:t>
            </a:r>
            <a:r>
              <a:rPr lang="en-US" dirty="0" err="1">
                <a:ea typeface="+mn-lt"/>
                <a:cs typeface="+mn-lt"/>
              </a:rPr>
              <a:t>pygwidgets</a:t>
            </a:r>
            <a:r>
              <a:rPr lang="en-US" dirty="0">
                <a:ea typeface="+mn-lt"/>
                <a:cs typeface="+mn-lt"/>
              </a:rPr>
              <a:t>. First, classes can hide complexity in methods. Once you have your class working correctly, you never have to worry about the internal details again. Second, you can reuse the code by creating as many instances of a class as you need. Your classes can provide basic functionality by including keyword parameters with well-chosen default values. However, the default values can easily be overwritten to allow for customization.</a:t>
            </a:r>
          </a:p>
          <a:p>
            <a:pPr marL="305435" indent="-305435"/>
            <a:r>
              <a:rPr lang="en-US" dirty="0">
                <a:ea typeface="+mn-lt"/>
                <a:cs typeface="+mn-lt"/>
              </a:rPr>
              <a:t>You can publish the interfaces of your classes for other programmers (and yourself) to take advantage of in different projects. Good documentation and consistency go a long way toward making these types of classes highly usable</a:t>
            </a:r>
            <a:endParaRPr lang="en-US" dirty="0"/>
          </a:p>
        </p:txBody>
      </p:sp>
    </p:spTree>
    <p:extLst>
      <p:ext uri="{BB962C8B-B14F-4D97-AF65-F5344CB8AC3E}">
        <p14:creationId xmlns:p14="http://schemas.microsoft.com/office/powerpoint/2010/main" val="1402587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7126-E3AD-9D21-1C5A-1BCA141F9D0B}"/>
              </a:ext>
            </a:extLst>
          </p:cNvPr>
          <p:cNvSpPr>
            <a:spLocks noGrp="1"/>
          </p:cNvSpPr>
          <p:nvPr>
            <p:ph type="title"/>
          </p:nvPr>
        </p:nvSpPr>
        <p:spPr/>
        <p:txBody>
          <a:bodyPr/>
          <a:lstStyle/>
          <a:p>
            <a:r>
              <a:rPr lang="en-US" dirty="0">
                <a:ea typeface="+mj-lt"/>
                <a:cs typeface="+mj-lt"/>
              </a:rPr>
              <a:t>Passing Arguments into a Function or Method</a:t>
            </a:r>
            <a:endParaRPr lang="en-US" dirty="0"/>
          </a:p>
        </p:txBody>
      </p:sp>
      <p:sp>
        <p:nvSpPr>
          <p:cNvPr id="3" name="Content Placeholder 2">
            <a:extLst>
              <a:ext uri="{FF2B5EF4-FFF2-40B4-BE49-F238E27FC236}">
                <a16:creationId xmlns:a16="http://schemas.microsoft.com/office/drawing/2014/main" id="{5CF69468-91A6-BD77-A1CB-147CE940ECBA}"/>
              </a:ext>
            </a:extLst>
          </p:cNvPr>
          <p:cNvSpPr>
            <a:spLocks noGrp="1"/>
          </p:cNvSpPr>
          <p:nvPr>
            <p:ph idx="1"/>
          </p:nvPr>
        </p:nvSpPr>
        <p:spPr/>
        <p:txBody>
          <a:bodyPr/>
          <a:lstStyle/>
          <a:p>
            <a:pPr marL="305435" indent="-305435"/>
            <a:r>
              <a:rPr lang="en-US" dirty="0">
                <a:ea typeface="+mn-lt"/>
                <a:cs typeface="+mn-lt"/>
              </a:rPr>
              <a:t>However, Python (and some other languages) allows you to make some of the arguments optional. If an optional argument isn’t provided in a call, we can provide a default value to use in the function or method instead. I’ll explain by means of a real-world analogy.</a:t>
            </a:r>
          </a:p>
          <a:p>
            <a:pPr marL="305435" indent="-305435"/>
            <a:r>
              <a:rPr lang="en-US" dirty="0">
                <a:ea typeface="+mn-lt"/>
                <a:cs typeface="+mn-lt"/>
              </a:rPr>
              <a:t>If you order a hamburger at a Burger King restaurant, your burger will come with ketchup, mustard, and pickles. But Burger King is famous for saying, “You can have it your way.” If you want some other combination of condiments, you must say what you want (or don’t want) when you make your order. We’ll start by writing an </a:t>
            </a:r>
            <a:r>
              <a:rPr lang="en-US" dirty="0" err="1">
                <a:ea typeface="+mn-lt"/>
                <a:cs typeface="+mn-lt"/>
              </a:rPr>
              <a:t>orderBurgers</a:t>
            </a:r>
            <a:r>
              <a:rPr lang="en-US" dirty="0">
                <a:ea typeface="+mn-lt"/>
                <a:cs typeface="+mn-lt"/>
              </a:rPr>
              <a:t>() function that simulates making a burger order in the regular way we’ve been defining functions, without implementing default values:</a:t>
            </a:r>
          </a:p>
          <a:p>
            <a:pPr marL="305435" indent="-305435"/>
            <a:r>
              <a:rPr lang="en-US" b="1" dirty="0">
                <a:ea typeface="+mn-lt"/>
                <a:cs typeface="+mn-lt"/>
              </a:rPr>
              <a:t>def </a:t>
            </a:r>
            <a:r>
              <a:rPr lang="en-US" b="1" dirty="0" err="1">
                <a:ea typeface="+mn-lt"/>
                <a:cs typeface="+mn-lt"/>
              </a:rPr>
              <a:t>orderBurgers</a:t>
            </a:r>
            <a:r>
              <a:rPr lang="en-US" b="1" dirty="0">
                <a:ea typeface="+mn-lt"/>
                <a:cs typeface="+mn-lt"/>
              </a:rPr>
              <a:t>(</a:t>
            </a:r>
            <a:r>
              <a:rPr lang="en-US" b="1" dirty="0" err="1">
                <a:ea typeface="+mn-lt"/>
                <a:cs typeface="+mn-lt"/>
              </a:rPr>
              <a:t>nBurgers</a:t>
            </a:r>
            <a:r>
              <a:rPr lang="en-US" b="1" dirty="0">
                <a:ea typeface="+mn-lt"/>
                <a:cs typeface="+mn-lt"/>
              </a:rPr>
              <a:t>, ketchup, mustard, pickles)</a:t>
            </a:r>
            <a:r>
              <a:rPr lang="en-US" dirty="0">
                <a:ea typeface="+mn-lt"/>
                <a:cs typeface="+mn-lt"/>
              </a:rPr>
              <a:t>:</a:t>
            </a:r>
            <a:endParaRPr lang="en-US" dirty="0"/>
          </a:p>
        </p:txBody>
      </p:sp>
    </p:spTree>
    <p:extLst>
      <p:ext uri="{BB962C8B-B14F-4D97-AF65-F5344CB8AC3E}">
        <p14:creationId xmlns:p14="http://schemas.microsoft.com/office/powerpoint/2010/main" val="1256109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3E24C-0850-5E24-7189-8D35A824FFC3}"/>
              </a:ext>
            </a:extLst>
          </p:cNvPr>
          <p:cNvSpPr>
            <a:spLocks noGrp="1"/>
          </p:cNvSpPr>
          <p:nvPr>
            <p:ph type="title"/>
          </p:nvPr>
        </p:nvSpPr>
        <p:spPr/>
        <p:txBody>
          <a:bodyPr/>
          <a:lstStyle/>
          <a:p>
            <a:r>
              <a:rPr lang="en-US" dirty="0"/>
              <a:t>PASSING ARGUMENTS INTO A FUNCTION OR METHOD</a:t>
            </a:r>
            <a:endParaRPr lang="en-US" dirty="0">
              <a:ea typeface="+mj-lt"/>
              <a:cs typeface="+mj-lt"/>
            </a:endParaRPr>
          </a:p>
        </p:txBody>
      </p:sp>
      <p:sp>
        <p:nvSpPr>
          <p:cNvPr id="3" name="Content Placeholder 2">
            <a:extLst>
              <a:ext uri="{FF2B5EF4-FFF2-40B4-BE49-F238E27FC236}">
                <a16:creationId xmlns:a16="http://schemas.microsoft.com/office/drawing/2014/main" id="{D4928CDC-F639-EC6B-E2EA-7759FC3804CE}"/>
              </a:ext>
            </a:extLst>
          </p:cNvPr>
          <p:cNvSpPr>
            <a:spLocks noGrp="1"/>
          </p:cNvSpPr>
          <p:nvPr>
            <p:ph idx="1"/>
          </p:nvPr>
        </p:nvSpPr>
        <p:spPr/>
        <p:txBody>
          <a:bodyPr/>
          <a:lstStyle/>
          <a:p>
            <a:pPr marL="305435" indent="-305435"/>
            <a:r>
              <a:rPr lang="en-US" dirty="0">
                <a:ea typeface="+mn-lt"/>
                <a:cs typeface="+mn-lt"/>
              </a:rPr>
              <a:t>You must specify the number of hamburgers you want to order, but ideally, if you want the defaults of True for adding ketchup, mustard, and pickles, you shouldn’t need to pass in any more arguments. So, to order two hamburgers with the standard defaults, you might think your call should look like this:</a:t>
            </a:r>
          </a:p>
          <a:p>
            <a:pPr marL="305435" indent="-305435"/>
            <a:r>
              <a:rPr lang="en-US" b="1" dirty="0" err="1">
                <a:ea typeface="+mn-lt"/>
                <a:cs typeface="+mn-lt"/>
              </a:rPr>
              <a:t>orderBurgers</a:t>
            </a:r>
            <a:r>
              <a:rPr lang="en-US" b="1" dirty="0">
                <a:ea typeface="+mn-lt"/>
                <a:cs typeface="+mn-lt"/>
              </a:rPr>
              <a:t>(2) #with ketchup, mustard, and pickles</a:t>
            </a:r>
          </a:p>
          <a:p>
            <a:pPr marL="305435" indent="-305435"/>
            <a:r>
              <a:rPr lang="en-US" dirty="0">
                <a:ea typeface="+mn-lt"/>
                <a:cs typeface="+mn-lt"/>
              </a:rPr>
              <a:t>However, in Python, this will trigger an error because there is a mismatch between the number of arguments in the call and the number of parameters specified in the function:</a:t>
            </a:r>
          </a:p>
          <a:p>
            <a:pPr marL="305435" indent="-305435"/>
            <a:r>
              <a:rPr lang="en-US" dirty="0" err="1">
                <a:ea typeface="+mn-lt"/>
                <a:cs typeface="+mn-lt"/>
              </a:rPr>
              <a:t>TypeError</a:t>
            </a:r>
            <a:r>
              <a:rPr lang="en-US" dirty="0">
                <a:ea typeface="+mn-lt"/>
                <a:cs typeface="+mn-lt"/>
              </a:rPr>
              <a:t>: </a:t>
            </a:r>
            <a:r>
              <a:rPr lang="en-US" dirty="0" err="1">
                <a:ea typeface="+mn-lt"/>
                <a:cs typeface="+mn-lt"/>
              </a:rPr>
              <a:t>orderBurgers</a:t>
            </a:r>
            <a:r>
              <a:rPr lang="en-US" dirty="0">
                <a:ea typeface="+mn-lt"/>
                <a:cs typeface="+mn-lt"/>
              </a:rPr>
              <a:t>() missing 3 required positional arguments: 'ketchup', 'mustard', and 'pickles'</a:t>
            </a:r>
          </a:p>
          <a:p>
            <a:pPr marL="305435" indent="-305435"/>
            <a:r>
              <a:rPr lang="en-US" dirty="0">
                <a:ea typeface="+mn-lt"/>
                <a:cs typeface="+mn-lt"/>
              </a:rPr>
              <a:t>Let’s see how Python allows us to set up optional parameters that can be given default values if nothing is specified</a:t>
            </a:r>
          </a:p>
        </p:txBody>
      </p:sp>
    </p:spTree>
    <p:extLst>
      <p:ext uri="{BB962C8B-B14F-4D97-AF65-F5344CB8AC3E}">
        <p14:creationId xmlns:p14="http://schemas.microsoft.com/office/powerpoint/2010/main" val="3946926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 whiteboard&#10;&#10;Description automatically generated">
            <a:extLst>
              <a:ext uri="{FF2B5EF4-FFF2-40B4-BE49-F238E27FC236}">
                <a16:creationId xmlns:a16="http://schemas.microsoft.com/office/drawing/2014/main" id="{CAE36B6D-3BD9-AB4C-ED17-2A951545FC95}"/>
              </a:ext>
            </a:extLst>
          </p:cNvPr>
          <p:cNvPicPr>
            <a:picLocks noChangeAspect="1"/>
          </p:cNvPicPr>
          <p:nvPr/>
        </p:nvPicPr>
        <p:blipFill>
          <a:blip r:embed="rId2"/>
          <a:stretch>
            <a:fillRect/>
          </a:stretch>
        </p:blipFill>
        <p:spPr>
          <a:xfrm>
            <a:off x="790435" y="3681866"/>
            <a:ext cx="8613183" cy="660030"/>
          </a:xfrm>
          <a:prstGeom prst="rect">
            <a:avLst/>
          </a:prstGeom>
        </p:spPr>
      </p:pic>
      <p:sp>
        <p:nvSpPr>
          <p:cNvPr id="2" name="Title 1">
            <a:extLst>
              <a:ext uri="{FF2B5EF4-FFF2-40B4-BE49-F238E27FC236}">
                <a16:creationId xmlns:a16="http://schemas.microsoft.com/office/drawing/2014/main" id="{909A22E9-7FC4-A46D-B447-E4809C68B9F1}"/>
              </a:ext>
            </a:extLst>
          </p:cNvPr>
          <p:cNvSpPr>
            <a:spLocks noGrp="1"/>
          </p:cNvSpPr>
          <p:nvPr>
            <p:ph type="title"/>
          </p:nvPr>
        </p:nvSpPr>
        <p:spPr/>
        <p:txBody>
          <a:bodyPr/>
          <a:lstStyle/>
          <a:p>
            <a:r>
              <a:rPr lang="en-US" dirty="0">
                <a:ea typeface="+mj-lt"/>
                <a:cs typeface="+mj-lt"/>
              </a:rPr>
              <a:t>Positional and Keyword Parameters</a:t>
            </a:r>
            <a:endParaRPr lang="en-US" dirty="0"/>
          </a:p>
        </p:txBody>
      </p:sp>
      <p:sp>
        <p:nvSpPr>
          <p:cNvPr id="3" name="Content Placeholder 2">
            <a:extLst>
              <a:ext uri="{FF2B5EF4-FFF2-40B4-BE49-F238E27FC236}">
                <a16:creationId xmlns:a16="http://schemas.microsoft.com/office/drawing/2014/main" id="{610C1220-0F00-B8B7-1267-96734B6273D6}"/>
              </a:ext>
            </a:extLst>
          </p:cNvPr>
          <p:cNvSpPr>
            <a:spLocks noGrp="1"/>
          </p:cNvSpPr>
          <p:nvPr>
            <p:ph idx="1"/>
          </p:nvPr>
        </p:nvSpPr>
        <p:spPr>
          <a:xfrm>
            <a:off x="619938" y="2484004"/>
            <a:ext cx="11029615" cy="3678303"/>
          </a:xfrm>
        </p:spPr>
        <p:txBody>
          <a:bodyPr/>
          <a:lstStyle/>
          <a:p>
            <a:pPr marL="305435" indent="-305435"/>
            <a:r>
              <a:rPr lang="en-US" dirty="0">
                <a:ea typeface="+mn-lt"/>
                <a:cs typeface="+mn-lt"/>
              </a:rPr>
              <a:t>Python has two different types of parameters: positional parameters and keyword parameters. </a:t>
            </a:r>
            <a:r>
              <a:rPr lang="en-US" b="1" dirty="0">
                <a:ea typeface="+mn-lt"/>
                <a:cs typeface="+mn-lt"/>
              </a:rPr>
              <a:t>Positional parameters</a:t>
            </a:r>
            <a:r>
              <a:rPr lang="en-US" dirty="0">
                <a:ea typeface="+mn-lt"/>
                <a:cs typeface="+mn-lt"/>
              </a:rPr>
              <a:t> are the type that we’re already familiar with, where each argument in a call has a matching parameter in the function or method definition.</a:t>
            </a:r>
          </a:p>
          <a:p>
            <a:pPr marL="305435" indent="-305435"/>
            <a:r>
              <a:rPr lang="en-US" dirty="0">
                <a:ea typeface="+mn-lt"/>
                <a:cs typeface="+mn-lt"/>
              </a:rPr>
              <a:t>A </a:t>
            </a:r>
            <a:r>
              <a:rPr lang="en-US" b="1" dirty="0">
                <a:ea typeface="+mn-lt"/>
                <a:cs typeface="+mn-lt"/>
              </a:rPr>
              <a:t>keyword parameter</a:t>
            </a:r>
            <a:r>
              <a:rPr lang="en-US" dirty="0">
                <a:ea typeface="+mn-lt"/>
                <a:cs typeface="+mn-lt"/>
              </a:rPr>
              <a:t> allows you to specify a default value. You write a keyword parameter as a variable name, an equal sign, and a default value, like this:</a:t>
            </a:r>
          </a:p>
          <a:p>
            <a:pPr marL="305435" indent="-305435"/>
            <a:endParaRPr lang="en-US" dirty="0"/>
          </a:p>
          <a:p>
            <a:pPr marL="305435" indent="-305435"/>
            <a:r>
              <a:rPr lang="en-US" dirty="0">
                <a:ea typeface="+mn-lt"/>
                <a:cs typeface="+mn-lt"/>
              </a:rPr>
              <a:t>You can have multiple keyword parameters, each with a name and a default value. </a:t>
            </a:r>
          </a:p>
          <a:p>
            <a:pPr marL="305435" indent="-305435"/>
            <a:r>
              <a:rPr lang="en-US" dirty="0">
                <a:ea typeface="+mn-lt"/>
                <a:cs typeface="+mn-lt"/>
              </a:rPr>
              <a:t>A function or method can have both positional parameters and keyword parameters, in which case you must specify all positional parameters </a:t>
            </a:r>
            <a:r>
              <a:rPr lang="en-US" b="1" dirty="0">
                <a:ea typeface="+mn-lt"/>
                <a:cs typeface="+mn-lt"/>
              </a:rPr>
              <a:t>before</a:t>
            </a:r>
            <a:r>
              <a:rPr lang="en-US" dirty="0">
                <a:ea typeface="+mn-lt"/>
                <a:cs typeface="+mn-lt"/>
              </a:rPr>
              <a:t> any keyword parameters: </a:t>
            </a:r>
            <a:endParaRPr lang="en-US"/>
          </a:p>
          <a:p>
            <a:pPr marL="305435" indent="-305435"/>
            <a:endParaRPr lang="en-US" dirty="0">
              <a:ea typeface="+mn-lt"/>
              <a:cs typeface="+mn-lt"/>
            </a:endParaRPr>
          </a:p>
          <a:p>
            <a:pPr marL="305435" indent="-305435"/>
            <a:endParaRPr lang="en-US" dirty="0">
              <a:ea typeface="+mn-lt"/>
              <a:cs typeface="+mn-lt"/>
            </a:endParaRPr>
          </a:p>
          <a:p>
            <a:pPr marL="305435" indent="-305435"/>
            <a:endParaRPr lang="en-US" dirty="0">
              <a:ea typeface="+mn-lt"/>
              <a:cs typeface="+mn-lt"/>
            </a:endParaRPr>
          </a:p>
        </p:txBody>
      </p:sp>
      <p:pic>
        <p:nvPicPr>
          <p:cNvPr id="5" name="Picture 5" descr="Text&#10;&#10;Description automatically generated">
            <a:extLst>
              <a:ext uri="{FF2B5EF4-FFF2-40B4-BE49-F238E27FC236}">
                <a16:creationId xmlns:a16="http://schemas.microsoft.com/office/drawing/2014/main" id="{DD9805FF-C26B-9031-FB46-63CF75435F31}"/>
              </a:ext>
            </a:extLst>
          </p:cNvPr>
          <p:cNvPicPr>
            <a:picLocks noChangeAspect="1"/>
          </p:cNvPicPr>
          <p:nvPr/>
        </p:nvPicPr>
        <p:blipFill>
          <a:blip r:embed="rId3"/>
          <a:stretch>
            <a:fillRect/>
          </a:stretch>
        </p:blipFill>
        <p:spPr>
          <a:xfrm>
            <a:off x="882112" y="5355457"/>
            <a:ext cx="7269996" cy="958018"/>
          </a:xfrm>
          <a:prstGeom prst="rect">
            <a:avLst/>
          </a:prstGeom>
        </p:spPr>
      </p:pic>
    </p:spTree>
    <p:extLst>
      <p:ext uri="{BB962C8B-B14F-4D97-AF65-F5344CB8AC3E}">
        <p14:creationId xmlns:p14="http://schemas.microsoft.com/office/powerpoint/2010/main" val="2693809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0302C-2C56-50CF-C21D-7CFFDFE4046B}"/>
              </a:ext>
            </a:extLst>
          </p:cNvPr>
          <p:cNvSpPr>
            <a:spLocks noGrp="1"/>
          </p:cNvSpPr>
          <p:nvPr>
            <p:ph type="title"/>
          </p:nvPr>
        </p:nvSpPr>
        <p:spPr/>
        <p:txBody>
          <a:bodyPr/>
          <a:lstStyle/>
          <a:p>
            <a:r>
              <a:rPr lang="en-US" dirty="0"/>
              <a:t>POSITIONAL AND KEYWORD PARAMETERS</a:t>
            </a:r>
            <a:endParaRPr lang="en-US" dirty="0">
              <a:ea typeface="+mj-lt"/>
              <a:cs typeface="+mj-lt"/>
            </a:endParaRPr>
          </a:p>
        </p:txBody>
      </p:sp>
      <p:sp>
        <p:nvSpPr>
          <p:cNvPr id="3" name="Content Placeholder 2">
            <a:extLst>
              <a:ext uri="{FF2B5EF4-FFF2-40B4-BE49-F238E27FC236}">
                <a16:creationId xmlns:a16="http://schemas.microsoft.com/office/drawing/2014/main" id="{CF5B6658-F400-7457-1528-5D66DBF151A3}"/>
              </a:ext>
            </a:extLst>
          </p:cNvPr>
          <p:cNvSpPr>
            <a:spLocks noGrp="1"/>
          </p:cNvSpPr>
          <p:nvPr>
            <p:ph idx="1"/>
          </p:nvPr>
        </p:nvSpPr>
        <p:spPr>
          <a:xfrm>
            <a:off x="581192" y="2180496"/>
            <a:ext cx="11029615" cy="4298235"/>
          </a:xfrm>
        </p:spPr>
        <p:txBody>
          <a:bodyPr>
            <a:normAutofit lnSpcReduction="10000"/>
          </a:bodyPr>
          <a:lstStyle/>
          <a:p>
            <a:pPr marL="305435" indent="-305435"/>
            <a:r>
              <a:rPr lang="en-US" dirty="0">
                <a:ea typeface="+mn-lt"/>
                <a:cs typeface="+mn-lt"/>
              </a:rPr>
              <a:t>Let’s rewrite </a:t>
            </a:r>
            <a:r>
              <a:rPr lang="en-US" dirty="0" err="1">
                <a:ea typeface="+mn-lt"/>
                <a:cs typeface="+mn-lt"/>
              </a:rPr>
              <a:t>orderBurgers</a:t>
            </a:r>
            <a:r>
              <a:rPr lang="en-US" dirty="0">
                <a:ea typeface="+mn-lt"/>
                <a:cs typeface="+mn-lt"/>
              </a:rPr>
              <a:t>() to use one positional parameter and three keyword parameters with default values, like this:</a:t>
            </a:r>
            <a:br>
              <a:rPr lang="en-US" dirty="0">
                <a:ea typeface="+mn-lt"/>
                <a:cs typeface="+mn-lt"/>
              </a:rPr>
            </a:br>
            <a:r>
              <a:rPr lang="en-US" b="1" dirty="0">
                <a:ea typeface="+mn-lt"/>
                <a:cs typeface="+mn-lt"/>
              </a:rPr>
              <a:t>def </a:t>
            </a:r>
            <a:r>
              <a:rPr lang="en-US" b="1" dirty="0" err="1">
                <a:ea typeface="+mn-lt"/>
                <a:cs typeface="+mn-lt"/>
              </a:rPr>
              <a:t>orderBurgers</a:t>
            </a:r>
            <a:r>
              <a:rPr lang="en-US" b="1" dirty="0">
                <a:ea typeface="+mn-lt"/>
                <a:cs typeface="+mn-lt"/>
              </a:rPr>
              <a:t>(</a:t>
            </a:r>
            <a:r>
              <a:rPr lang="en-US" b="1" dirty="0" err="1">
                <a:ea typeface="+mn-lt"/>
                <a:cs typeface="+mn-lt"/>
              </a:rPr>
              <a:t>nBurgers</a:t>
            </a:r>
            <a:r>
              <a:rPr lang="en-US" b="1" dirty="0">
                <a:ea typeface="+mn-lt"/>
                <a:cs typeface="+mn-lt"/>
              </a:rPr>
              <a:t>, ketchup=True, mustard=True, pickles=True):</a:t>
            </a:r>
          </a:p>
          <a:p>
            <a:pPr marL="305435" indent="-305435"/>
            <a:r>
              <a:rPr lang="en-US" dirty="0">
                <a:ea typeface="+mn-lt"/>
                <a:cs typeface="+mn-lt"/>
              </a:rPr>
              <a:t>When we make a call to this function, </a:t>
            </a:r>
            <a:r>
              <a:rPr lang="en-US" dirty="0" err="1">
                <a:ea typeface="+mn-lt"/>
                <a:cs typeface="+mn-lt"/>
              </a:rPr>
              <a:t>nBurgers</a:t>
            </a:r>
            <a:r>
              <a:rPr lang="en-US" dirty="0">
                <a:ea typeface="+mn-lt"/>
                <a:cs typeface="+mn-lt"/>
              </a:rPr>
              <a:t> is a positional parameter and therefore must be specified as an argument in every call. The other three are keyword parameters. If no values are passed for ketchup, mustard, and pickles, the function will use the default value of True for each of those parameter variables. Now we can order two burgers with all the condiments like this:</a:t>
            </a:r>
            <a:br>
              <a:rPr lang="en-US" dirty="0">
                <a:ea typeface="+mn-lt"/>
                <a:cs typeface="+mn-lt"/>
              </a:rPr>
            </a:br>
            <a:r>
              <a:rPr lang="en-US" b="1" dirty="0" err="1">
                <a:ea typeface="+mn-lt"/>
                <a:cs typeface="+mn-lt"/>
              </a:rPr>
              <a:t>orderBurgers</a:t>
            </a:r>
            <a:r>
              <a:rPr lang="en-US" b="1" dirty="0">
                <a:ea typeface="+mn-lt"/>
                <a:cs typeface="+mn-lt"/>
              </a:rPr>
              <a:t>(2)</a:t>
            </a:r>
          </a:p>
          <a:p>
            <a:pPr marL="305435" indent="-305435"/>
            <a:r>
              <a:rPr lang="en-US" dirty="0">
                <a:ea typeface="+mn-lt"/>
                <a:cs typeface="+mn-lt"/>
              </a:rPr>
              <a:t>If we want something other than a default value, we can specify the name of the keyword parameter and a different value in our call. For example, if we only want ketchup on our two burgers, we can make the call this way:</a:t>
            </a:r>
            <a:br>
              <a:rPr lang="en-US" dirty="0">
                <a:ea typeface="+mn-lt"/>
                <a:cs typeface="+mn-lt"/>
              </a:rPr>
            </a:br>
            <a:r>
              <a:rPr lang="en-US" b="1" dirty="0" err="1">
                <a:ea typeface="+mn-lt"/>
                <a:cs typeface="+mn-lt"/>
              </a:rPr>
              <a:t>orderBurgers</a:t>
            </a:r>
            <a:r>
              <a:rPr lang="en-US" b="1" dirty="0">
                <a:ea typeface="+mn-lt"/>
                <a:cs typeface="+mn-lt"/>
              </a:rPr>
              <a:t>(2, mustard=False, pickles=False)</a:t>
            </a:r>
          </a:p>
          <a:p>
            <a:pPr marL="305435" indent="-305435"/>
            <a:r>
              <a:rPr lang="en-US" dirty="0">
                <a:ea typeface="+mn-lt"/>
                <a:cs typeface="+mn-lt"/>
              </a:rPr>
              <a:t>When the function runs, the values of the mustard and pickles variables are set to False. Since we did not specify a value for ketchup, it is given the default of True.</a:t>
            </a:r>
            <a:endParaRPr lang="en-US" b="1" dirty="0">
              <a:ea typeface="+mn-lt"/>
              <a:cs typeface="+mn-lt"/>
            </a:endParaRPr>
          </a:p>
        </p:txBody>
      </p:sp>
    </p:spTree>
    <p:extLst>
      <p:ext uri="{BB962C8B-B14F-4D97-AF65-F5344CB8AC3E}">
        <p14:creationId xmlns:p14="http://schemas.microsoft.com/office/powerpoint/2010/main" val="2893581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6D735-123B-532A-4EE8-6DE5119BD3E7}"/>
              </a:ext>
            </a:extLst>
          </p:cNvPr>
          <p:cNvSpPr>
            <a:spLocks noGrp="1"/>
          </p:cNvSpPr>
          <p:nvPr>
            <p:ph type="title"/>
          </p:nvPr>
        </p:nvSpPr>
        <p:spPr/>
        <p:txBody>
          <a:bodyPr/>
          <a:lstStyle/>
          <a:p>
            <a:r>
              <a:rPr lang="en-US" dirty="0">
                <a:ea typeface="+mj-lt"/>
                <a:cs typeface="+mj-lt"/>
              </a:rPr>
              <a:t>POSITIONAL AND KEYWORD PARAMETERS</a:t>
            </a:r>
          </a:p>
        </p:txBody>
      </p:sp>
      <p:sp>
        <p:nvSpPr>
          <p:cNvPr id="3" name="Content Placeholder 2">
            <a:extLst>
              <a:ext uri="{FF2B5EF4-FFF2-40B4-BE49-F238E27FC236}">
                <a16:creationId xmlns:a16="http://schemas.microsoft.com/office/drawing/2014/main" id="{7630ED3D-63CF-EE44-4D3C-B61974FE0DAB}"/>
              </a:ext>
            </a:extLst>
          </p:cNvPr>
          <p:cNvSpPr>
            <a:spLocks noGrp="1"/>
          </p:cNvSpPr>
          <p:nvPr>
            <p:ph idx="1"/>
          </p:nvPr>
        </p:nvSpPr>
        <p:spPr/>
        <p:txBody>
          <a:bodyPr/>
          <a:lstStyle/>
          <a:p>
            <a:pPr marL="305435" indent="-305435"/>
            <a:r>
              <a:rPr lang="en-US" dirty="0">
                <a:ea typeface="+mn-lt"/>
                <a:cs typeface="+mn-lt"/>
              </a:rPr>
              <a:t>You can also make the call specifying all arguments positionally, including those written as keyword parameters. Python will use the ordering of your arguments to assign each parameter the correct value:</a:t>
            </a:r>
            <a:br>
              <a:rPr lang="en-US" dirty="0">
                <a:ea typeface="+mn-lt"/>
                <a:cs typeface="+mn-lt"/>
              </a:rPr>
            </a:br>
            <a:r>
              <a:rPr lang="en-US" b="1" dirty="0" err="1">
                <a:ea typeface="+mn-lt"/>
                <a:cs typeface="+mn-lt"/>
              </a:rPr>
              <a:t>orderBurgers</a:t>
            </a:r>
            <a:r>
              <a:rPr lang="en-US" b="1" dirty="0">
                <a:ea typeface="+mn-lt"/>
                <a:cs typeface="+mn-lt"/>
              </a:rPr>
              <a:t>(2, True, False, False)</a:t>
            </a:r>
          </a:p>
          <a:p>
            <a:pPr marL="305435" indent="-305435"/>
            <a:r>
              <a:rPr lang="en-US" dirty="0">
                <a:ea typeface="+mn-lt"/>
                <a:cs typeface="+mn-lt"/>
              </a:rPr>
              <a:t>In this call, we are again specifying two burgers with ketchup, no mustard, and no pickles</a:t>
            </a:r>
            <a:endParaRPr lang="en-US" b="1" dirty="0"/>
          </a:p>
        </p:txBody>
      </p:sp>
    </p:spTree>
    <p:extLst>
      <p:ext uri="{BB962C8B-B14F-4D97-AF65-F5344CB8AC3E}">
        <p14:creationId xmlns:p14="http://schemas.microsoft.com/office/powerpoint/2010/main" val="2483042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icture containing text&#10;&#10;Description automatically generated">
            <a:extLst>
              <a:ext uri="{FF2B5EF4-FFF2-40B4-BE49-F238E27FC236}">
                <a16:creationId xmlns:a16="http://schemas.microsoft.com/office/drawing/2014/main" id="{9D2CB47E-B73B-235C-375E-AD278DC781E1}"/>
              </a:ext>
            </a:extLst>
          </p:cNvPr>
          <p:cNvPicPr>
            <a:picLocks noChangeAspect="1"/>
          </p:cNvPicPr>
          <p:nvPr/>
        </p:nvPicPr>
        <p:blipFill>
          <a:blip r:embed="rId2"/>
          <a:stretch>
            <a:fillRect/>
          </a:stretch>
        </p:blipFill>
        <p:spPr>
          <a:xfrm>
            <a:off x="907942" y="4197002"/>
            <a:ext cx="7805979" cy="1034130"/>
          </a:xfrm>
          <a:prstGeom prst="rect">
            <a:avLst/>
          </a:prstGeom>
        </p:spPr>
      </p:pic>
      <p:pic>
        <p:nvPicPr>
          <p:cNvPr id="4" name="Picture 4" descr="Text&#10;&#10;Description automatically generated">
            <a:extLst>
              <a:ext uri="{FF2B5EF4-FFF2-40B4-BE49-F238E27FC236}">
                <a16:creationId xmlns:a16="http://schemas.microsoft.com/office/drawing/2014/main" id="{F6BF480C-D4F9-2D22-EF0A-A50CFDCD6A31}"/>
              </a:ext>
            </a:extLst>
          </p:cNvPr>
          <p:cNvPicPr>
            <a:picLocks noChangeAspect="1"/>
          </p:cNvPicPr>
          <p:nvPr/>
        </p:nvPicPr>
        <p:blipFill>
          <a:blip r:embed="rId3"/>
          <a:stretch>
            <a:fillRect/>
          </a:stretch>
        </p:blipFill>
        <p:spPr>
          <a:xfrm>
            <a:off x="823993" y="2872862"/>
            <a:ext cx="7844725" cy="1112275"/>
          </a:xfrm>
          <a:prstGeom prst="rect">
            <a:avLst/>
          </a:prstGeom>
        </p:spPr>
      </p:pic>
      <p:sp>
        <p:nvSpPr>
          <p:cNvPr id="2" name="Title 1">
            <a:extLst>
              <a:ext uri="{FF2B5EF4-FFF2-40B4-BE49-F238E27FC236}">
                <a16:creationId xmlns:a16="http://schemas.microsoft.com/office/drawing/2014/main" id="{EE090DCE-D86F-D65F-7DF0-03A6264D48A9}"/>
              </a:ext>
            </a:extLst>
          </p:cNvPr>
          <p:cNvSpPr>
            <a:spLocks noGrp="1"/>
          </p:cNvSpPr>
          <p:nvPr>
            <p:ph type="title"/>
          </p:nvPr>
        </p:nvSpPr>
        <p:spPr/>
        <p:txBody>
          <a:bodyPr/>
          <a:lstStyle/>
          <a:p>
            <a:r>
              <a:rPr lang="en-US" dirty="0">
                <a:ea typeface="+mj-lt"/>
                <a:cs typeface="+mj-lt"/>
              </a:rPr>
              <a:t>Additional Notes on Keyword Parameters</a:t>
            </a:r>
            <a:endParaRPr lang="en-US" dirty="0"/>
          </a:p>
        </p:txBody>
      </p:sp>
      <p:sp>
        <p:nvSpPr>
          <p:cNvPr id="3" name="Content Placeholder 2">
            <a:extLst>
              <a:ext uri="{FF2B5EF4-FFF2-40B4-BE49-F238E27FC236}">
                <a16:creationId xmlns:a16="http://schemas.microsoft.com/office/drawing/2014/main" id="{9F9B8B96-5062-551C-5235-00ADB4B74912}"/>
              </a:ext>
            </a:extLst>
          </p:cNvPr>
          <p:cNvSpPr>
            <a:spLocks noGrp="1"/>
          </p:cNvSpPr>
          <p:nvPr>
            <p:ph idx="1"/>
          </p:nvPr>
        </p:nvSpPr>
        <p:spPr/>
        <p:txBody>
          <a:bodyPr>
            <a:normAutofit fontScale="92500" lnSpcReduction="20000"/>
          </a:bodyPr>
          <a:lstStyle/>
          <a:p>
            <a:pPr marL="305435" indent="-305435"/>
            <a:r>
              <a:rPr lang="en-US" dirty="0">
                <a:ea typeface="+mn-lt"/>
                <a:cs typeface="+mn-lt"/>
              </a:rPr>
              <a:t>Let’s quickly go over a few conventions and tips for using keyword parameters. As a Python convention, when you use keyword parameters and keywords with arguments, the equal sign between the keyword and the value should not have spaces around it, to show that these are not typical assignment statements. These lines are properly formatted:</a:t>
            </a:r>
          </a:p>
          <a:p>
            <a:pPr marL="305435" indent="-305435"/>
            <a:endParaRPr lang="en-US" dirty="0"/>
          </a:p>
          <a:p>
            <a:pPr marL="305435" indent="-305435"/>
            <a:endParaRPr lang="en-US" dirty="0"/>
          </a:p>
          <a:p>
            <a:pPr marL="305435" indent="-305435"/>
            <a:endParaRPr lang="en-US" dirty="0"/>
          </a:p>
          <a:p>
            <a:pPr marL="305435" indent="-305435"/>
            <a:r>
              <a:rPr lang="en-US" dirty="0">
                <a:ea typeface="+mn-lt"/>
                <a:cs typeface="+mn-lt"/>
              </a:rPr>
              <a:t>These lines will also work fine, but they don’t follow the formatting convention and are less readable:</a:t>
            </a:r>
          </a:p>
          <a:p>
            <a:pPr marL="305435" indent="-305435"/>
            <a:endParaRPr lang="en-US" dirty="0"/>
          </a:p>
          <a:p>
            <a:pPr marL="305435" indent="-305435"/>
            <a:endParaRPr lang="en-US" dirty="0"/>
          </a:p>
          <a:p>
            <a:pPr marL="305435" indent="-305435"/>
            <a:endParaRPr lang="en-US" dirty="0">
              <a:ea typeface="+mn-lt"/>
              <a:cs typeface="+mn-lt"/>
            </a:endParaRPr>
          </a:p>
          <a:p>
            <a:pPr marL="305435" indent="-305435"/>
            <a:r>
              <a:rPr lang="en-US" dirty="0">
                <a:ea typeface="+mn-lt"/>
                <a:cs typeface="+mn-lt"/>
              </a:rPr>
              <a:t>When calling a function that has both positional parameters and keyword parameters, you must provide values for all the positional parameters first, before any optional keyword parameters.</a:t>
            </a:r>
            <a:endParaRPr lang="en-US" dirty="0"/>
          </a:p>
        </p:txBody>
      </p:sp>
    </p:spTree>
    <p:extLst>
      <p:ext uri="{BB962C8B-B14F-4D97-AF65-F5344CB8AC3E}">
        <p14:creationId xmlns:p14="http://schemas.microsoft.com/office/powerpoint/2010/main" val="33105962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32</Slides>
  <Notes>0</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office theme</vt:lpstr>
      <vt:lpstr>Dividend</vt:lpstr>
      <vt:lpstr>Intro to object-oriented programming</vt:lpstr>
      <vt:lpstr>CHAPTER 7 – PYGAME GUI WIDGETS</vt:lpstr>
      <vt:lpstr>Passing Arguments into a Function or Method</vt:lpstr>
      <vt:lpstr>Passing Arguments into a Function or Method</vt:lpstr>
      <vt:lpstr>PASSING ARGUMENTS INTO A FUNCTION OR METHOD</vt:lpstr>
      <vt:lpstr>Positional and Keyword Parameters</vt:lpstr>
      <vt:lpstr>POSITIONAL AND KEYWORD PARAMETERS</vt:lpstr>
      <vt:lpstr>POSITIONAL AND KEYWORD PARAMETERS</vt:lpstr>
      <vt:lpstr>Additional Notes on Keyword Parameters</vt:lpstr>
      <vt:lpstr>ADDITIONAL NOTES ON KEYWORD PARAMETERS</vt:lpstr>
      <vt:lpstr>Using None as a Default Value</vt:lpstr>
      <vt:lpstr>Default Values in GUI Widgets</vt:lpstr>
      <vt:lpstr>The pygwidgets Package</vt:lpstr>
      <vt:lpstr>THE PYGWIDGETS PACKAGE</vt:lpstr>
      <vt:lpstr>Setting Up</vt:lpstr>
      <vt:lpstr>Overall Design Approach</vt:lpstr>
      <vt:lpstr>OVERALL DESIGN APPROACH</vt:lpstr>
      <vt:lpstr>OVERALL DESIGN APPROACH</vt:lpstr>
      <vt:lpstr>Adding an Image</vt:lpstr>
      <vt:lpstr>Adding Buttons, Checkboxes, and Radio Buttons</vt:lpstr>
      <vt:lpstr>TextButtons</vt:lpstr>
      <vt:lpstr>TEXTBUTTONS</vt:lpstr>
      <vt:lpstr>CustomButtons</vt:lpstr>
      <vt:lpstr>Using Buttons</vt:lpstr>
      <vt:lpstr>Text Output and Input</vt:lpstr>
      <vt:lpstr>Text Output </vt:lpstr>
      <vt:lpstr>Text Input</vt:lpstr>
      <vt:lpstr>TEXT INPUT</vt:lpstr>
      <vt:lpstr>TEXT INPUT</vt:lpstr>
      <vt:lpstr>Other pygwidgets Classes</vt:lpstr>
      <vt:lpstr>The Importance of a Consistent API</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231</cp:revision>
  <dcterms:created xsi:type="dcterms:W3CDTF">2023-04-09T21:32:04Z</dcterms:created>
  <dcterms:modified xsi:type="dcterms:W3CDTF">2023-04-12T00:08:19Z</dcterms:modified>
</cp:coreProperties>
</file>