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F38CE-378D-4256-9453-98C7BDFF70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990B-7FA3-4496-8263-FE4DB2DB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990B-7FA3-4496-8263-FE4DB2DB1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9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990B-7FA3-4496-8263-FE4DB2DB1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0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2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9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43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3F85AF-2E19-4755-82F5-261B2091CAE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EA3EA-DED4-4801-9253-CE206728F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Elektron</a:t>
            </a:r>
            <a:r>
              <a:rPr lang="lt-LT" dirty="0" smtClean="0"/>
              <a:t>ų greitinimo ir kosminių burių rezultatų pristatymas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Parengė Justinas Minkevičius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0288"/>
            <a:ext cx="9837186" cy="536418"/>
          </a:xfrm>
        </p:spPr>
        <p:txBody>
          <a:bodyPr>
            <a:normAutofit fontScale="90000"/>
          </a:bodyPr>
          <a:lstStyle/>
          <a:p>
            <a:r>
              <a:rPr lang="lt-LT" dirty="0" smtClean="0"/>
              <a:t>Elektronų greitinimo rezultatai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90" y="1304912"/>
            <a:ext cx="6790098" cy="5090635"/>
          </a:xfrm>
        </p:spPr>
      </p:pic>
      <p:sp>
        <p:nvSpPr>
          <p:cNvPr id="5" name="TextBox 4"/>
          <p:cNvSpPr txBox="1"/>
          <p:nvPr/>
        </p:nvSpPr>
        <p:spPr>
          <a:xfrm>
            <a:off x="7537147" y="866143"/>
            <a:ext cx="432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Be chirpo elektronas greitinasi silpnai</a:t>
            </a:r>
          </a:p>
        </p:txBody>
      </p:sp>
    </p:spTree>
    <p:extLst>
      <p:ext uri="{BB962C8B-B14F-4D97-AF65-F5344CB8AC3E}">
        <p14:creationId xmlns:p14="http://schemas.microsoft.com/office/powerpoint/2010/main" val="29288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72" y="1342760"/>
            <a:ext cx="6295789" cy="4720044"/>
          </a:xfrm>
        </p:spPr>
      </p:pic>
      <p:sp>
        <p:nvSpPr>
          <p:cNvPr id="5" name="TextBox 4"/>
          <p:cNvSpPr txBox="1"/>
          <p:nvPr/>
        </p:nvSpPr>
        <p:spPr>
          <a:xfrm>
            <a:off x="2752254" y="651850"/>
            <a:ext cx="629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Panaudojus chirpa elektronas įgauna daug didesnes energijas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8677" y="760492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Bet reikia atitaikyt parametrus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16" y="1487278"/>
            <a:ext cx="4851159" cy="3636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53" y="1487278"/>
            <a:ext cx="4851158" cy="36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6" y="1906509"/>
            <a:ext cx="4980297" cy="3733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46" y="1906509"/>
            <a:ext cx="4980297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8388" y="923454"/>
            <a:ext cx="722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Labai specifiški parametrai duoda gerus rezultatus, kol kiti labai prastus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Kosmin</a:t>
            </a:r>
            <a:r>
              <a:rPr lang="lt-LT" dirty="0" smtClean="0"/>
              <a:t>ės burės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6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Paprasčiausia burė greitinama Gausu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29537"/>
            <a:ext cx="12158117" cy="2697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46" y="3350334"/>
            <a:ext cx="1659553" cy="11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8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Beselis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299" y="3043452"/>
            <a:ext cx="12204300" cy="2613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81" y="4176878"/>
            <a:ext cx="1618610" cy="11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3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Pagrindinis skirtumas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Beselis išlaiko </a:t>
            </a:r>
            <a:r>
              <a:rPr lang="lt-LT" dirty="0"/>
              <a:t>+- pastovų </a:t>
            </a:r>
            <a:r>
              <a:rPr lang="lt-LT" dirty="0" smtClean="0"/>
              <a:t>pagreitį, o Gausas jį greitai praranda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24725</TotalTime>
  <Words>64</Words>
  <Application>Microsoft Office PowerPoint</Application>
  <PresentationFormat>Widescreen</PresentationFormat>
  <Paragraphs>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Elektronų greitinimo ir kosminių burių rezultatų pristatymas</vt:lpstr>
      <vt:lpstr>Elektronų greitinimo rezultatai</vt:lpstr>
      <vt:lpstr>PowerPoint Presentation</vt:lpstr>
      <vt:lpstr>PowerPoint Presentation</vt:lpstr>
      <vt:lpstr>PowerPoint Presentation</vt:lpstr>
      <vt:lpstr>Kosminės burės</vt:lpstr>
      <vt:lpstr>Paprasčiausia burė greitinama Gausu</vt:lpstr>
      <vt:lpstr>Beselis</vt:lpstr>
      <vt:lpstr>Pagrindinis skirtumas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Elektronų greitinimo ir kosminių burių rezultatų pristatymas</dc:title>
  <dc:creator>Justinas</dc:creator>
  <cp:lastModifiedBy>Justinas</cp:lastModifiedBy>
  <cp:revision>6</cp:revision>
  <dcterms:created xsi:type="dcterms:W3CDTF">2024-02-20T15:15:52Z</dcterms:created>
  <dcterms:modified xsi:type="dcterms:W3CDTF">2024-03-08T19:21:35Z</dcterms:modified>
</cp:coreProperties>
</file>