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956146-FA5E-447C-9DBB-7EB808BFE30C}" v="20" dt="2022-06-14T14:22:14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i Patrikov" userId="f8f27586510a700d" providerId="LiveId" clId="{31254954-F9B6-4721-8998-1103AF9419E1}"/>
    <pc:docChg chg="modSld">
      <pc:chgData name="Georgi Patrikov" userId="f8f27586510a700d" providerId="LiveId" clId="{31254954-F9B6-4721-8998-1103AF9419E1}" dt="2022-06-12T12:06:31.169" v="1"/>
      <pc:docMkLst>
        <pc:docMk/>
      </pc:docMkLst>
      <pc:sldChg chg="modSp">
        <pc:chgData name="Georgi Patrikov" userId="f8f27586510a700d" providerId="LiveId" clId="{31254954-F9B6-4721-8998-1103AF9419E1}" dt="2022-06-12T12:04:57.926" v="0" actId="14826"/>
        <pc:sldMkLst>
          <pc:docMk/>
          <pc:sldMk cId="1768248860" sldId="257"/>
        </pc:sldMkLst>
        <pc:picChg chg="mod">
          <ac:chgData name="Georgi Patrikov" userId="f8f27586510a700d" providerId="LiveId" clId="{31254954-F9B6-4721-8998-1103AF9419E1}" dt="2022-06-12T12:04:57.926" v="0" actId="14826"/>
          <ac:picMkLst>
            <pc:docMk/>
            <pc:sldMk cId="1768248860" sldId="257"/>
            <ac:picMk id="5" creationId="{766A21E8-B0A1-C35B-13AB-77C01DA96C4A}"/>
          </ac:picMkLst>
        </pc:picChg>
      </pc:sldChg>
      <pc:sldChg chg="modSp mod">
        <pc:chgData name="Georgi Patrikov" userId="f8f27586510a700d" providerId="LiveId" clId="{31254954-F9B6-4721-8998-1103AF9419E1}" dt="2022-06-12T12:06:31.169" v="1"/>
        <pc:sldMkLst>
          <pc:docMk/>
          <pc:sldMk cId="2269160195" sldId="258"/>
        </pc:sldMkLst>
        <pc:spChg chg="mod">
          <ac:chgData name="Georgi Patrikov" userId="f8f27586510a700d" providerId="LiveId" clId="{31254954-F9B6-4721-8998-1103AF9419E1}" dt="2022-06-12T12:06:31.169" v="1"/>
          <ac:spMkLst>
            <pc:docMk/>
            <pc:sldMk cId="2269160195" sldId="258"/>
            <ac:spMk id="3" creationId="{7EE88D47-B1E3-23AB-BBB2-119DF63DC919}"/>
          </ac:spMkLst>
        </pc:spChg>
      </pc:sldChg>
    </pc:docChg>
  </pc:docChgLst>
  <pc:docChgLst>
    <pc:chgData name="Georgi Patrikov" userId="f8f27586510a700d" providerId="LiveId" clId="{6C956146-FA5E-447C-9DBB-7EB808BFE30C}"/>
    <pc:docChg chg="undo custSel addSld modSld">
      <pc:chgData name="Georgi Patrikov" userId="f8f27586510a700d" providerId="LiveId" clId="{6C956146-FA5E-447C-9DBB-7EB808BFE30C}" dt="2022-06-14T14:22:53.884" v="200" actId="1076"/>
      <pc:docMkLst>
        <pc:docMk/>
      </pc:docMkLst>
      <pc:sldChg chg="addSp delSp modSp mod">
        <pc:chgData name="Georgi Patrikov" userId="f8f27586510a700d" providerId="LiveId" clId="{6C956146-FA5E-447C-9DBB-7EB808BFE30C}" dt="2022-06-14T13:51:14.905" v="43" actId="14100"/>
        <pc:sldMkLst>
          <pc:docMk/>
          <pc:sldMk cId="1768248860" sldId="257"/>
        </pc:sldMkLst>
        <pc:spChg chg="add del mod">
          <ac:chgData name="Georgi Patrikov" userId="f8f27586510a700d" providerId="LiveId" clId="{6C956146-FA5E-447C-9DBB-7EB808BFE30C}" dt="2022-06-14T13:29:46.858" v="1" actId="931"/>
          <ac:spMkLst>
            <pc:docMk/>
            <pc:sldMk cId="1768248860" sldId="257"/>
            <ac:spMk id="4" creationId="{B441E8B0-7602-BCEC-EE9E-DE22A224F99E}"/>
          </ac:spMkLst>
        </pc:spChg>
        <pc:spChg chg="add del mod">
          <ac:chgData name="Georgi Patrikov" userId="f8f27586510a700d" providerId="LiveId" clId="{6C956146-FA5E-447C-9DBB-7EB808BFE30C}" dt="2022-06-14T13:35:35.962" v="9" actId="931"/>
          <ac:spMkLst>
            <pc:docMk/>
            <pc:sldMk cId="1768248860" sldId="257"/>
            <ac:spMk id="9" creationId="{8AB94675-03FB-44CF-2727-F1E726159453}"/>
          </ac:spMkLst>
        </pc:spChg>
        <pc:spChg chg="add del mod">
          <ac:chgData name="Georgi Patrikov" userId="f8f27586510a700d" providerId="LiveId" clId="{6C956146-FA5E-447C-9DBB-7EB808BFE30C}" dt="2022-06-14T13:51:06.235" v="38" actId="931"/>
          <ac:spMkLst>
            <pc:docMk/>
            <pc:sldMk cId="1768248860" sldId="257"/>
            <ac:spMk id="13" creationId="{8D574228-F61E-20F9-6B1C-8F2DF8CC2F3F}"/>
          </ac:spMkLst>
        </pc:spChg>
        <pc:picChg chg="del">
          <ac:chgData name="Georgi Patrikov" userId="f8f27586510a700d" providerId="LiveId" clId="{6C956146-FA5E-447C-9DBB-7EB808BFE30C}" dt="2022-06-14T13:29:40.290" v="0" actId="21"/>
          <ac:picMkLst>
            <pc:docMk/>
            <pc:sldMk cId="1768248860" sldId="257"/>
            <ac:picMk id="5" creationId="{766A21E8-B0A1-C35B-13AB-77C01DA96C4A}"/>
          </ac:picMkLst>
        </pc:picChg>
        <pc:picChg chg="add del mod">
          <ac:chgData name="Georgi Patrikov" userId="f8f27586510a700d" providerId="LiveId" clId="{6C956146-FA5E-447C-9DBB-7EB808BFE30C}" dt="2022-06-14T13:35:31.897" v="8" actId="21"/>
          <ac:picMkLst>
            <pc:docMk/>
            <pc:sldMk cId="1768248860" sldId="257"/>
            <ac:picMk id="7" creationId="{9B4004FF-6B5D-20FA-84B3-611F5D064AC3}"/>
          </ac:picMkLst>
        </pc:picChg>
        <pc:picChg chg="add del mod">
          <ac:chgData name="Georgi Patrikov" userId="f8f27586510a700d" providerId="LiveId" clId="{6C956146-FA5E-447C-9DBB-7EB808BFE30C}" dt="2022-06-14T13:51:02.332" v="37" actId="21"/>
          <ac:picMkLst>
            <pc:docMk/>
            <pc:sldMk cId="1768248860" sldId="257"/>
            <ac:picMk id="11" creationId="{34242C06-7D83-7CB5-8F62-D546D2EE48A2}"/>
          </ac:picMkLst>
        </pc:picChg>
        <pc:picChg chg="add mod">
          <ac:chgData name="Georgi Patrikov" userId="f8f27586510a700d" providerId="LiveId" clId="{6C956146-FA5E-447C-9DBB-7EB808BFE30C}" dt="2022-06-14T13:51:14.905" v="43" actId="14100"/>
          <ac:picMkLst>
            <pc:docMk/>
            <pc:sldMk cId="1768248860" sldId="257"/>
            <ac:picMk id="15" creationId="{5108CD89-3388-FFD3-9619-95CC0EDA56EB}"/>
          </ac:picMkLst>
        </pc:picChg>
      </pc:sldChg>
      <pc:sldChg chg="modSp mod">
        <pc:chgData name="Georgi Patrikov" userId="f8f27586510a700d" providerId="LiveId" clId="{6C956146-FA5E-447C-9DBB-7EB808BFE30C}" dt="2022-06-14T13:42:37.784" v="36" actId="20577"/>
        <pc:sldMkLst>
          <pc:docMk/>
          <pc:sldMk cId="2269160195" sldId="258"/>
        </pc:sldMkLst>
        <pc:spChg chg="mod">
          <ac:chgData name="Georgi Patrikov" userId="f8f27586510a700d" providerId="LiveId" clId="{6C956146-FA5E-447C-9DBB-7EB808BFE30C}" dt="2022-06-14T13:42:37.784" v="36" actId="20577"/>
          <ac:spMkLst>
            <pc:docMk/>
            <pc:sldMk cId="2269160195" sldId="258"/>
            <ac:spMk id="3" creationId="{7EE88D47-B1E3-23AB-BBB2-119DF63DC919}"/>
          </ac:spMkLst>
        </pc:spChg>
      </pc:sldChg>
      <pc:sldChg chg="addSp delSp modSp mod">
        <pc:chgData name="Georgi Patrikov" userId="f8f27586510a700d" providerId="LiveId" clId="{6C956146-FA5E-447C-9DBB-7EB808BFE30C}" dt="2022-06-14T14:14:49.642" v="142" actId="20577"/>
        <pc:sldMkLst>
          <pc:docMk/>
          <pc:sldMk cId="3247544068" sldId="260"/>
        </pc:sldMkLst>
        <pc:spChg chg="mod">
          <ac:chgData name="Georgi Patrikov" userId="f8f27586510a700d" providerId="LiveId" clId="{6C956146-FA5E-447C-9DBB-7EB808BFE30C}" dt="2022-06-14T14:14:49.642" v="142" actId="20577"/>
          <ac:spMkLst>
            <pc:docMk/>
            <pc:sldMk cId="3247544068" sldId="260"/>
            <ac:spMk id="2" creationId="{E738AE67-A60C-F6EE-F54E-544C069A23F4}"/>
          </ac:spMkLst>
        </pc:spChg>
        <pc:spChg chg="del">
          <ac:chgData name="Georgi Patrikov" userId="f8f27586510a700d" providerId="LiveId" clId="{6C956146-FA5E-447C-9DBB-7EB808BFE30C}" dt="2022-06-14T14:03:44.949" v="45" actId="931"/>
          <ac:spMkLst>
            <pc:docMk/>
            <pc:sldMk cId="3247544068" sldId="260"/>
            <ac:spMk id="3" creationId="{D8732B33-29D9-3A9E-35A6-69E61D63445F}"/>
          </ac:spMkLst>
        </pc:spChg>
        <pc:spChg chg="add del mod">
          <ac:chgData name="Georgi Patrikov" userId="f8f27586510a700d" providerId="LiveId" clId="{6C956146-FA5E-447C-9DBB-7EB808BFE30C}" dt="2022-06-14T14:04:25.166" v="56" actId="21"/>
          <ac:spMkLst>
            <pc:docMk/>
            <pc:sldMk cId="3247544068" sldId="260"/>
            <ac:spMk id="9" creationId="{084ED659-3910-687F-AB45-5C6471A58B7A}"/>
          </ac:spMkLst>
        </pc:spChg>
        <pc:spChg chg="add del mod">
          <ac:chgData name="Georgi Patrikov" userId="f8f27586510a700d" providerId="LiveId" clId="{6C956146-FA5E-447C-9DBB-7EB808BFE30C}" dt="2022-06-14T14:06:12.308" v="67" actId="931"/>
          <ac:spMkLst>
            <pc:docMk/>
            <pc:sldMk cId="3247544068" sldId="260"/>
            <ac:spMk id="13" creationId="{A68E8EAC-5432-DDFD-9438-DA9974F2A66B}"/>
          </ac:spMkLst>
        </pc:spChg>
        <pc:spChg chg="add del">
          <ac:chgData name="Georgi Patrikov" userId="f8f27586510a700d" providerId="LiveId" clId="{6C956146-FA5E-447C-9DBB-7EB808BFE30C}" dt="2022-06-14T14:07:31.589" v="85" actId="21"/>
          <ac:spMkLst>
            <pc:docMk/>
            <pc:sldMk cId="3247544068" sldId="260"/>
            <ac:spMk id="16" creationId="{929FFDB1-7302-958A-E9AD-C4092E45DC71}"/>
          </ac:spMkLst>
        </pc:spChg>
        <pc:spChg chg="add del mod">
          <ac:chgData name="Georgi Patrikov" userId="f8f27586510a700d" providerId="LiveId" clId="{6C956146-FA5E-447C-9DBB-7EB808BFE30C}" dt="2022-06-14T14:10:32.691" v="103" actId="21"/>
          <ac:spMkLst>
            <pc:docMk/>
            <pc:sldMk cId="3247544068" sldId="260"/>
            <ac:spMk id="17" creationId="{624AB249-9021-38E4-AEDD-48296E525890}"/>
          </ac:spMkLst>
        </pc:spChg>
        <pc:spChg chg="add">
          <ac:chgData name="Georgi Patrikov" userId="f8f27586510a700d" providerId="LiveId" clId="{6C956146-FA5E-447C-9DBB-7EB808BFE30C}" dt="2022-06-14T14:13:26.564" v="134" actId="11529"/>
          <ac:spMkLst>
            <pc:docMk/>
            <pc:sldMk cId="3247544068" sldId="260"/>
            <ac:spMk id="26" creationId="{35A0FE77-23C3-9169-4D20-6A4A3B0560EB}"/>
          </ac:spMkLst>
        </pc:spChg>
        <pc:spChg chg="add del">
          <ac:chgData name="Georgi Patrikov" userId="f8f27586510a700d" providerId="LiveId" clId="{6C956146-FA5E-447C-9DBB-7EB808BFE30C}" dt="2022-06-14T14:13:48.335" v="136" actId="21"/>
          <ac:spMkLst>
            <pc:docMk/>
            <pc:sldMk cId="3247544068" sldId="260"/>
            <ac:spMk id="27" creationId="{45EBD734-3920-A3D1-B463-327A89E0BF4A}"/>
          </ac:spMkLst>
        </pc:spChg>
        <pc:spChg chg="add mod">
          <ac:chgData name="Georgi Patrikov" userId="f8f27586510a700d" providerId="LiveId" clId="{6C956146-FA5E-447C-9DBB-7EB808BFE30C}" dt="2022-06-14T14:14:01.581" v="138" actId="14100"/>
          <ac:spMkLst>
            <pc:docMk/>
            <pc:sldMk cId="3247544068" sldId="260"/>
            <ac:spMk id="28" creationId="{E9F22150-8A07-47E0-1835-3047CCE1DF1F}"/>
          </ac:spMkLst>
        </pc:spChg>
        <pc:picChg chg="add del mod">
          <ac:chgData name="Georgi Patrikov" userId="f8f27586510a700d" providerId="LiveId" clId="{6C956146-FA5E-447C-9DBB-7EB808BFE30C}" dt="2022-06-14T14:06:04.566" v="66" actId="21"/>
          <ac:picMkLst>
            <pc:docMk/>
            <pc:sldMk cId="3247544068" sldId="260"/>
            <ac:picMk id="5" creationId="{CD4C0CF6-971B-6BC5-8B24-A64FF7A8C08B}"/>
          </ac:picMkLst>
        </pc:picChg>
        <pc:picChg chg="add del mod">
          <ac:chgData name="Georgi Patrikov" userId="f8f27586510a700d" providerId="LiveId" clId="{6C956146-FA5E-447C-9DBB-7EB808BFE30C}" dt="2022-06-14T14:05:05.630" v="57" actId="21"/>
          <ac:picMkLst>
            <pc:docMk/>
            <pc:sldMk cId="3247544068" sldId="260"/>
            <ac:picMk id="7" creationId="{CC1FB0E9-50A4-B4A9-A9A4-E110A4951634}"/>
          </ac:picMkLst>
        </pc:picChg>
        <pc:picChg chg="add mod">
          <ac:chgData name="Georgi Patrikov" userId="f8f27586510a700d" providerId="LiveId" clId="{6C956146-FA5E-447C-9DBB-7EB808BFE30C}" dt="2022-06-14T14:11:15.458" v="117" actId="1076"/>
          <ac:picMkLst>
            <pc:docMk/>
            <pc:sldMk cId="3247544068" sldId="260"/>
            <ac:picMk id="11" creationId="{3E4CD17C-C7DF-B49E-5AAD-4EC718FFDA96}"/>
          </ac:picMkLst>
        </pc:picChg>
        <pc:picChg chg="add mod">
          <ac:chgData name="Georgi Patrikov" userId="f8f27586510a700d" providerId="LiveId" clId="{6C956146-FA5E-447C-9DBB-7EB808BFE30C}" dt="2022-06-14T14:12:55.161" v="132" actId="1076"/>
          <ac:picMkLst>
            <pc:docMk/>
            <pc:sldMk cId="3247544068" sldId="260"/>
            <ac:picMk id="15" creationId="{307D75C2-CB17-9B76-6E27-133743F20A14}"/>
          </ac:picMkLst>
        </pc:picChg>
        <pc:picChg chg="add del mod">
          <ac:chgData name="Georgi Patrikov" userId="f8f27586510a700d" providerId="LiveId" clId="{6C956146-FA5E-447C-9DBB-7EB808BFE30C}" dt="2022-06-14T14:09:37.554" v="93" actId="21"/>
          <ac:picMkLst>
            <pc:docMk/>
            <pc:sldMk cId="3247544068" sldId="260"/>
            <ac:picMk id="19" creationId="{3DDE6B13-E18A-7EAE-D367-D48F69C442E3}"/>
          </ac:picMkLst>
        </pc:picChg>
        <pc:picChg chg="add mod">
          <ac:chgData name="Georgi Patrikov" userId="f8f27586510a700d" providerId="LiveId" clId="{6C956146-FA5E-447C-9DBB-7EB808BFE30C}" dt="2022-06-14T14:12:50.093" v="131" actId="14100"/>
          <ac:picMkLst>
            <pc:docMk/>
            <pc:sldMk cId="3247544068" sldId="260"/>
            <ac:picMk id="21" creationId="{A3E5C069-ABDF-B82C-6A7C-CDF79B9257A7}"/>
          </ac:picMkLst>
        </pc:picChg>
        <pc:picChg chg="add del mod">
          <ac:chgData name="Georgi Patrikov" userId="f8f27586510a700d" providerId="LiveId" clId="{6C956146-FA5E-447C-9DBB-7EB808BFE30C}" dt="2022-06-14T14:12:29.789" v="124" actId="21"/>
          <ac:picMkLst>
            <pc:docMk/>
            <pc:sldMk cId="3247544068" sldId="260"/>
            <ac:picMk id="23" creationId="{088F95C5-D4D5-8060-228C-A5DEC69E4712}"/>
          </ac:picMkLst>
        </pc:picChg>
        <pc:picChg chg="add mod">
          <ac:chgData name="Georgi Patrikov" userId="f8f27586510a700d" providerId="LiveId" clId="{6C956146-FA5E-447C-9DBB-7EB808BFE30C}" dt="2022-06-14T14:13:06.807" v="133" actId="1076"/>
          <ac:picMkLst>
            <pc:docMk/>
            <pc:sldMk cId="3247544068" sldId="260"/>
            <ac:picMk id="25" creationId="{282E8133-99B9-9E97-CF56-FBCDAC735C49}"/>
          </ac:picMkLst>
        </pc:picChg>
      </pc:sldChg>
      <pc:sldChg chg="addSp delSp modSp new mod">
        <pc:chgData name="Georgi Patrikov" userId="f8f27586510a700d" providerId="LiveId" clId="{6C956146-FA5E-447C-9DBB-7EB808BFE30C}" dt="2022-06-14T14:22:53.884" v="200" actId="1076"/>
        <pc:sldMkLst>
          <pc:docMk/>
          <pc:sldMk cId="510680826" sldId="261"/>
        </pc:sldMkLst>
        <pc:spChg chg="mod">
          <ac:chgData name="Georgi Patrikov" userId="f8f27586510a700d" providerId="LiveId" clId="{6C956146-FA5E-447C-9DBB-7EB808BFE30C}" dt="2022-06-14T14:15:28.984" v="148" actId="1076"/>
          <ac:spMkLst>
            <pc:docMk/>
            <pc:sldMk cId="510680826" sldId="261"/>
            <ac:spMk id="2" creationId="{4038319C-440A-DC0B-D595-FC01CC9C6FDA}"/>
          </ac:spMkLst>
        </pc:spChg>
        <pc:spChg chg="del">
          <ac:chgData name="Georgi Patrikov" userId="f8f27586510a700d" providerId="LiveId" clId="{6C956146-FA5E-447C-9DBB-7EB808BFE30C}" dt="2022-06-14T14:15:46.273" v="149" actId="931"/>
          <ac:spMkLst>
            <pc:docMk/>
            <pc:sldMk cId="510680826" sldId="261"/>
            <ac:spMk id="3" creationId="{045C3B10-82EB-6168-52B4-B2D3FA57AB13}"/>
          </ac:spMkLst>
        </pc:spChg>
        <pc:spChg chg="add del mod">
          <ac:chgData name="Georgi Patrikov" userId="f8f27586510a700d" providerId="LiveId" clId="{6C956146-FA5E-447C-9DBB-7EB808BFE30C}" dt="2022-06-14T14:17:34.593" v="153" actId="931"/>
          <ac:spMkLst>
            <pc:docMk/>
            <pc:sldMk cId="510680826" sldId="261"/>
            <ac:spMk id="7" creationId="{86944C96-0168-F848-8525-39C43CCC4A11}"/>
          </ac:spMkLst>
        </pc:spChg>
        <pc:spChg chg="add del">
          <ac:chgData name="Georgi Patrikov" userId="f8f27586510a700d" providerId="LiveId" clId="{6C956146-FA5E-447C-9DBB-7EB808BFE30C}" dt="2022-06-14T14:22:39.299" v="198" actId="21"/>
          <ac:spMkLst>
            <pc:docMk/>
            <pc:sldMk cId="510680826" sldId="261"/>
            <ac:spMk id="24" creationId="{02611EC4-48B0-7B83-5D2C-D34EC4A6BDD6}"/>
          </ac:spMkLst>
        </pc:spChg>
        <pc:spChg chg="add mod">
          <ac:chgData name="Georgi Patrikov" userId="f8f27586510a700d" providerId="LiveId" clId="{6C956146-FA5E-447C-9DBB-7EB808BFE30C}" dt="2022-06-14T14:22:53.884" v="200" actId="1076"/>
          <ac:spMkLst>
            <pc:docMk/>
            <pc:sldMk cId="510680826" sldId="261"/>
            <ac:spMk id="25" creationId="{B1D51D07-DCCE-FB6E-64CA-9002E3C6345A}"/>
          </ac:spMkLst>
        </pc:spChg>
        <pc:picChg chg="add del mod">
          <ac:chgData name="Georgi Patrikov" userId="f8f27586510a700d" providerId="LiveId" clId="{6C956146-FA5E-447C-9DBB-7EB808BFE30C}" dt="2022-06-14T14:15:51.968" v="152" actId="21"/>
          <ac:picMkLst>
            <pc:docMk/>
            <pc:sldMk cId="510680826" sldId="261"/>
            <ac:picMk id="5" creationId="{14310EE5-B826-436A-318D-79C709E35ECF}"/>
          </ac:picMkLst>
        </pc:picChg>
        <pc:picChg chg="add mod">
          <ac:chgData name="Georgi Patrikov" userId="f8f27586510a700d" providerId="LiveId" clId="{6C956146-FA5E-447C-9DBB-7EB808BFE30C}" dt="2022-06-14T14:20:56.836" v="182" actId="1076"/>
          <ac:picMkLst>
            <pc:docMk/>
            <pc:sldMk cId="510680826" sldId="261"/>
            <ac:picMk id="9" creationId="{5291A170-FE16-72AE-7CD1-EB055C3D0132}"/>
          </ac:picMkLst>
        </pc:picChg>
        <pc:picChg chg="add del mod">
          <ac:chgData name="Georgi Patrikov" userId="f8f27586510a700d" providerId="LiveId" clId="{6C956146-FA5E-447C-9DBB-7EB808BFE30C}" dt="2022-06-14T14:18:40.882" v="160" actId="21"/>
          <ac:picMkLst>
            <pc:docMk/>
            <pc:sldMk cId="510680826" sldId="261"/>
            <ac:picMk id="11" creationId="{94431D60-142E-CB94-0A31-DCE9C4AC0511}"/>
          </ac:picMkLst>
        </pc:picChg>
        <pc:picChg chg="add del mod">
          <ac:chgData name="Georgi Patrikov" userId="f8f27586510a700d" providerId="LiveId" clId="{6C956146-FA5E-447C-9DBB-7EB808BFE30C}" dt="2022-06-14T14:18:49.596" v="164" actId="21"/>
          <ac:picMkLst>
            <pc:docMk/>
            <pc:sldMk cId="510680826" sldId="261"/>
            <ac:picMk id="13" creationId="{FE69D81C-DE28-D037-567C-BFE33BE9C06B}"/>
          </ac:picMkLst>
        </pc:picChg>
        <pc:picChg chg="add del mod">
          <ac:chgData name="Georgi Patrikov" userId="f8f27586510a700d" providerId="LiveId" clId="{6C956146-FA5E-447C-9DBB-7EB808BFE30C}" dt="2022-06-14T14:18:58.199" v="168" actId="21"/>
          <ac:picMkLst>
            <pc:docMk/>
            <pc:sldMk cId="510680826" sldId="261"/>
            <ac:picMk id="15" creationId="{95C81442-AF88-5120-602B-8BE990F39347}"/>
          </ac:picMkLst>
        </pc:picChg>
        <pc:picChg chg="add mod">
          <ac:chgData name="Georgi Patrikov" userId="f8f27586510a700d" providerId="LiveId" clId="{6C956146-FA5E-447C-9DBB-7EB808BFE30C}" dt="2022-06-14T14:21:02.655" v="183" actId="1076"/>
          <ac:picMkLst>
            <pc:docMk/>
            <pc:sldMk cId="510680826" sldId="261"/>
            <ac:picMk id="17" creationId="{EB32EFCF-B890-1DEC-6595-AE79E03DDF1A}"/>
          </ac:picMkLst>
        </pc:picChg>
        <pc:picChg chg="add del mod">
          <ac:chgData name="Georgi Patrikov" userId="f8f27586510a700d" providerId="LiveId" clId="{6C956146-FA5E-447C-9DBB-7EB808BFE30C}" dt="2022-06-14T14:21:48.713" v="186" actId="21"/>
          <ac:picMkLst>
            <pc:docMk/>
            <pc:sldMk cId="510680826" sldId="261"/>
            <ac:picMk id="19" creationId="{BEC06836-CD2F-183E-6893-72E8895DA04A}"/>
          </ac:picMkLst>
        </pc:picChg>
        <pc:picChg chg="add del mod">
          <ac:chgData name="Georgi Patrikov" userId="f8f27586510a700d" providerId="LiveId" clId="{6C956146-FA5E-447C-9DBB-7EB808BFE30C}" dt="2022-06-14T14:22:03.922" v="190" actId="21"/>
          <ac:picMkLst>
            <pc:docMk/>
            <pc:sldMk cId="510680826" sldId="261"/>
            <ac:picMk id="21" creationId="{94B74800-8C9E-5786-95A2-DCB12AF3E703}"/>
          </ac:picMkLst>
        </pc:picChg>
        <pc:picChg chg="add mod">
          <ac:chgData name="Georgi Patrikov" userId="f8f27586510a700d" providerId="LiveId" clId="{6C956146-FA5E-447C-9DBB-7EB808BFE30C}" dt="2022-06-14T14:22:22.605" v="196" actId="1076"/>
          <ac:picMkLst>
            <pc:docMk/>
            <pc:sldMk cId="510680826" sldId="261"/>
            <ac:picMk id="23" creationId="{B914D563-84E0-9CED-88A6-B02B4307E4E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76250F4-9D0A-407D-ACBC-66FF7C023E75}" type="datetimeFigureOut">
              <a:rPr lang="bg-BG" smtClean="0"/>
              <a:t>14.06.2022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9736384-C140-43D4-BB18-80B23188689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552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50F4-9D0A-407D-ACBC-66FF7C023E75}" type="datetimeFigureOut">
              <a:rPr lang="bg-BG" smtClean="0"/>
              <a:t>14.06.2022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6384-C140-43D4-BB18-80B23188689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725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50F4-9D0A-407D-ACBC-66FF7C023E75}" type="datetimeFigureOut">
              <a:rPr lang="bg-BG" smtClean="0"/>
              <a:t>14.06.2022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6384-C140-43D4-BB18-80B23188689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6510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50F4-9D0A-407D-ACBC-66FF7C023E75}" type="datetimeFigureOut">
              <a:rPr lang="bg-BG" smtClean="0"/>
              <a:t>14.06.2022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6384-C140-43D4-BB18-80B23188689B}" type="slidenum">
              <a:rPr lang="bg-BG" smtClean="0"/>
              <a:t>‹#›</a:t>
            </a:fld>
            <a:endParaRPr lang="bg-BG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6909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50F4-9D0A-407D-ACBC-66FF7C023E75}" type="datetimeFigureOut">
              <a:rPr lang="bg-BG" smtClean="0"/>
              <a:t>14.06.2022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6384-C140-43D4-BB18-80B23188689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247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50F4-9D0A-407D-ACBC-66FF7C023E75}" type="datetimeFigureOut">
              <a:rPr lang="bg-BG" smtClean="0"/>
              <a:t>14.06.2022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6384-C140-43D4-BB18-80B23188689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310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50F4-9D0A-407D-ACBC-66FF7C023E75}" type="datetimeFigureOut">
              <a:rPr lang="bg-BG" smtClean="0"/>
              <a:t>14.06.2022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6384-C140-43D4-BB18-80B23188689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9368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50F4-9D0A-407D-ACBC-66FF7C023E75}" type="datetimeFigureOut">
              <a:rPr lang="bg-BG" smtClean="0"/>
              <a:t>14.06.2022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6384-C140-43D4-BB18-80B23188689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1727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50F4-9D0A-407D-ACBC-66FF7C023E75}" type="datetimeFigureOut">
              <a:rPr lang="bg-BG" smtClean="0"/>
              <a:t>14.06.2022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6384-C140-43D4-BB18-80B23188689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250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50F4-9D0A-407D-ACBC-66FF7C023E75}" type="datetimeFigureOut">
              <a:rPr lang="bg-BG" smtClean="0"/>
              <a:t>14.06.2022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6384-C140-43D4-BB18-80B23188689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222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50F4-9D0A-407D-ACBC-66FF7C023E75}" type="datetimeFigureOut">
              <a:rPr lang="bg-BG" smtClean="0"/>
              <a:t>14.06.2022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6384-C140-43D4-BB18-80B23188689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11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50F4-9D0A-407D-ACBC-66FF7C023E75}" type="datetimeFigureOut">
              <a:rPr lang="bg-BG" smtClean="0"/>
              <a:t>14.06.2022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6384-C140-43D4-BB18-80B23188689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895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50F4-9D0A-407D-ACBC-66FF7C023E75}" type="datetimeFigureOut">
              <a:rPr lang="bg-BG" smtClean="0"/>
              <a:t>14.06.2022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6384-C140-43D4-BB18-80B23188689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12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50F4-9D0A-407D-ACBC-66FF7C023E75}" type="datetimeFigureOut">
              <a:rPr lang="bg-BG" smtClean="0"/>
              <a:t>14.06.2022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6384-C140-43D4-BB18-80B23188689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677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50F4-9D0A-407D-ACBC-66FF7C023E75}" type="datetimeFigureOut">
              <a:rPr lang="bg-BG" smtClean="0"/>
              <a:t>14.06.2022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6384-C140-43D4-BB18-80B23188689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6384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50F4-9D0A-407D-ACBC-66FF7C023E75}" type="datetimeFigureOut">
              <a:rPr lang="bg-BG" smtClean="0"/>
              <a:t>14.06.2022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6384-C140-43D4-BB18-80B23188689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633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50F4-9D0A-407D-ACBC-66FF7C023E75}" type="datetimeFigureOut">
              <a:rPr lang="bg-BG" smtClean="0"/>
              <a:t>14.06.2022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6384-C140-43D4-BB18-80B23188689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16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50F4-9D0A-407D-ACBC-66FF7C023E75}" type="datetimeFigureOut">
              <a:rPr lang="bg-BG" smtClean="0"/>
              <a:t>14.06.2022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36384-C140-43D4-BB18-80B23188689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4897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3ABE-8E78-88F0-54BA-82E9C975E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Бази от данни - практикум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35FB4-A9D4-D49B-288C-45488907C6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bg-BG" dirty="0"/>
              <a:t>Тема 16 – Футболно първенство</a:t>
            </a:r>
          </a:p>
          <a:p>
            <a:pPr algn="ctr"/>
            <a:r>
              <a:rPr lang="bg-BG" dirty="0"/>
              <a:t>Георги </a:t>
            </a:r>
            <a:r>
              <a:rPr lang="bg-BG" dirty="0" err="1"/>
              <a:t>патриков</a:t>
            </a:r>
            <a:r>
              <a:rPr lang="bg-BG" dirty="0"/>
              <a:t> </a:t>
            </a:r>
            <a:r>
              <a:rPr lang="bg-BG" dirty="0" err="1"/>
              <a:t>фн</a:t>
            </a:r>
            <a:r>
              <a:rPr lang="bg-BG" dirty="0"/>
              <a:t>: 72097</a:t>
            </a:r>
          </a:p>
        </p:txBody>
      </p:sp>
    </p:spTree>
    <p:extLst>
      <p:ext uri="{BB962C8B-B14F-4D97-AF65-F5344CB8AC3E}">
        <p14:creationId xmlns:p14="http://schemas.microsoft.com/office/powerpoint/2010/main" val="185087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063EA-BD9F-42D0-9254-BF6D63B2B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3" y="61102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E/R </a:t>
            </a:r>
            <a:r>
              <a:rPr lang="ru-RU" dirty="0" err="1"/>
              <a:t>диаграма</a:t>
            </a:r>
            <a:r>
              <a:rPr lang="ru-RU" dirty="0"/>
              <a:t> на </a:t>
            </a:r>
            <a:r>
              <a:rPr lang="ru-RU" dirty="0" err="1"/>
              <a:t>модела</a:t>
            </a:r>
            <a:endParaRPr lang="bg-BG" dirty="0"/>
          </a:p>
        </p:txBody>
      </p:sp>
      <p:pic>
        <p:nvPicPr>
          <p:cNvPr id="15" name="Content Placeholder 14" descr="Diagram&#10;&#10;Description automatically generated">
            <a:extLst>
              <a:ext uri="{FF2B5EF4-FFF2-40B4-BE49-F238E27FC236}">
                <a16:creationId xmlns:a16="http://schemas.microsoft.com/office/drawing/2014/main" id="{5108CD89-3388-FFD3-9619-95CC0EDA5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478" y="1114425"/>
            <a:ext cx="7552981" cy="5682473"/>
          </a:xfrm>
        </p:spPr>
      </p:pic>
    </p:spTree>
    <p:extLst>
      <p:ext uri="{BB962C8B-B14F-4D97-AF65-F5344CB8AC3E}">
        <p14:creationId xmlns:p14="http://schemas.microsoft.com/office/powerpoint/2010/main" val="176824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414E-1CD0-301C-DBC8-7C704487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Релационни схеми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88D47-B1E3-23AB-BBB2-119DF63DC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Footballer(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nationality, age, number, matches, goals, assists, position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bg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Team(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city, stadium, points, matches,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amount_of_footballers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bg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Coach(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birthdate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nationality)</a:t>
            </a:r>
            <a:endParaRPr lang="bg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Match(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result, date, team_name1, team_name2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referee_name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bg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Referee(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work_number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phone number, city)</a:t>
            </a:r>
            <a:endParaRPr lang="bg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manages(</a:t>
            </a:r>
            <a:r>
              <a:rPr lang="en-US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coach_name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bg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916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A1284-CD8C-3280-F14D-B74F9D843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Схема на </a:t>
            </a:r>
            <a:r>
              <a:rPr lang="ru-RU" dirty="0" err="1"/>
              <a:t>базата</a:t>
            </a:r>
            <a:r>
              <a:rPr lang="ru-RU" dirty="0"/>
              <a:t> от </a:t>
            </a:r>
            <a:r>
              <a:rPr lang="ru-RU" dirty="0" err="1"/>
              <a:t>данни</a:t>
            </a:r>
            <a:endParaRPr lang="bg-BG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56D35809-524F-CDF3-6513-175BC8B50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76" y="1287164"/>
            <a:ext cx="8048624" cy="4961236"/>
          </a:xfrm>
        </p:spPr>
      </p:pic>
    </p:spTree>
    <p:extLst>
      <p:ext uri="{BB962C8B-B14F-4D97-AF65-F5344CB8AC3E}">
        <p14:creationId xmlns:p14="http://schemas.microsoft.com/office/powerpoint/2010/main" val="376442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AE67-A60C-F6EE-F54E-544C069A2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Приложение за </a:t>
            </a:r>
            <a:r>
              <a:rPr lang="ru-RU" dirty="0" err="1"/>
              <a:t>достъп</a:t>
            </a:r>
            <a:r>
              <a:rPr lang="ru-RU" dirty="0"/>
              <a:t> до </a:t>
            </a:r>
            <a:r>
              <a:rPr lang="ru-RU" dirty="0" err="1"/>
              <a:t>базата</a:t>
            </a:r>
            <a:r>
              <a:rPr lang="en-US" dirty="0"/>
              <a:t> (1)</a:t>
            </a:r>
            <a:endParaRPr lang="bg-BG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3E4CD17C-C7DF-B49E-5AAD-4EC718FFD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50" y="1186774"/>
            <a:ext cx="5037753" cy="3027007"/>
          </a:xfrm>
          <a:prstGeom prst="rect">
            <a:avLst/>
          </a:prstGeom>
        </p:spPr>
      </p:pic>
      <p:pic>
        <p:nvPicPr>
          <p:cNvPr id="15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307D75C2-CB17-9B76-6E27-133743F20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8" y="4380197"/>
            <a:ext cx="7034932" cy="1597935"/>
          </a:xfr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A3E5C069-ABDF-B82C-6A7C-CDF79B925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987" y="4380197"/>
            <a:ext cx="6271895" cy="1592783"/>
          </a:xfrm>
          <a:prstGeom prst="rect">
            <a:avLst/>
          </a:prstGeom>
        </p:spPr>
      </p:pic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282E8133-99B9-9E97-CF56-FBCDAC735C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985" y="2905733"/>
            <a:ext cx="6337897" cy="1285003"/>
          </a:xfrm>
          <a:prstGeom prst="rect">
            <a:avLst/>
          </a:prstGeom>
        </p:spPr>
      </p:pic>
      <p:sp>
        <p:nvSpPr>
          <p:cNvPr id="26" name="Arrow: Curved Right 25">
            <a:extLst>
              <a:ext uri="{FF2B5EF4-FFF2-40B4-BE49-F238E27FC236}">
                <a16:creationId xmlns:a16="http://schemas.microsoft.com/office/drawing/2014/main" id="{35A0FE77-23C3-9169-4D20-6A4A3B0560EB}"/>
              </a:ext>
            </a:extLst>
          </p:cNvPr>
          <p:cNvSpPr/>
          <p:nvPr/>
        </p:nvSpPr>
        <p:spPr>
          <a:xfrm>
            <a:off x="5138530" y="3756991"/>
            <a:ext cx="765313" cy="128500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28" name="Arrow: Curved Right 27">
            <a:extLst>
              <a:ext uri="{FF2B5EF4-FFF2-40B4-BE49-F238E27FC236}">
                <a16:creationId xmlns:a16="http://schemas.microsoft.com/office/drawing/2014/main" id="{E9F22150-8A07-47E0-1835-3047CCE1DF1F}"/>
              </a:ext>
            </a:extLst>
          </p:cNvPr>
          <p:cNvSpPr/>
          <p:nvPr/>
        </p:nvSpPr>
        <p:spPr>
          <a:xfrm>
            <a:off x="236210" y="3289956"/>
            <a:ext cx="697044" cy="142404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544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319C-440A-DC0B-D595-FC01CC9C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91" y="0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Приложение за </a:t>
            </a:r>
            <a:r>
              <a:rPr lang="ru-RU" dirty="0" err="1"/>
              <a:t>достъп</a:t>
            </a:r>
            <a:r>
              <a:rPr lang="ru-RU" dirty="0"/>
              <a:t> до </a:t>
            </a:r>
            <a:r>
              <a:rPr lang="ru-RU" dirty="0" err="1"/>
              <a:t>базата</a:t>
            </a:r>
            <a:r>
              <a:rPr lang="en-US" dirty="0"/>
              <a:t> (2)</a:t>
            </a:r>
            <a:endParaRPr lang="bg-BG" dirty="0"/>
          </a:p>
        </p:txBody>
      </p:sp>
      <p:pic>
        <p:nvPicPr>
          <p:cNvPr id="9" name="Content Placeholder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291A170-FE16-72AE-7CD1-EB055C3D0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41" y="1478570"/>
            <a:ext cx="7646682" cy="5163145"/>
          </a:xfr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EB32EFCF-B890-1DEC-6595-AE79E03DD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24" y="1678926"/>
            <a:ext cx="3832691" cy="1852161"/>
          </a:xfrm>
          <a:prstGeom prst="rect">
            <a:avLst/>
          </a:prstGeom>
        </p:spPr>
      </p:pic>
      <p:pic>
        <p:nvPicPr>
          <p:cNvPr id="23" name="Picture 2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914D563-84E0-9CED-88A6-B02B4307E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006" y="4527476"/>
            <a:ext cx="3497064" cy="1303196"/>
          </a:xfrm>
          <a:prstGeom prst="rect">
            <a:avLst/>
          </a:prstGeom>
        </p:spPr>
      </p:pic>
      <p:sp>
        <p:nvSpPr>
          <p:cNvPr id="25" name="Arrow: Down 24">
            <a:extLst>
              <a:ext uri="{FF2B5EF4-FFF2-40B4-BE49-F238E27FC236}">
                <a16:creationId xmlns:a16="http://schemas.microsoft.com/office/drawing/2014/main" id="{B1D51D07-DCCE-FB6E-64CA-9002E3C6345A}"/>
              </a:ext>
            </a:extLst>
          </p:cNvPr>
          <p:cNvSpPr/>
          <p:nvPr/>
        </p:nvSpPr>
        <p:spPr>
          <a:xfrm>
            <a:off x="9704453" y="3620765"/>
            <a:ext cx="568170" cy="8787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0680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120</TotalTime>
  <Words>135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Tw Cen MT</vt:lpstr>
      <vt:lpstr>Wingdings</vt:lpstr>
      <vt:lpstr>Circuit</vt:lpstr>
      <vt:lpstr>Бази от данни - практикум</vt:lpstr>
      <vt:lpstr>E/R диаграма на модела</vt:lpstr>
      <vt:lpstr>Релационни схеми</vt:lpstr>
      <vt:lpstr>Схема на базата от данни</vt:lpstr>
      <vt:lpstr>Приложение за достъп до базата (1)</vt:lpstr>
      <vt:lpstr>Приложение за достъп до базата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Бази от данни - практикум</dc:title>
  <dc:creator>Georgi Patrikov</dc:creator>
  <cp:lastModifiedBy>Georgi Patrikov</cp:lastModifiedBy>
  <cp:revision>1</cp:revision>
  <dcterms:created xsi:type="dcterms:W3CDTF">2022-05-31T13:57:27Z</dcterms:created>
  <dcterms:modified xsi:type="dcterms:W3CDTF">2022-06-14T14:22:54Z</dcterms:modified>
</cp:coreProperties>
</file>