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May 10,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May 10,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5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5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Wednesday, May 10,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3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D3F6BF-A585-41F8-88DF-7E5D069F892A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May 10,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EF61BB8-8FE3-7B05-3BD6-8736118A9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7F2E2-519B-E985-74B7-EAC0E0DC4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 err="1"/>
              <a:t>Reactjs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6749E-CBFA-A4F9-FF6F-C4E8BCB3A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bg-BG" dirty="0"/>
              <a:t>Обзор и елементарни примери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C825-6211-A211-C183-9E99E8FB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Същност и характеристика</a:t>
            </a:r>
          </a:p>
        </p:txBody>
      </p:sp>
      <p:pic>
        <p:nvPicPr>
          <p:cNvPr id="5" name="Content Placeholder 4" descr="A picture containing graphics, logo, font, symbol&#10;&#10;Description automatically generated">
            <a:extLst>
              <a:ext uri="{FF2B5EF4-FFF2-40B4-BE49-F238E27FC236}">
                <a16:creationId xmlns:a16="http://schemas.microsoft.com/office/drawing/2014/main" id="{B906D4EA-BBE6-62C9-35FA-CD905A2AD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1853754"/>
            <a:ext cx="2824956" cy="282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65F96F4-D895-5E74-01DA-020B11F1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4678710"/>
            <a:ext cx="2864967" cy="1909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9826A-41AB-B0C3-E217-E37ECF644546}"/>
              </a:ext>
            </a:extLst>
          </p:cNvPr>
          <p:cNvSpPr txBox="1"/>
          <p:nvPr/>
        </p:nvSpPr>
        <p:spPr>
          <a:xfrm>
            <a:off x="1340528" y="2121763"/>
            <a:ext cx="7421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/>
              <a:t>Компоненти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/>
              <a:t>Виртуален </a:t>
            </a:r>
            <a:r>
              <a:rPr lang="en-US" sz="2400" dirty="0"/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JSX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752789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188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Reactjs</vt:lpstr>
      <vt:lpstr>Същност и характеристика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Georgi Patrikov</dc:creator>
  <cp:lastModifiedBy>Georgi Patrikov</cp:lastModifiedBy>
  <cp:revision>1</cp:revision>
  <dcterms:created xsi:type="dcterms:W3CDTF">2023-05-10T15:21:57Z</dcterms:created>
  <dcterms:modified xsi:type="dcterms:W3CDTF">2023-05-10T18:30:56Z</dcterms:modified>
</cp:coreProperties>
</file>