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</p:embeddedFont>
    <p:embeddedFont>
      <p:font typeface="Barlow" panose="00000500000000000000" pitchFamily="2" charset="0"/>
      <p:regular r:id="rId22"/>
      <p:bold r:id="rId23"/>
      <p:italic r:id="rId24"/>
      <p:boldItalic r:id="rId25"/>
    </p:embeddedFont>
    <p:embeddedFont>
      <p:font typeface="Barlow Condensed ExtraBold" panose="00000906000000000000" pitchFamily="2" charset="0"/>
      <p:bold r:id="rId26"/>
      <p:boldItalic r:id="rId27"/>
    </p:embeddedFont>
    <p:embeddedFont>
      <p:font typeface="Nunito Light" pitchFamily="2" charset="0"/>
      <p:regular r:id="rId28"/>
      <p:italic r:id="rId29"/>
    </p:embeddedFont>
    <p:embeddedFont>
      <p:font typeface="Overpass Mono" panose="020B0604020202020204" charset="0"/>
      <p:regular r:id="rId30"/>
      <p:bold r:id="rId31"/>
    </p:embeddedFont>
    <p:embeddedFont>
      <p:font typeface="Raleway SemiBold" pitchFamily="2" charset="0"/>
      <p:bold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  <p:embeddedFont>
      <p:font typeface="Roboto Condensed Light" panose="02000000000000000000" pitchFamily="2" charset="0"/>
      <p:regular r:id="rId38"/>
      <p: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1c2e72e9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1c2e72e9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f1c2e72e9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f1c2e72e9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f1c2e72e9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f1c2e72e99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8b34d0e6d4_5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8b34d0e6d4_5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1c2e72e9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1c2e72e99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f1c2e72e99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f1c2e72e99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f1c2e72e99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f1c2e72e99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f1c2e72e9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f1c2e72e9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1c2e72e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1c2e72e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1c2e72e9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1c2e72e9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f1c2e72e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f1c2e72e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f1c2e72e9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f1c2e72e9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ta al pie">
  <p:cSld name="CAPTION_ONLY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avLst/>
            <a:gdLst/>
            <a:ahLst/>
            <a:cxnLst/>
            <a:rect l="l" t="t" r="r" b="b"/>
            <a:pathLst>
              <a:path w="15122" h="5002" extrusionOk="0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avLst/>
            <a:gdLst/>
            <a:ahLst/>
            <a:cxnLst/>
            <a:rect l="l" t="t" r="r" b="b"/>
            <a:pathLst>
              <a:path w="70081" h="27529" extrusionOk="0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4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algn="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220" name="Google Shape;220;p17"/>
          <p:cNvSpPr txBox="1">
            <a:spLocks noGrp="1"/>
          </p:cNvSpPr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USTOM_4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8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avLst/>
            <a:gdLst/>
            <a:ahLst/>
            <a:cxnLst/>
            <a:rect l="l" t="t" r="r" b="b"/>
            <a:pathLst>
              <a:path w="115539" h="37768" extrusionOk="0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avLst/>
            <a:gdLst/>
            <a:ahLst/>
            <a:cxnLst/>
            <a:rect l="l" t="t" r="r" b="b"/>
            <a:pathLst>
              <a:path w="115539" h="37767" extrusionOk="0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avLst/>
            <a:gdLst/>
            <a:ahLst/>
            <a:cxnLst/>
            <a:rect l="l" t="t" r="r" b="b"/>
            <a:pathLst>
              <a:path w="115539" h="11157" extrusionOk="0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avLst/>
            <a:gdLst/>
            <a:ahLst/>
            <a:cxnLst/>
            <a:rect l="l" t="t" r="r" b="b"/>
            <a:pathLst>
              <a:path w="13038" h="12027" extrusionOk="0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avLst/>
            <a:gdLst/>
            <a:ahLst/>
            <a:cxnLst/>
            <a:rect l="l" t="t" r="r" b="b"/>
            <a:pathLst>
              <a:path w="35172" h="12026" extrusionOk="0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subTitle" idx="2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3" name="Google Shape;283;p20"/>
          <p:cNvSpPr txBox="1">
            <a:spLocks noGrp="1"/>
          </p:cNvSpPr>
          <p:nvPr>
            <p:ph type="title" idx="3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1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avLst/>
            <a:gdLst/>
            <a:ahLst/>
            <a:cxnLst/>
            <a:rect l="l" t="t" r="r" b="b"/>
            <a:pathLst>
              <a:path w="52686" h="24170" extrusionOk="0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subTitle" idx="1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ercentages">
  <p:cSld name="CUSTOM_1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5" name="Google Shape;305;p23"/>
          <p:cNvSpPr txBox="1">
            <a:spLocks noGrp="1"/>
          </p:cNvSpPr>
          <p:nvPr>
            <p:ph type="title" idx="2" hasCustomPrompt="1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>
            <a:spLocks noGrp="1"/>
          </p:cNvSpPr>
          <p:nvPr>
            <p:ph type="title" idx="3" hasCustomPrompt="1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avLst/>
            <a:gdLst/>
            <a:ahLst/>
            <a:cxnLst/>
            <a:rect l="l" t="t" r="r" b="b"/>
            <a:pathLst>
              <a:path w="17241" h="16396" extrusionOk="0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CUSTOM_15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>
            <a:spLocks noGrp="1"/>
          </p:cNvSpPr>
          <p:nvPr>
            <p:ph type="subTitle" idx="1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4"/>
          <p:cNvSpPr txBox="1">
            <a:spLocks noGrp="1"/>
          </p:cNvSpPr>
          <p:nvPr>
            <p:ph type="title" hasCustomPrompt="1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>
            <a:spLocks noGrp="1"/>
          </p:cNvSpPr>
          <p:nvPr>
            <p:ph type="subTitle" idx="2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4"/>
          <p:cNvSpPr txBox="1">
            <a:spLocks noGrp="1"/>
          </p:cNvSpPr>
          <p:nvPr>
            <p:ph type="title" idx="3" hasCustomPrompt="1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>
            <a:spLocks noGrp="1"/>
          </p:cNvSpPr>
          <p:nvPr>
            <p:ph type="subTitle" idx="4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4"/>
          <p:cNvSpPr txBox="1">
            <a:spLocks noGrp="1"/>
          </p:cNvSpPr>
          <p:nvPr>
            <p:ph type="title" idx="5" hasCustomPrompt="1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sz="2500" b="1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ubTitle" idx="1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title" idx="2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subTitle" idx="3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title" idx="4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8"/>
          <p:cNvSpPr txBox="1">
            <a:spLocks noGrp="1"/>
          </p:cNvSpPr>
          <p:nvPr>
            <p:ph type="subTitle" idx="1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dea principal">
  <p:cSld name="MAIN_POINT_1">
    <p:bg>
      <p:bgPr>
        <a:solidFill>
          <a:schemeClr val="dk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avLst/>
            <a:gdLst/>
            <a:ahLst/>
            <a:cxnLst/>
            <a:rect l="l" t="t" r="r" b="b"/>
            <a:pathLst>
              <a:path w="18027" h="2775" extrusionOk="0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avLst/>
            <a:gdLst/>
            <a:ahLst/>
            <a:cxnLst/>
            <a:rect l="l" t="t" r="r" b="b"/>
            <a:pathLst>
              <a:path w="12872" h="2764" extrusionOk="0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avLst/>
            <a:gdLst/>
            <a:ahLst/>
            <a:cxnLst/>
            <a:rect l="l" t="t" r="r" b="b"/>
            <a:pathLst>
              <a:path w="18396" h="2764" extrusionOk="0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avLst/>
            <a:gdLst/>
            <a:ahLst/>
            <a:cxnLst/>
            <a:rect l="l" t="t" r="r" b="b"/>
            <a:pathLst>
              <a:path w="18396" h="2775" extrusionOk="0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avLst/>
            <a:gdLst/>
            <a:ahLst/>
            <a:cxnLst/>
            <a:rect l="l" t="t" r="r" b="b"/>
            <a:pathLst>
              <a:path w="18087" h="2763" extrusionOk="0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avLst/>
            <a:gdLst/>
            <a:ahLst/>
            <a:cxnLst/>
            <a:rect l="l" t="t" r="r" b="b"/>
            <a:pathLst>
              <a:path w="151663" h="92191" extrusionOk="0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avLst/>
            <a:gdLst/>
            <a:ahLst/>
            <a:cxnLst/>
            <a:rect l="l" t="t" r="r" b="b"/>
            <a:pathLst>
              <a:path w="5846" h="9133" extrusionOk="0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avLst/>
            <a:gdLst/>
            <a:ahLst/>
            <a:cxnLst/>
            <a:rect l="l" t="t" r="r" b="b"/>
            <a:pathLst>
              <a:path w="5859" h="9133" extrusionOk="0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avLst/>
            <a:gdLst/>
            <a:ahLst/>
            <a:cxnLst/>
            <a:rect l="l" t="t" r="r" b="b"/>
            <a:pathLst>
              <a:path w="3894" h="10955" extrusionOk="0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avLst/>
            <a:gdLst/>
            <a:ahLst/>
            <a:cxnLst/>
            <a:rect l="l" t="t" r="r" b="b"/>
            <a:pathLst>
              <a:path w="18027" h="2764" extrusionOk="0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subTitle" idx="1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xqwgHXjbyDy8c3topDXgXAeJaqTaTHr0wk14eNZqnUI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>
            <a:spLocks noGrp="1"/>
          </p:cNvSpPr>
          <p:nvPr>
            <p:ph type="ctrTitle"/>
          </p:nvPr>
        </p:nvSpPr>
        <p:spPr>
          <a:xfrm>
            <a:off x="718575" y="1369049"/>
            <a:ext cx="8520600" cy="13203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PROGRAMIRANJE 1</a:t>
            </a:r>
            <a:endParaRPr sz="6500"/>
          </a:p>
        </p:txBody>
      </p:sp>
      <p:sp>
        <p:nvSpPr>
          <p:cNvPr id="331" name="Google Shape;331;p25"/>
          <p:cNvSpPr txBox="1">
            <a:spLocks noGrp="1"/>
          </p:cNvSpPr>
          <p:nvPr>
            <p:ph type="subTitle" idx="1"/>
          </p:nvPr>
        </p:nvSpPr>
        <p:spPr>
          <a:xfrm>
            <a:off x="769050" y="3177975"/>
            <a:ext cx="8520600" cy="101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Sveučilište u Mostaru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Fakultet strojarstva, računarstva i elektrotehnike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Preddiplomski studij računarstva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4"/>
          <p:cNvSpPr txBox="1"/>
          <p:nvPr/>
        </p:nvSpPr>
        <p:spPr>
          <a:xfrm>
            <a:off x="2290800" y="1247150"/>
            <a:ext cx="4695000" cy="30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 startAt="11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Funkcije. Ugrađene matematičke funkcije. 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 startAt="11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Slučajni brojevi. Ostale ugrađene funkcije. Vlastite funkcije. 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 startAt="11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Prosljeđivanje nizova u funkcije. Načini prijenosa podataka u funkciju.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49" name="Google Shape;449;p34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 PREDMETA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5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OBAVEZE STUDENATA</a:t>
            </a:r>
            <a:endParaRPr/>
          </a:p>
        </p:txBody>
      </p:sp>
      <p:sp>
        <p:nvSpPr>
          <p:cNvPr id="455" name="Google Shape;455;p35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5"/>
          <p:cNvSpPr/>
          <p:nvPr/>
        </p:nvSpPr>
        <p:spPr>
          <a:xfrm flipH="1">
            <a:off x="1187626" y="3498350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5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5"/>
          <p:cNvSpPr/>
          <p:nvPr/>
        </p:nvSpPr>
        <p:spPr>
          <a:xfrm>
            <a:off x="7737303" y="3498350"/>
            <a:ext cx="407888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5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35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5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5"/>
          <p:cNvSpPr txBox="1">
            <a:spLocks noGrp="1"/>
          </p:cNvSpPr>
          <p:nvPr>
            <p:ph type="ctrTitle"/>
          </p:nvPr>
        </p:nvSpPr>
        <p:spPr>
          <a:xfrm flipH="1">
            <a:off x="2266008" y="2156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Pohađanje nastave</a:t>
            </a:r>
            <a:endParaRPr/>
          </a:p>
        </p:txBody>
      </p:sp>
      <p:sp>
        <p:nvSpPr>
          <p:cNvPr id="463" name="Google Shape;463;p35"/>
          <p:cNvSpPr txBox="1">
            <a:spLocks noGrp="1"/>
          </p:cNvSpPr>
          <p:nvPr>
            <p:ph type="ctrTitle" idx="2"/>
          </p:nvPr>
        </p:nvSpPr>
        <p:spPr>
          <a:xfrm flipH="1">
            <a:off x="4714188" y="20040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Kolokviji       </a:t>
            </a:r>
            <a:endParaRPr/>
          </a:p>
        </p:txBody>
      </p:sp>
      <p:sp>
        <p:nvSpPr>
          <p:cNvPr id="464" name="Google Shape;464;p35"/>
          <p:cNvSpPr txBox="1">
            <a:spLocks noGrp="1"/>
          </p:cNvSpPr>
          <p:nvPr>
            <p:ph type="ctrTitle" idx="3"/>
          </p:nvPr>
        </p:nvSpPr>
        <p:spPr>
          <a:xfrm flipH="1">
            <a:off x="2266001" y="3536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Domaće zadaće</a:t>
            </a:r>
            <a:endParaRPr/>
          </a:p>
        </p:txBody>
      </p:sp>
      <p:sp>
        <p:nvSpPr>
          <p:cNvPr id="465" name="Google Shape;465;p35"/>
          <p:cNvSpPr txBox="1">
            <a:spLocks noGrp="1"/>
          </p:cNvSpPr>
          <p:nvPr>
            <p:ph type="ctrTitle" idx="5"/>
          </p:nvPr>
        </p:nvSpPr>
        <p:spPr>
          <a:xfrm flipH="1">
            <a:off x="4714200" y="33843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Ispiti</a:t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5"/>
          <p:cNvSpPr/>
          <p:nvPr/>
        </p:nvSpPr>
        <p:spPr>
          <a:xfrm rot="10800000" flipH="1">
            <a:off x="1333500" y="32015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35"/>
          <p:cNvSpPr/>
          <p:nvPr/>
        </p:nvSpPr>
        <p:spPr>
          <a:xfrm>
            <a:off x="7935174" y="3200675"/>
            <a:ext cx="471506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5"/>
          <p:cNvSpPr/>
          <p:nvPr/>
        </p:nvSpPr>
        <p:spPr>
          <a:xfrm>
            <a:off x="8250834" y="3498349"/>
            <a:ext cx="377605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5"/>
          <p:cNvSpPr/>
          <p:nvPr/>
        </p:nvSpPr>
        <p:spPr>
          <a:xfrm>
            <a:off x="7949925" y="3796075"/>
            <a:ext cx="300908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5"/>
          <p:cNvSpPr/>
          <p:nvPr/>
        </p:nvSpPr>
        <p:spPr>
          <a:xfrm rot="5400000">
            <a:off x="7019925" y="32015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5"/>
          <p:cNvSpPr/>
          <p:nvPr/>
        </p:nvSpPr>
        <p:spPr>
          <a:xfrm flipH="1">
            <a:off x="728536" y="3201525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5"/>
          <p:cNvSpPr/>
          <p:nvPr/>
        </p:nvSpPr>
        <p:spPr>
          <a:xfrm flipH="1">
            <a:off x="514308" y="3498350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/>
          <p:cNvSpPr/>
          <p:nvPr/>
        </p:nvSpPr>
        <p:spPr>
          <a:xfrm flipH="1">
            <a:off x="877356" y="3796075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5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35"/>
          <p:cNvGrpSpPr/>
          <p:nvPr/>
        </p:nvGrpSpPr>
        <p:grpSpPr>
          <a:xfrm>
            <a:off x="1405959" y="1950253"/>
            <a:ext cx="649865" cy="562883"/>
            <a:chOff x="2273307" y="3378754"/>
            <a:chExt cx="375818" cy="313374"/>
          </a:xfrm>
        </p:grpSpPr>
        <p:sp>
          <p:nvSpPr>
            <p:cNvPr id="480" name="Google Shape;480;p35"/>
            <p:cNvSpPr/>
            <p:nvPr/>
          </p:nvSpPr>
          <p:spPr>
            <a:xfrm>
              <a:off x="2448528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2447401" y="3429087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77"/>
                  </a:lnTo>
                  <a:cubicBezTo>
                    <a:pt x="43" y="520"/>
                    <a:pt x="29" y="578"/>
                    <a:pt x="0" y="621"/>
                  </a:cubicBezTo>
                  <a:cubicBezTo>
                    <a:pt x="166" y="686"/>
                    <a:pt x="343" y="719"/>
                    <a:pt x="522" y="719"/>
                  </a:cubicBezTo>
                  <a:cubicBezTo>
                    <a:pt x="700" y="719"/>
                    <a:pt x="881" y="686"/>
                    <a:pt x="1054" y="621"/>
                  </a:cubicBezTo>
                  <a:cubicBezTo>
                    <a:pt x="1025" y="578"/>
                    <a:pt x="996" y="520"/>
                    <a:pt x="996" y="477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2423545" y="3448774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02" y="303"/>
                    <a:pt x="1" y="462"/>
                    <a:pt x="1" y="650"/>
                  </a:cubicBezTo>
                  <a:lnTo>
                    <a:pt x="1" y="2036"/>
                  </a:lnTo>
                  <a:cubicBezTo>
                    <a:pt x="1" y="2555"/>
                    <a:pt x="160" y="3060"/>
                    <a:pt x="448" y="3493"/>
                  </a:cubicBezTo>
                  <a:lnTo>
                    <a:pt x="477" y="3551"/>
                  </a:lnTo>
                  <a:lnTo>
                    <a:pt x="2383" y="3551"/>
                  </a:lnTo>
                  <a:lnTo>
                    <a:pt x="2426" y="3493"/>
                  </a:lnTo>
                  <a:cubicBezTo>
                    <a:pt x="2700" y="3060"/>
                    <a:pt x="2859" y="2555"/>
                    <a:pt x="2859" y="2036"/>
                  </a:cubicBezTo>
                  <a:lnTo>
                    <a:pt x="2859" y="650"/>
                  </a:lnTo>
                  <a:cubicBezTo>
                    <a:pt x="2859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57" y="202"/>
                    <a:pt x="1452" y="202"/>
                  </a:cubicBezTo>
                  <a:cubicBezTo>
                    <a:pt x="1438" y="202"/>
                    <a:pt x="1430" y="202"/>
                    <a:pt x="1430" y="202"/>
                  </a:cubicBezTo>
                  <a:cubicBezTo>
                    <a:pt x="1430" y="202"/>
                    <a:pt x="1422" y="202"/>
                    <a:pt x="1409" y="202"/>
                  </a:cubicBezTo>
                  <a:cubicBezTo>
                    <a:pt x="1306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2436050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0" y="0"/>
                  </a:moveTo>
                  <a:lnTo>
                    <a:pt x="0" y="4057"/>
                  </a:lnTo>
                  <a:lnTo>
                    <a:pt x="1920" y="4057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5"/>
            <p:cNvSpPr/>
            <p:nvPr/>
          </p:nvSpPr>
          <p:spPr>
            <a:xfrm>
              <a:off x="2423545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73" y="1"/>
                  </a:moveTo>
                  <a:cubicBezTo>
                    <a:pt x="30" y="73"/>
                    <a:pt x="1" y="174"/>
                    <a:pt x="1" y="261"/>
                  </a:cubicBezTo>
                  <a:lnTo>
                    <a:pt x="1" y="1647"/>
                  </a:lnTo>
                  <a:cubicBezTo>
                    <a:pt x="1" y="2166"/>
                    <a:pt x="160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5"/>
            <p:cNvSpPr/>
            <p:nvPr/>
          </p:nvSpPr>
          <p:spPr>
            <a:xfrm>
              <a:off x="2485989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44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5"/>
            <p:cNvSpPr/>
            <p:nvPr/>
          </p:nvSpPr>
          <p:spPr>
            <a:xfrm>
              <a:off x="2442105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0"/>
                  </a:moveTo>
                  <a:cubicBezTo>
                    <a:pt x="220" y="0"/>
                    <a:pt x="209" y="4"/>
                    <a:pt x="202" y="11"/>
                  </a:cubicBezTo>
                  <a:lnTo>
                    <a:pt x="0" y="271"/>
                  </a:lnTo>
                  <a:lnTo>
                    <a:pt x="318" y="675"/>
                  </a:lnTo>
                  <a:cubicBezTo>
                    <a:pt x="334" y="700"/>
                    <a:pt x="366" y="716"/>
                    <a:pt x="398" y="716"/>
                  </a:cubicBezTo>
                  <a:cubicBezTo>
                    <a:pt x="421" y="716"/>
                    <a:pt x="444" y="708"/>
                    <a:pt x="462" y="690"/>
                  </a:cubicBezTo>
                  <a:lnTo>
                    <a:pt x="606" y="574"/>
                  </a:lnTo>
                  <a:lnTo>
                    <a:pt x="606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0" y="708"/>
                    <a:pt x="1023" y="716"/>
                    <a:pt x="1047" y="716"/>
                  </a:cubicBezTo>
                  <a:cubicBezTo>
                    <a:pt x="1080" y="716"/>
                    <a:pt x="1115" y="700"/>
                    <a:pt x="1140" y="675"/>
                  </a:cubicBezTo>
                  <a:lnTo>
                    <a:pt x="1458" y="271"/>
                  </a:lnTo>
                  <a:lnTo>
                    <a:pt x="1256" y="11"/>
                  </a:lnTo>
                  <a:cubicBezTo>
                    <a:pt x="1249" y="4"/>
                    <a:pt x="1238" y="0"/>
                    <a:pt x="1227" y="0"/>
                  </a:cubicBezTo>
                  <a:cubicBezTo>
                    <a:pt x="1216" y="0"/>
                    <a:pt x="1205" y="4"/>
                    <a:pt x="1198" y="11"/>
                  </a:cubicBezTo>
                  <a:lnTo>
                    <a:pt x="722" y="473"/>
                  </a:lnTo>
                  <a:lnTo>
                    <a:pt x="260" y="11"/>
                  </a:lnTo>
                  <a:cubicBezTo>
                    <a:pt x="253" y="4"/>
                    <a:pt x="242" y="0"/>
                    <a:pt x="231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5"/>
            <p:cNvSpPr/>
            <p:nvPr/>
          </p:nvSpPr>
          <p:spPr>
            <a:xfrm>
              <a:off x="2457992" y="3554342"/>
              <a:ext cx="6449" cy="93876"/>
            </a:xfrm>
            <a:custGeom>
              <a:avLst/>
              <a:gdLst/>
              <a:ahLst/>
              <a:cxnLst/>
              <a:rect l="l" t="t" r="r" b="b"/>
              <a:pathLst>
                <a:path w="246" h="3581" extrusionOk="0">
                  <a:moveTo>
                    <a:pt x="116" y="1"/>
                  </a:moveTo>
                  <a:cubicBezTo>
                    <a:pt x="58" y="1"/>
                    <a:pt x="0" y="58"/>
                    <a:pt x="0" y="116"/>
                  </a:cubicBezTo>
                  <a:lnTo>
                    <a:pt x="0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5"/>
            <p:cNvSpPr/>
            <p:nvPr/>
          </p:nvSpPr>
          <p:spPr>
            <a:xfrm>
              <a:off x="2436050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32" y="1"/>
                    <a:pt x="0" y="333"/>
                    <a:pt x="0" y="722"/>
                  </a:cubicBezTo>
                  <a:lnTo>
                    <a:pt x="0" y="1199"/>
                  </a:lnTo>
                  <a:cubicBezTo>
                    <a:pt x="0" y="1733"/>
                    <a:pt x="433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2" y="1"/>
                    <a:pt x="1198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5"/>
            <p:cNvSpPr/>
            <p:nvPr/>
          </p:nvSpPr>
          <p:spPr>
            <a:xfrm>
              <a:off x="2436050" y="3379147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8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4"/>
                    <a:pt x="722" y="1573"/>
                    <a:pt x="722" y="1184"/>
                  </a:cubicBez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2435656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5" y="722"/>
                  </a:lnTo>
                  <a:cubicBezTo>
                    <a:pt x="591" y="883"/>
                    <a:pt x="1180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2436050" y="3379147"/>
              <a:ext cx="34447" cy="22728"/>
            </a:xfrm>
            <a:custGeom>
              <a:avLst/>
              <a:gdLst/>
              <a:ahLst/>
              <a:cxnLst/>
              <a:rect l="l" t="t" r="r" b="b"/>
              <a:pathLst>
                <a:path w="1314" h="867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80"/>
                    <a:pt x="476" y="837"/>
                    <a:pt x="722" y="866"/>
                  </a:cubicBezTo>
                  <a:lnTo>
                    <a:pt x="722" y="722"/>
                  </a:ln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2548800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4" y="953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547673" y="3429087"/>
              <a:ext cx="27264" cy="18849"/>
            </a:xfrm>
            <a:custGeom>
              <a:avLst/>
              <a:gdLst/>
              <a:ahLst/>
              <a:cxnLst/>
              <a:rect l="l" t="t" r="r" b="b"/>
              <a:pathLst>
                <a:path w="1040" h="719" extrusionOk="0">
                  <a:moveTo>
                    <a:pt x="44" y="1"/>
                  </a:moveTo>
                  <a:lnTo>
                    <a:pt x="44" y="477"/>
                  </a:lnTo>
                  <a:cubicBezTo>
                    <a:pt x="44" y="520"/>
                    <a:pt x="29" y="578"/>
                    <a:pt x="1" y="621"/>
                  </a:cubicBezTo>
                  <a:cubicBezTo>
                    <a:pt x="167" y="686"/>
                    <a:pt x="343" y="719"/>
                    <a:pt x="520" y="719"/>
                  </a:cubicBezTo>
                  <a:cubicBezTo>
                    <a:pt x="697" y="719"/>
                    <a:pt x="874" y="686"/>
                    <a:pt x="1040" y="621"/>
                  </a:cubicBezTo>
                  <a:cubicBezTo>
                    <a:pt x="1011" y="578"/>
                    <a:pt x="997" y="520"/>
                    <a:pt x="997" y="477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2523844" y="3448774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707" y="0"/>
                  </a:moveTo>
                  <a:lnTo>
                    <a:pt x="260" y="217"/>
                  </a:lnTo>
                  <a:cubicBezTo>
                    <a:pt x="101" y="303"/>
                    <a:pt x="0" y="462"/>
                    <a:pt x="0" y="650"/>
                  </a:cubicBezTo>
                  <a:lnTo>
                    <a:pt x="0" y="2036"/>
                  </a:lnTo>
                  <a:cubicBezTo>
                    <a:pt x="0" y="2555"/>
                    <a:pt x="159" y="3060"/>
                    <a:pt x="448" y="3493"/>
                  </a:cubicBezTo>
                  <a:lnTo>
                    <a:pt x="477" y="3551"/>
                  </a:lnTo>
                  <a:lnTo>
                    <a:pt x="2396" y="3551"/>
                  </a:lnTo>
                  <a:lnTo>
                    <a:pt x="2425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7" y="303"/>
                    <a:pt x="2599" y="217"/>
                  </a:cubicBezTo>
                  <a:lnTo>
                    <a:pt x="2165" y="0"/>
                  </a:lnTo>
                  <a:cubicBezTo>
                    <a:pt x="2013" y="191"/>
                    <a:pt x="1556" y="202"/>
                    <a:pt x="1451" y="202"/>
                  </a:cubicBezTo>
                  <a:cubicBezTo>
                    <a:pt x="1437" y="202"/>
                    <a:pt x="1429" y="202"/>
                    <a:pt x="1429" y="202"/>
                  </a:cubicBezTo>
                  <a:cubicBezTo>
                    <a:pt x="1429" y="202"/>
                    <a:pt x="1422" y="202"/>
                    <a:pt x="1408" y="202"/>
                  </a:cubicBezTo>
                  <a:cubicBezTo>
                    <a:pt x="1305" y="202"/>
                    <a:pt x="860" y="191"/>
                    <a:pt x="707" y="0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2536322" y="3541864"/>
              <a:ext cx="49992" cy="106354"/>
            </a:xfrm>
            <a:custGeom>
              <a:avLst/>
              <a:gdLst/>
              <a:ahLst/>
              <a:cxnLst/>
              <a:rect l="l" t="t" r="r" b="b"/>
              <a:pathLst>
                <a:path w="1907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06" y="405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2523844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2" y="1"/>
                  </a:moveTo>
                  <a:cubicBezTo>
                    <a:pt x="15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45" y="2671"/>
                    <a:pt x="433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4" y="261"/>
                    <a:pt x="289" y="16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2586288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4" y="1"/>
                  </a:moveTo>
                  <a:lnTo>
                    <a:pt x="202" y="160"/>
                  </a:lnTo>
                  <a:cubicBezTo>
                    <a:pt x="72" y="261"/>
                    <a:pt x="0" y="391"/>
                    <a:pt x="0" y="549"/>
                  </a:cubicBezTo>
                  <a:lnTo>
                    <a:pt x="0" y="3162"/>
                  </a:lnTo>
                  <a:lnTo>
                    <a:pt x="43" y="3104"/>
                  </a:lnTo>
                  <a:cubicBezTo>
                    <a:pt x="332" y="2671"/>
                    <a:pt x="476" y="2166"/>
                    <a:pt x="476" y="1647"/>
                  </a:cubicBezTo>
                  <a:lnTo>
                    <a:pt x="476" y="261"/>
                  </a:lnTo>
                  <a:cubicBezTo>
                    <a:pt x="476" y="174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2542011" y="3441670"/>
              <a:ext cx="38615" cy="100220"/>
            </a:xfrm>
            <a:custGeom>
              <a:avLst/>
              <a:gdLst/>
              <a:ahLst/>
              <a:cxnLst/>
              <a:rect l="l" t="t" r="r" b="b"/>
              <a:pathLst>
                <a:path w="1473" h="3823" extrusionOk="0">
                  <a:moveTo>
                    <a:pt x="245" y="0"/>
                  </a:moveTo>
                  <a:cubicBezTo>
                    <a:pt x="235" y="0"/>
                    <a:pt x="224" y="4"/>
                    <a:pt x="217" y="11"/>
                  </a:cubicBezTo>
                  <a:lnTo>
                    <a:pt x="0" y="271"/>
                  </a:lnTo>
                  <a:lnTo>
                    <a:pt x="332" y="675"/>
                  </a:lnTo>
                  <a:cubicBezTo>
                    <a:pt x="349" y="700"/>
                    <a:pt x="380" y="716"/>
                    <a:pt x="412" y="716"/>
                  </a:cubicBezTo>
                  <a:cubicBezTo>
                    <a:pt x="435" y="716"/>
                    <a:pt x="458" y="708"/>
                    <a:pt x="476" y="690"/>
                  </a:cubicBezTo>
                  <a:lnTo>
                    <a:pt x="621" y="574"/>
                  </a:lnTo>
                  <a:lnTo>
                    <a:pt x="621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96" y="690"/>
                  </a:lnTo>
                  <a:cubicBezTo>
                    <a:pt x="1014" y="708"/>
                    <a:pt x="1037" y="716"/>
                    <a:pt x="1060" y="716"/>
                  </a:cubicBezTo>
                  <a:cubicBezTo>
                    <a:pt x="1092" y="716"/>
                    <a:pt x="1124" y="700"/>
                    <a:pt x="1140" y="675"/>
                  </a:cubicBezTo>
                  <a:lnTo>
                    <a:pt x="1472" y="271"/>
                  </a:lnTo>
                  <a:lnTo>
                    <a:pt x="1270" y="11"/>
                  </a:lnTo>
                  <a:cubicBezTo>
                    <a:pt x="1263" y="4"/>
                    <a:pt x="1252" y="0"/>
                    <a:pt x="1240" y="0"/>
                  </a:cubicBezTo>
                  <a:cubicBezTo>
                    <a:pt x="1227" y="0"/>
                    <a:pt x="1213" y="4"/>
                    <a:pt x="1198" y="11"/>
                  </a:cubicBezTo>
                  <a:lnTo>
                    <a:pt x="736" y="473"/>
                  </a:lnTo>
                  <a:lnTo>
                    <a:pt x="274" y="11"/>
                  </a:lnTo>
                  <a:cubicBezTo>
                    <a:pt x="267" y="4"/>
                    <a:pt x="256" y="0"/>
                    <a:pt x="245" y="0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2558264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16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32" y="3581"/>
                  </a:lnTo>
                  <a:lnTo>
                    <a:pt x="232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2536322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2536008" y="3379147"/>
              <a:ext cx="34787" cy="56441"/>
            </a:xfrm>
            <a:custGeom>
              <a:avLst/>
              <a:gdLst/>
              <a:ahLst/>
              <a:cxnLst/>
              <a:rect l="l" t="t" r="r" b="b"/>
              <a:pathLst>
                <a:path w="1327" h="2153" extrusionOk="0">
                  <a:moveTo>
                    <a:pt x="734" y="0"/>
                  </a:moveTo>
                  <a:cubicBezTo>
                    <a:pt x="330" y="0"/>
                    <a:pt x="13" y="318"/>
                    <a:pt x="13" y="722"/>
                  </a:cubicBezTo>
                  <a:lnTo>
                    <a:pt x="13" y="1198"/>
                  </a:lnTo>
                  <a:cubicBezTo>
                    <a:pt x="1" y="1746"/>
                    <a:pt x="450" y="2152"/>
                    <a:pt x="957" y="2152"/>
                  </a:cubicBezTo>
                  <a:cubicBezTo>
                    <a:pt x="1079" y="2152"/>
                    <a:pt x="1204" y="2129"/>
                    <a:pt x="1326" y="2079"/>
                  </a:cubicBezTo>
                  <a:cubicBezTo>
                    <a:pt x="965" y="1934"/>
                    <a:pt x="720" y="1573"/>
                    <a:pt x="734" y="1184"/>
                  </a:cubicBezTo>
                  <a:lnTo>
                    <a:pt x="734" y="707"/>
                  </a:lnTo>
                  <a:cubicBezTo>
                    <a:pt x="734" y="361"/>
                    <a:pt x="980" y="72"/>
                    <a:pt x="1326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5"/>
            <p:cNvSpPr/>
            <p:nvPr/>
          </p:nvSpPr>
          <p:spPr>
            <a:xfrm>
              <a:off x="2536322" y="3378754"/>
              <a:ext cx="49992" cy="25429"/>
            </a:xfrm>
            <a:custGeom>
              <a:avLst/>
              <a:gdLst/>
              <a:ahLst/>
              <a:cxnLst/>
              <a:rect l="l" t="t" r="r" b="b"/>
              <a:pathLst>
                <a:path w="1907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69" y="969"/>
                  </a:cubicBezTo>
                  <a:cubicBezTo>
                    <a:pt x="1815" y="969"/>
                    <a:pt x="1860" y="969"/>
                    <a:pt x="1906" y="968"/>
                  </a:cubicBezTo>
                  <a:lnTo>
                    <a:pt x="1906" y="722"/>
                  </a:lnTo>
                  <a:cubicBezTo>
                    <a:pt x="1906" y="333"/>
                    <a:pt x="1588" y="1"/>
                    <a:pt x="118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>
              <a:off x="2536322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1" y="780"/>
                    <a:pt x="477" y="837"/>
                    <a:pt x="722" y="866"/>
                  </a:cubicBezTo>
                  <a:lnTo>
                    <a:pt x="722" y="707"/>
                  </a:lnTo>
                  <a:cubicBezTo>
                    <a:pt x="722" y="361"/>
                    <a:pt x="968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5"/>
            <p:cNvSpPr/>
            <p:nvPr/>
          </p:nvSpPr>
          <p:spPr>
            <a:xfrm>
              <a:off x="2348623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5"/>
            <p:cNvSpPr/>
            <p:nvPr/>
          </p:nvSpPr>
          <p:spPr>
            <a:xfrm>
              <a:off x="2347102" y="3429087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9" y="1"/>
                  </a:moveTo>
                  <a:lnTo>
                    <a:pt x="59" y="477"/>
                  </a:lnTo>
                  <a:cubicBezTo>
                    <a:pt x="44" y="520"/>
                    <a:pt x="30" y="578"/>
                    <a:pt x="1" y="621"/>
                  </a:cubicBezTo>
                  <a:cubicBezTo>
                    <a:pt x="174" y="686"/>
                    <a:pt x="354" y="719"/>
                    <a:pt x="533" y="719"/>
                  </a:cubicBezTo>
                  <a:cubicBezTo>
                    <a:pt x="712" y="719"/>
                    <a:pt x="889" y="686"/>
                    <a:pt x="1055" y="621"/>
                  </a:cubicBezTo>
                  <a:cubicBezTo>
                    <a:pt x="1026" y="578"/>
                    <a:pt x="1011" y="520"/>
                    <a:pt x="1011" y="477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5"/>
            <p:cNvSpPr/>
            <p:nvPr/>
          </p:nvSpPr>
          <p:spPr>
            <a:xfrm>
              <a:off x="2323273" y="3448774"/>
              <a:ext cx="75342" cy="93116"/>
            </a:xfrm>
            <a:custGeom>
              <a:avLst/>
              <a:gdLst/>
              <a:ahLst/>
              <a:cxnLst/>
              <a:rect l="l" t="t" r="r" b="b"/>
              <a:pathLst>
                <a:path w="2874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16" y="303"/>
                    <a:pt x="0" y="462"/>
                    <a:pt x="15" y="650"/>
                  </a:cubicBezTo>
                  <a:lnTo>
                    <a:pt x="15" y="2036"/>
                  </a:lnTo>
                  <a:cubicBezTo>
                    <a:pt x="15" y="2555"/>
                    <a:pt x="159" y="3060"/>
                    <a:pt x="448" y="3493"/>
                  </a:cubicBezTo>
                  <a:lnTo>
                    <a:pt x="491" y="3551"/>
                  </a:lnTo>
                  <a:lnTo>
                    <a:pt x="2397" y="3551"/>
                  </a:lnTo>
                  <a:lnTo>
                    <a:pt x="2426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68" y="202"/>
                    <a:pt x="1465" y="202"/>
                  </a:cubicBezTo>
                  <a:cubicBezTo>
                    <a:pt x="1451" y="202"/>
                    <a:pt x="1444" y="202"/>
                    <a:pt x="1444" y="202"/>
                  </a:cubicBezTo>
                  <a:cubicBezTo>
                    <a:pt x="1444" y="202"/>
                    <a:pt x="1436" y="202"/>
                    <a:pt x="1422" y="202"/>
                  </a:cubicBezTo>
                  <a:cubicBezTo>
                    <a:pt x="1317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5"/>
            <p:cNvSpPr/>
            <p:nvPr/>
          </p:nvSpPr>
          <p:spPr>
            <a:xfrm>
              <a:off x="2335751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21" y="405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5"/>
            <p:cNvSpPr/>
            <p:nvPr/>
          </p:nvSpPr>
          <p:spPr>
            <a:xfrm>
              <a:off x="2323273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3" y="1"/>
                  </a:moveTo>
                  <a:cubicBezTo>
                    <a:pt x="29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59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5"/>
            <p:cNvSpPr/>
            <p:nvPr/>
          </p:nvSpPr>
          <p:spPr>
            <a:xfrm>
              <a:off x="2386084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30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5"/>
            <p:cNvSpPr/>
            <p:nvPr/>
          </p:nvSpPr>
          <p:spPr>
            <a:xfrm>
              <a:off x="2341807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3" y="0"/>
                  </a:moveTo>
                  <a:cubicBezTo>
                    <a:pt x="221" y="0"/>
                    <a:pt x="210" y="4"/>
                    <a:pt x="203" y="11"/>
                  </a:cubicBezTo>
                  <a:lnTo>
                    <a:pt x="1" y="271"/>
                  </a:lnTo>
                  <a:lnTo>
                    <a:pt x="318" y="675"/>
                  </a:lnTo>
                  <a:cubicBezTo>
                    <a:pt x="343" y="700"/>
                    <a:pt x="373" y="716"/>
                    <a:pt x="406" y="716"/>
                  </a:cubicBezTo>
                  <a:cubicBezTo>
                    <a:pt x="429" y="716"/>
                    <a:pt x="453" y="708"/>
                    <a:pt x="477" y="690"/>
                  </a:cubicBezTo>
                  <a:lnTo>
                    <a:pt x="607" y="574"/>
                  </a:lnTo>
                  <a:lnTo>
                    <a:pt x="607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6" y="708"/>
                    <a:pt x="1031" y="716"/>
                    <a:pt x="1054" y="716"/>
                  </a:cubicBezTo>
                  <a:cubicBezTo>
                    <a:pt x="1086" y="716"/>
                    <a:pt x="1116" y="700"/>
                    <a:pt x="1141" y="675"/>
                  </a:cubicBezTo>
                  <a:lnTo>
                    <a:pt x="1459" y="271"/>
                  </a:lnTo>
                  <a:lnTo>
                    <a:pt x="1257" y="11"/>
                  </a:lnTo>
                  <a:cubicBezTo>
                    <a:pt x="1249" y="4"/>
                    <a:pt x="1239" y="0"/>
                    <a:pt x="1228" y="0"/>
                  </a:cubicBezTo>
                  <a:cubicBezTo>
                    <a:pt x="1217" y="0"/>
                    <a:pt x="1206" y="4"/>
                    <a:pt x="1199" y="11"/>
                  </a:cubicBezTo>
                  <a:lnTo>
                    <a:pt x="737" y="473"/>
                  </a:lnTo>
                  <a:lnTo>
                    <a:pt x="275" y="11"/>
                  </a:lnTo>
                  <a:cubicBezTo>
                    <a:pt x="261" y="4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5"/>
            <p:cNvSpPr/>
            <p:nvPr/>
          </p:nvSpPr>
          <p:spPr>
            <a:xfrm>
              <a:off x="2357693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31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5"/>
            <p:cNvSpPr/>
            <p:nvPr/>
          </p:nvSpPr>
          <p:spPr>
            <a:xfrm>
              <a:off x="2335751" y="3378754"/>
              <a:ext cx="50752" cy="56782"/>
            </a:xfrm>
            <a:custGeom>
              <a:avLst/>
              <a:gdLst/>
              <a:ahLst/>
              <a:cxnLst/>
              <a:rect l="l" t="t" r="r" b="b"/>
              <a:pathLst>
                <a:path w="1936" h="2166" extrusionOk="0">
                  <a:moveTo>
                    <a:pt x="723" y="1"/>
                  </a:moveTo>
                  <a:cubicBezTo>
                    <a:pt x="333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68" y="2166"/>
                  </a:cubicBezTo>
                  <a:cubicBezTo>
                    <a:pt x="1488" y="2166"/>
                    <a:pt x="1935" y="1733"/>
                    <a:pt x="1935" y="1199"/>
                  </a:cubicBezTo>
                  <a:lnTo>
                    <a:pt x="1935" y="722"/>
                  </a:lnTo>
                  <a:cubicBezTo>
                    <a:pt x="1935" y="333"/>
                    <a:pt x="1603" y="1"/>
                    <a:pt x="121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>
              <a:off x="2335751" y="3379147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8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5" y="2129"/>
                    <a:pt x="1314" y="2079"/>
                  </a:cubicBezTo>
                  <a:cubicBezTo>
                    <a:pt x="953" y="1934"/>
                    <a:pt x="723" y="1573"/>
                    <a:pt x="723" y="1184"/>
                  </a:cubicBez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5"/>
            <p:cNvSpPr/>
            <p:nvPr/>
          </p:nvSpPr>
          <p:spPr>
            <a:xfrm>
              <a:off x="2335751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5"/>
            <p:cNvSpPr/>
            <p:nvPr/>
          </p:nvSpPr>
          <p:spPr>
            <a:xfrm>
              <a:off x="2335751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80"/>
                    <a:pt x="477" y="837"/>
                    <a:pt x="723" y="866"/>
                  </a:cubicBezTo>
                  <a:lnTo>
                    <a:pt x="723" y="722"/>
                  </a:ln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5"/>
            <p:cNvSpPr/>
            <p:nvPr/>
          </p:nvSpPr>
          <p:spPr>
            <a:xfrm>
              <a:off x="2298290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5"/>
            <p:cNvSpPr/>
            <p:nvPr/>
          </p:nvSpPr>
          <p:spPr>
            <a:xfrm>
              <a:off x="2297163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11" y="578"/>
                    <a:pt x="996" y="535"/>
                    <a:pt x="996" y="492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5"/>
            <p:cNvSpPr/>
            <p:nvPr/>
          </p:nvSpPr>
          <p:spPr>
            <a:xfrm>
              <a:off x="2273307" y="3555102"/>
              <a:ext cx="74975" cy="93116"/>
            </a:xfrm>
            <a:custGeom>
              <a:avLst/>
              <a:gdLst/>
              <a:ahLst/>
              <a:cxnLst/>
              <a:rect l="l" t="t" r="r" b="b"/>
              <a:pathLst>
                <a:path w="2860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1" y="192"/>
                    <a:pt x="1554" y="203"/>
                    <a:pt x="1451" y="203"/>
                  </a:cubicBezTo>
                  <a:cubicBezTo>
                    <a:pt x="1438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7" y="192"/>
                    <a:pt x="694" y="0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5"/>
            <p:cNvSpPr/>
            <p:nvPr/>
          </p:nvSpPr>
          <p:spPr>
            <a:xfrm>
              <a:off x="2285812" y="3648192"/>
              <a:ext cx="49966" cy="43936"/>
            </a:xfrm>
            <a:custGeom>
              <a:avLst/>
              <a:gdLst/>
              <a:ahLst/>
              <a:cxnLst/>
              <a:rect l="l" t="t" r="r" b="b"/>
              <a:pathLst>
                <a:path w="1906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01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5"/>
            <p:cNvSpPr/>
            <p:nvPr/>
          </p:nvSpPr>
          <p:spPr>
            <a:xfrm>
              <a:off x="2273307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60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90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5"/>
            <p:cNvSpPr/>
            <p:nvPr/>
          </p:nvSpPr>
          <p:spPr>
            <a:xfrm>
              <a:off x="2335751" y="3565693"/>
              <a:ext cx="12898" cy="82525"/>
            </a:xfrm>
            <a:custGeom>
              <a:avLst/>
              <a:gdLst/>
              <a:ahLst/>
              <a:cxnLst/>
              <a:rect l="l" t="t" r="r" b="b"/>
              <a:pathLst>
                <a:path w="492" h="3148" extrusionOk="0">
                  <a:moveTo>
                    <a:pt x="419" y="1"/>
                  </a:moveTo>
                  <a:lnTo>
                    <a:pt x="203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44" y="3090"/>
                  </a:lnTo>
                  <a:cubicBezTo>
                    <a:pt x="333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92" y="159"/>
                    <a:pt x="463" y="73"/>
                    <a:pt x="41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291867" y="3547998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1"/>
                  </a:moveTo>
                  <a:cubicBezTo>
                    <a:pt x="220" y="1"/>
                    <a:pt x="210" y="4"/>
                    <a:pt x="202" y="12"/>
                  </a:cubicBezTo>
                  <a:lnTo>
                    <a:pt x="0" y="271"/>
                  </a:lnTo>
                  <a:lnTo>
                    <a:pt x="318" y="676"/>
                  </a:lnTo>
                  <a:cubicBezTo>
                    <a:pt x="343" y="701"/>
                    <a:pt x="373" y="716"/>
                    <a:pt x="405" y="716"/>
                  </a:cubicBezTo>
                  <a:cubicBezTo>
                    <a:pt x="428" y="716"/>
                    <a:pt x="452" y="708"/>
                    <a:pt x="477" y="690"/>
                  </a:cubicBezTo>
                  <a:lnTo>
                    <a:pt x="607" y="575"/>
                  </a:lnTo>
                  <a:lnTo>
                    <a:pt x="607" y="3823"/>
                  </a:lnTo>
                  <a:lnTo>
                    <a:pt x="852" y="3823"/>
                  </a:lnTo>
                  <a:lnTo>
                    <a:pt x="852" y="575"/>
                  </a:lnTo>
                  <a:lnTo>
                    <a:pt x="982" y="690"/>
                  </a:lnTo>
                  <a:cubicBezTo>
                    <a:pt x="1006" y="708"/>
                    <a:pt x="1030" y="716"/>
                    <a:pt x="1053" y="716"/>
                  </a:cubicBezTo>
                  <a:cubicBezTo>
                    <a:pt x="1085" y="716"/>
                    <a:pt x="1115" y="701"/>
                    <a:pt x="1141" y="676"/>
                  </a:cubicBezTo>
                  <a:lnTo>
                    <a:pt x="1458" y="271"/>
                  </a:lnTo>
                  <a:lnTo>
                    <a:pt x="1256" y="26"/>
                  </a:lnTo>
                  <a:cubicBezTo>
                    <a:pt x="1249" y="12"/>
                    <a:pt x="1238" y="4"/>
                    <a:pt x="1227" y="4"/>
                  </a:cubicBezTo>
                  <a:cubicBezTo>
                    <a:pt x="1216" y="4"/>
                    <a:pt x="1206" y="12"/>
                    <a:pt x="1198" y="26"/>
                  </a:cubicBezTo>
                  <a:lnTo>
                    <a:pt x="736" y="474"/>
                  </a:lnTo>
                  <a:lnTo>
                    <a:pt x="260" y="12"/>
                  </a:lnTo>
                  <a:cubicBezTo>
                    <a:pt x="253" y="4"/>
                    <a:pt x="242" y="1"/>
                    <a:pt x="2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307754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5"/>
            <p:cNvSpPr/>
            <p:nvPr/>
          </p:nvSpPr>
          <p:spPr>
            <a:xfrm>
              <a:off x="2285812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3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5"/>
            <p:cNvSpPr/>
            <p:nvPr/>
          </p:nvSpPr>
          <p:spPr>
            <a:xfrm>
              <a:off x="2285812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08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5"/>
            <p:cNvSpPr/>
            <p:nvPr/>
          </p:nvSpPr>
          <p:spPr>
            <a:xfrm>
              <a:off x="2285418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33" y="1"/>
                    <a:pt x="1" y="319"/>
                    <a:pt x="1" y="723"/>
                  </a:cubicBezTo>
                  <a:lnTo>
                    <a:pt x="15" y="737"/>
                  </a:lnTo>
                  <a:cubicBezTo>
                    <a:pt x="591" y="884"/>
                    <a:pt x="1192" y="970"/>
                    <a:pt x="1783" y="970"/>
                  </a:cubicBezTo>
                  <a:cubicBezTo>
                    <a:pt x="1829" y="970"/>
                    <a:pt x="1875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5"/>
            <p:cNvSpPr/>
            <p:nvPr/>
          </p:nvSpPr>
          <p:spPr>
            <a:xfrm>
              <a:off x="2285812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5"/>
            <p:cNvSpPr/>
            <p:nvPr/>
          </p:nvSpPr>
          <p:spPr>
            <a:xfrm>
              <a:off x="2398588" y="3535415"/>
              <a:ext cx="24983" cy="25009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5"/>
            <p:cNvSpPr/>
            <p:nvPr/>
          </p:nvSpPr>
          <p:spPr>
            <a:xfrm>
              <a:off x="2397435" y="3535415"/>
              <a:ext cx="27290" cy="18849"/>
            </a:xfrm>
            <a:custGeom>
              <a:avLst/>
              <a:gdLst/>
              <a:ahLst/>
              <a:cxnLst/>
              <a:rect l="l" t="t" r="r" b="b"/>
              <a:pathLst>
                <a:path w="1041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30" y="578"/>
                    <a:pt x="1" y="622"/>
                  </a:cubicBezTo>
                  <a:cubicBezTo>
                    <a:pt x="167" y="687"/>
                    <a:pt x="344" y="719"/>
                    <a:pt x="520" y="719"/>
                  </a:cubicBezTo>
                  <a:cubicBezTo>
                    <a:pt x="697" y="719"/>
                    <a:pt x="874" y="687"/>
                    <a:pt x="1040" y="622"/>
                  </a:cubicBezTo>
                  <a:cubicBezTo>
                    <a:pt x="1011" y="578"/>
                    <a:pt x="997" y="535"/>
                    <a:pt x="997" y="492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5"/>
            <p:cNvSpPr/>
            <p:nvPr/>
          </p:nvSpPr>
          <p:spPr>
            <a:xfrm>
              <a:off x="2373606" y="3555102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693" y="0"/>
                  </a:moveTo>
                  <a:lnTo>
                    <a:pt x="260" y="231"/>
                  </a:lnTo>
                  <a:cubicBezTo>
                    <a:pt x="101" y="304"/>
                    <a:pt x="0" y="477"/>
                    <a:pt x="0" y="650"/>
                  </a:cubicBezTo>
                  <a:lnTo>
                    <a:pt x="0" y="2036"/>
                  </a:lnTo>
                  <a:cubicBezTo>
                    <a:pt x="0" y="2556"/>
                    <a:pt x="159" y="3061"/>
                    <a:pt x="448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5" y="3494"/>
                  </a:lnTo>
                  <a:cubicBezTo>
                    <a:pt x="2714" y="3061"/>
                    <a:pt x="2873" y="2556"/>
                    <a:pt x="2858" y="2036"/>
                  </a:cubicBezTo>
                  <a:lnTo>
                    <a:pt x="2858" y="650"/>
                  </a:lnTo>
                  <a:cubicBezTo>
                    <a:pt x="2858" y="477"/>
                    <a:pt x="2757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3" y="203"/>
                    <a:pt x="1451" y="203"/>
                  </a:cubicBezTo>
                  <a:cubicBezTo>
                    <a:pt x="1437" y="203"/>
                    <a:pt x="1429" y="203"/>
                    <a:pt x="1429" y="203"/>
                  </a:cubicBezTo>
                  <a:cubicBezTo>
                    <a:pt x="1429" y="203"/>
                    <a:pt x="1422" y="203"/>
                    <a:pt x="1408" y="203"/>
                  </a:cubicBezTo>
                  <a:cubicBezTo>
                    <a:pt x="1305" y="203"/>
                    <a:pt x="859" y="192"/>
                    <a:pt x="693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5"/>
            <p:cNvSpPr/>
            <p:nvPr/>
          </p:nvSpPr>
          <p:spPr>
            <a:xfrm>
              <a:off x="2386084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18"/>
                    <a:pt x="419" y="2151"/>
                    <a:pt x="953" y="2151"/>
                  </a:cubicBezTo>
                  <a:cubicBezTo>
                    <a:pt x="1488" y="2151"/>
                    <a:pt x="1921" y="1718"/>
                    <a:pt x="1921" y="1199"/>
                  </a:cubicBezTo>
                  <a:lnTo>
                    <a:pt x="1921" y="722"/>
                  </a:lnTo>
                  <a:cubicBezTo>
                    <a:pt x="1921" y="318"/>
                    <a:pt x="1603" y="0"/>
                    <a:pt x="119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5"/>
            <p:cNvSpPr/>
            <p:nvPr/>
          </p:nvSpPr>
          <p:spPr>
            <a:xfrm>
              <a:off x="2385717" y="3485475"/>
              <a:ext cx="34840" cy="56441"/>
            </a:xfrm>
            <a:custGeom>
              <a:avLst/>
              <a:gdLst/>
              <a:ahLst/>
              <a:cxnLst/>
              <a:rect l="l" t="t" r="r" b="b"/>
              <a:pathLst>
                <a:path w="1329" h="2153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51" y="2152"/>
                    <a:pt x="952" y="2152"/>
                  </a:cubicBezTo>
                  <a:cubicBezTo>
                    <a:pt x="1071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5"/>
            <p:cNvSpPr/>
            <p:nvPr/>
          </p:nvSpPr>
          <p:spPr>
            <a:xfrm>
              <a:off x="2386084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32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5"/>
            <p:cNvSpPr/>
            <p:nvPr/>
          </p:nvSpPr>
          <p:spPr>
            <a:xfrm>
              <a:off x="2373606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15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45" y="2657"/>
                    <a:pt x="433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5"/>
            <p:cNvSpPr/>
            <p:nvPr/>
          </p:nvSpPr>
          <p:spPr>
            <a:xfrm>
              <a:off x="2436050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4" y="1"/>
                  </a:moveTo>
                  <a:lnTo>
                    <a:pt x="188" y="159"/>
                  </a:lnTo>
                  <a:cubicBezTo>
                    <a:pt x="72" y="246"/>
                    <a:pt x="0" y="390"/>
                    <a:pt x="0" y="535"/>
                  </a:cubicBezTo>
                  <a:lnTo>
                    <a:pt x="0" y="3148"/>
                  </a:lnTo>
                  <a:lnTo>
                    <a:pt x="43" y="3090"/>
                  </a:lnTo>
                  <a:cubicBezTo>
                    <a:pt x="332" y="2657"/>
                    <a:pt x="476" y="2152"/>
                    <a:pt x="476" y="1632"/>
                  </a:cubicBezTo>
                  <a:lnTo>
                    <a:pt x="476" y="246"/>
                  </a:lnTo>
                  <a:cubicBezTo>
                    <a:pt x="476" y="159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5"/>
            <p:cNvSpPr/>
            <p:nvPr/>
          </p:nvSpPr>
          <p:spPr>
            <a:xfrm>
              <a:off x="2391773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44" y="0"/>
                  </a:moveTo>
                  <a:cubicBezTo>
                    <a:pt x="231" y="0"/>
                    <a:pt x="217" y="8"/>
                    <a:pt x="202" y="22"/>
                  </a:cubicBezTo>
                  <a:lnTo>
                    <a:pt x="0" y="267"/>
                  </a:lnTo>
                  <a:lnTo>
                    <a:pt x="332" y="672"/>
                  </a:lnTo>
                  <a:cubicBezTo>
                    <a:pt x="349" y="697"/>
                    <a:pt x="380" y="712"/>
                    <a:pt x="412" y="712"/>
                  </a:cubicBezTo>
                  <a:cubicBezTo>
                    <a:pt x="435" y="712"/>
                    <a:pt x="458" y="704"/>
                    <a:pt x="477" y="686"/>
                  </a:cubicBezTo>
                  <a:lnTo>
                    <a:pt x="621" y="571"/>
                  </a:lnTo>
                  <a:lnTo>
                    <a:pt x="621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6" y="686"/>
                  </a:lnTo>
                  <a:cubicBezTo>
                    <a:pt x="1014" y="704"/>
                    <a:pt x="1038" y="712"/>
                    <a:pt x="1061" y="712"/>
                  </a:cubicBezTo>
                  <a:cubicBezTo>
                    <a:pt x="1092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71" y="22"/>
                  </a:lnTo>
                  <a:cubicBezTo>
                    <a:pt x="1256" y="8"/>
                    <a:pt x="1242" y="0"/>
                    <a:pt x="1229" y="0"/>
                  </a:cubicBezTo>
                  <a:cubicBezTo>
                    <a:pt x="1216" y="0"/>
                    <a:pt x="1206" y="8"/>
                    <a:pt x="1198" y="22"/>
                  </a:cubicBezTo>
                  <a:lnTo>
                    <a:pt x="736" y="484"/>
                  </a:lnTo>
                  <a:lnTo>
                    <a:pt x="274" y="22"/>
                  </a:lnTo>
                  <a:cubicBezTo>
                    <a:pt x="267" y="8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5"/>
            <p:cNvSpPr/>
            <p:nvPr/>
          </p:nvSpPr>
          <p:spPr>
            <a:xfrm>
              <a:off x="2408026" y="3660670"/>
              <a:ext cx="6082" cy="31458"/>
            </a:xfrm>
            <a:custGeom>
              <a:avLst/>
              <a:gdLst/>
              <a:ahLst/>
              <a:cxnLst/>
              <a:rect l="l" t="t" r="r" b="b"/>
              <a:pathLst>
                <a:path w="232" h="1200" extrusionOk="0">
                  <a:moveTo>
                    <a:pt x="116" y="1"/>
                  </a:moveTo>
                  <a:cubicBezTo>
                    <a:pt x="44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32" y="1199"/>
                  </a:lnTo>
                  <a:lnTo>
                    <a:pt x="232" y="116"/>
                  </a:lnTo>
                  <a:cubicBezTo>
                    <a:pt x="232" y="59"/>
                    <a:pt x="189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2385717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15" y="737"/>
                  </a:lnTo>
                  <a:cubicBezTo>
                    <a:pt x="591" y="884"/>
                    <a:pt x="1179" y="970"/>
                    <a:pt x="1780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603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2385717" y="3485475"/>
              <a:ext cx="34840" cy="23095"/>
            </a:xfrm>
            <a:custGeom>
              <a:avLst/>
              <a:gdLst/>
              <a:ahLst/>
              <a:cxnLst/>
              <a:rect l="l" t="t" r="r" b="b"/>
              <a:pathLst>
                <a:path w="1329" h="881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cubicBezTo>
                    <a:pt x="246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2498861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2497340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8" y="1"/>
                  </a:moveTo>
                  <a:lnTo>
                    <a:pt x="58" y="492"/>
                  </a:lnTo>
                  <a:cubicBezTo>
                    <a:pt x="58" y="535"/>
                    <a:pt x="30" y="578"/>
                    <a:pt x="1" y="622"/>
                  </a:cubicBezTo>
                  <a:cubicBezTo>
                    <a:pt x="174" y="687"/>
                    <a:pt x="354" y="719"/>
                    <a:pt x="533" y="719"/>
                  </a:cubicBezTo>
                  <a:cubicBezTo>
                    <a:pt x="712" y="719"/>
                    <a:pt x="888" y="687"/>
                    <a:pt x="1054" y="622"/>
                  </a:cubicBezTo>
                  <a:cubicBezTo>
                    <a:pt x="1026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5"/>
            <p:cNvSpPr/>
            <p:nvPr/>
          </p:nvSpPr>
          <p:spPr>
            <a:xfrm>
              <a:off x="2473878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4" y="203"/>
                    <a:pt x="1451" y="203"/>
                  </a:cubicBezTo>
                  <a:cubicBezTo>
                    <a:pt x="1437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6" y="192"/>
                    <a:pt x="694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5"/>
            <p:cNvSpPr/>
            <p:nvPr/>
          </p:nvSpPr>
          <p:spPr>
            <a:xfrm>
              <a:off x="2485989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5"/>
            <p:cNvSpPr/>
            <p:nvPr/>
          </p:nvSpPr>
          <p:spPr>
            <a:xfrm>
              <a:off x="2473511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29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5"/>
            <p:cNvSpPr/>
            <p:nvPr/>
          </p:nvSpPr>
          <p:spPr>
            <a:xfrm>
              <a:off x="2536322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5" y="1"/>
                  </a:moveTo>
                  <a:lnTo>
                    <a:pt x="188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29" y="3090"/>
                  </a:lnTo>
                  <a:cubicBezTo>
                    <a:pt x="318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5"/>
            <p:cNvSpPr/>
            <p:nvPr/>
          </p:nvSpPr>
          <p:spPr>
            <a:xfrm>
              <a:off x="2492045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33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8" y="672"/>
                  </a:lnTo>
                  <a:cubicBezTo>
                    <a:pt x="343" y="697"/>
                    <a:pt x="378" y="712"/>
                    <a:pt x="412" y="712"/>
                  </a:cubicBezTo>
                  <a:cubicBezTo>
                    <a:pt x="436" y="712"/>
                    <a:pt x="459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7" y="686"/>
                  </a:lnTo>
                  <a:cubicBezTo>
                    <a:pt x="1015" y="704"/>
                    <a:pt x="1038" y="712"/>
                    <a:pt x="1061" y="712"/>
                  </a:cubicBezTo>
                  <a:cubicBezTo>
                    <a:pt x="1093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56" y="22"/>
                  </a:lnTo>
                  <a:cubicBezTo>
                    <a:pt x="1249" y="8"/>
                    <a:pt x="1238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75" y="22"/>
                  </a:lnTo>
                  <a:cubicBezTo>
                    <a:pt x="260" y="8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5"/>
            <p:cNvSpPr/>
            <p:nvPr/>
          </p:nvSpPr>
          <p:spPr>
            <a:xfrm>
              <a:off x="2507931" y="3660670"/>
              <a:ext cx="6475" cy="31458"/>
            </a:xfrm>
            <a:custGeom>
              <a:avLst/>
              <a:gdLst/>
              <a:ahLst/>
              <a:cxnLst/>
              <a:rect l="l" t="t" r="r" b="b"/>
              <a:pathLst>
                <a:path w="247" h="1200" extrusionOk="0">
                  <a:moveTo>
                    <a:pt x="131" y="1"/>
                  </a:moveTo>
                  <a:cubicBezTo>
                    <a:pt x="59" y="1"/>
                    <a:pt x="15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5"/>
            <p:cNvSpPr/>
            <p:nvPr/>
          </p:nvSpPr>
          <p:spPr>
            <a:xfrm>
              <a:off x="2486383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19" y="2151"/>
                    <a:pt x="953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588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5"/>
            <p:cNvSpPr/>
            <p:nvPr/>
          </p:nvSpPr>
          <p:spPr>
            <a:xfrm>
              <a:off x="2485989" y="3485475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5"/>
            <p:cNvSpPr/>
            <p:nvPr/>
          </p:nvSpPr>
          <p:spPr>
            <a:xfrm>
              <a:off x="2485989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19"/>
                    <a:pt x="1" y="723"/>
                  </a:cubicBezTo>
                  <a:lnTo>
                    <a:pt x="1" y="737"/>
                  </a:lnTo>
                  <a:cubicBezTo>
                    <a:pt x="577" y="884"/>
                    <a:pt x="1177" y="970"/>
                    <a:pt x="1780" y="970"/>
                  </a:cubicBezTo>
                  <a:cubicBezTo>
                    <a:pt x="1827" y="970"/>
                    <a:pt x="1874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5"/>
            <p:cNvSpPr/>
            <p:nvPr/>
          </p:nvSpPr>
          <p:spPr>
            <a:xfrm>
              <a:off x="2485989" y="3485475"/>
              <a:ext cx="34473" cy="23095"/>
            </a:xfrm>
            <a:custGeom>
              <a:avLst/>
              <a:gdLst/>
              <a:ahLst/>
              <a:cxnLst/>
              <a:rect l="l" t="t" r="r" b="b"/>
              <a:pathLst>
                <a:path w="1315" h="881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5"/>
            <p:cNvSpPr/>
            <p:nvPr/>
          </p:nvSpPr>
          <p:spPr>
            <a:xfrm>
              <a:off x="2598766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5"/>
            <p:cNvSpPr/>
            <p:nvPr/>
          </p:nvSpPr>
          <p:spPr>
            <a:xfrm>
              <a:off x="2597639" y="3535415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92"/>
                  </a:lnTo>
                  <a:cubicBezTo>
                    <a:pt x="43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25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5"/>
            <p:cNvSpPr/>
            <p:nvPr/>
          </p:nvSpPr>
          <p:spPr>
            <a:xfrm>
              <a:off x="2573783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60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72" y="304"/>
                    <a:pt x="2613" y="231"/>
                  </a:cubicBezTo>
                  <a:lnTo>
                    <a:pt x="2166" y="0"/>
                  </a:lnTo>
                  <a:cubicBezTo>
                    <a:pt x="2013" y="192"/>
                    <a:pt x="1568" y="203"/>
                    <a:pt x="1465" y="203"/>
                  </a:cubicBezTo>
                  <a:cubicBezTo>
                    <a:pt x="1452" y="203"/>
                    <a:pt x="1444" y="203"/>
                    <a:pt x="1444" y="203"/>
                  </a:cubicBezTo>
                  <a:cubicBezTo>
                    <a:pt x="1444" y="203"/>
                    <a:pt x="1436" y="203"/>
                    <a:pt x="1422" y="203"/>
                  </a:cubicBezTo>
                  <a:cubicBezTo>
                    <a:pt x="1317" y="203"/>
                    <a:pt x="861" y="192"/>
                    <a:pt x="708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5"/>
            <p:cNvSpPr/>
            <p:nvPr/>
          </p:nvSpPr>
          <p:spPr>
            <a:xfrm>
              <a:off x="2586288" y="3648192"/>
              <a:ext cx="50333" cy="43936"/>
            </a:xfrm>
            <a:custGeom>
              <a:avLst/>
              <a:gdLst/>
              <a:ahLst/>
              <a:cxnLst/>
              <a:rect l="l" t="t" r="r" b="b"/>
              <a:pathLst>
                <a:path w="1920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15" y="1675"/>
                    <a:pt x="245" y="1675"/>
                  </a:cubicBezTo>
                  <a:lnTo>
                    <a:pt x="1675" y="1675"/>
                  </a:lnTo>
                  <a:cubicBezTo>
                    <a:pt x="1804" y="1675"/>
                    <a:pt x="1920" y="1560"/>
                    <a:pt x="1920" y="1430"/>
                  </a:cubicBezTo>
                  <a:lnTo>
                    <a:pt x="1920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5"/>
            <p:cNvSpPr/>
            <p:nvPr/>
          </p:nvSpPr>
          <p:spPr>
            <a:xfrm>
              <a:off x="2573783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89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5"/>
            <p:cNvSpPr/>
            <p:nvPr/>
          </p:nvSpPr>
          <p:spPr>
            <a:xfrm>
              <a:off x="2636594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405" y="1"/>
                  </a:moveTo>
                  <a:lnTo>
                    <a:pt x="189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30" y="3090"/>
                  </a:lnTo>
                  <a:cubicBezTo>
                    <a:pt x="319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5"/>
            <p:cNvSpPr/>
            <p:nvPr/>
          </p:nvSpPr>
          <p:spPr>
            <a:xfrm>
              <a:off x="2592317" y="3548103"/>
              <a:ext cx="38248" cy="100115"/>
            </a:xfrm>
            <a:custGeom>
              <a:avLst/>
              <a:gdLst/>
              <a:ahLst/>
              <a:cxnLst/>
              <a:rect l="l" t="t" r="r" b="b"/>
              <a:pathLst>
                <a:path w="1459" h="3819" extrusionOk="0">
                  <a:moveTo>
                    <a:pt x="232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9" y="672"/>
                  </a:lnTo>
                  <a:cubicBezTo>
                    <a:pt x="344" y="697"/>
                    <a:pt x="374" y="712"/>
                    <a:pt x="406" y="712"/>
                  </a:cubicBezTo>
                  <a:cubicBezTo>
                    <a:pt x="429" y="712"/>
                    <a:pt x="453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3" y="3819"/>
                  </a:lnTo>
                  <a:lnTo>
                    <a:pt x="853" y="571"/>
                  </a:lnTo>
                  <a:lnTo>
                    <a:pt x="983" y="686"/>
                  </a:lnTo>
                  <a:cubicBezTo>
                    <a:pt x="1007" y="704"/>
                    <a:pt x="1031" y="712"/>
                    <a:pt x="1054" y="712"/>
                  </a:cubicBezTo>
                  <a:cubicBezTo>
                    <a:pt x="1086" y="712"/>
                    <a:pt x="1116" y="697"/>
                    <a:pt x="1141" y="672"/>
                  </a:cubicBezTo>
                  <a:lnTo>
                    <a:pt x="1459" y="267"/>
                  </a:lnTo>
                  <a:lnTo>
                    <a:pt x="1257" y="22"/>
                  </a:lnTo>
                  <a:cubicBezTo>
                    <a:pt x="1250" y="8"/>
                    <a:pt x="1239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61" y="22"/>
                  </a:lnTo>
                  <a:cubicBezTo>
                    <a:pt x="254" y="8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5"/>
            <p:cNvSpPr/>
            <p:nvPr/>
          </p:nvSpPr>
          <p:spPr>
            <a:xfrm>
              <a:off x="2608230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0" y="59"/>
                    <a:pt x="0" y="116"/>
                  </a:cubicBezTo>
                  <a:lnTo>
                    <a:pt x="0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5"/>
            <p:cNvSpPr/>
            <p:nvPr/>
          </p:nvSpPr>
          <p:spPr>
            <a:xfrm>
              <a:off x="2586288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2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5"/>
            <p:cNvSpPr/>
            <p:nvPr/>
          </p:nvSpPr>
          <p:spPr>
            <a:xfrm>
              <a:off x="2586288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5"/>
            <p:cNvSpPr/>
            <p:nvPr/>
          </p:nvSpPr>
          <p:spPr>
            <a:xfrm>
              <a:off x="2586288" y="3485082"/>
              <a:ext cx="50333" cy="25429"/>
            </a:xfrm>
            <a:custGeom>
              <a:avLst/>
              <a:gdLst/>
              <a:ahLst/>
              <a:cxnLst/>
              <a:rect l="l" t="t" r="r" b="b"/>
              <a:pathLst>
                <a:path w="1920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0" y="737"/>
                  </a:lnTo>
                  <a:cubicBezTo>
                    <a:pt x="576" y="884"/>
                    <a:pt x="1177" y="970"/>
                    <a:pt x="1779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588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2586288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6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5"/>
          <p:cNvGrpSpPr/>
          <p:nvPr/>
        </p:nvGrpSpPr>
        <p:grpSpPr>
          <a:xfrm>
            <a:off x="7175004" y="1936125"/>
            <a:ext cx="431807" cy="497213"/>
            <a:chOff x="2659458" y="1500275"/>
            <a:chExt cx="332261" cy="359232"/>
          </a:xfrm>
        </p:grpSpPr>
        <p:sp>
          <p:nvSpPr>
            <p:cNvPr id="565" name="Google Shape;565;p35"/>
            <p:cNvSpPr/>
            <p:nvPr/>
          </p:nvSpPr>
          <p:spPr>
            <a:xfrm>
              <a:off x="2957234" y="1800015"/>
              <a:ext cx="34486" cy="59361"/>
            </a:xfrm>
            <a:custGeom>
              <a:avLst/>
              <a:gdLst/>
              <a:ahLst/>
              <a:cxnLst/>
              <a:rect l="l" t="t" r="r" b="b"/>
              <a:pathLst>
                <a:path w="1317" h="2267" extrusionOk="0">
                  <a:moveTo>
                    <a:pt x="0" y="1"/>
                  </a:moveTo>
                  <a:lnTo>
                    <a:pt x="248" y="1909"/>
                  </a:lnTo>
                  <a:cubicBezTo>
                    <a:pt x="277" y="2147"/>
                    <a:pt x="465" y="2267"/>
                    <a:pt x="655" y="2267"/>
                  </a:cubicBezTo>
                  <a:cubicBezTo>
                    <a:pt x="844" y="2267"/>
                    <a:pt x="1035" y="2147"/>
                    <a:pt x="1069" y="1909"/>
                  </a:cubicBezTo>
                  <a:lnTo>
                    <a:pt x="1317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2974463" y="1800015"/>
              <a:ext cx="17256" cy="59492"/>
            </a:xfrm>
            <a:custGeom>
              <a:avLst/>
              <a:gdLst/>
              <a:ahLst/>
              <a:cxnLst/>
              <a:rect l="l" t="t" r="r" b="b"/>
              <a:pathLst>
                <a:path w="659" h="2272" extrusionOk="0">
                  <a:moveTo>
                    <a:pt x="0" y="1"/>
                  </a:moveTo>
                  <a:lnTo>
                    <a:pt x="0" y="2271"/>
                  </a:lnTo>
                  <a:cubicBezTo>
                    <a:pt x="201" y="2262"/>
                    <a:pt x="382" y="2109"/>
                    <a:pt x="411" y="1909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0" y="13709"/>
                  </a:cubicBezTo>
                  <a:lnTo>
                    <a:pt x="9941" y="13709"/>
                  </a:lnTo>
                  <a:cubicBezTo>
                    <a:pt x="10065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F0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2659458" y="1500275"/>
              <a:ext cx="92459" cy="92197"/>
            </a:xfrm>
            <a:custGeom>
              <a:avLst/>
              <a:gdLst/>
              <a:ahLst/>
              <a:cxnLst/>
              <a:rect l="l" t="t" r="r" b="b"/>
              <a:pathLst>
                <a:path w="3531" h="3521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3520"/>
                  </a:lnTo>
                  <a:lnTo>
                    <a:pt x="3301" y="3520"/>
                  </a:lnTo>
                  <a:cubicBezTo>
                    <a:pt x="3425" y="3520"/>
                    <a:pt x="3530" y="3425"/>
                    <a:pt x="3530" y="3301"/>
                  </a:cubicBezTo>
                  <a:lnTo>
                    <a:pt x="3530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5"/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9254" y="0"/>
                  </a:moveTo>
                  <a:lnTo>
                    <a:pt x="9254" y="12774"/>
                  </a:lnTo>
                  <a:lnTo>
                    <a:pt x="1" y="1277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9" y="13709"/>
                  </a:cubicBezTo>
                  <a:lnTo>
                    <a:pt x="9932" y="13709"/>
                  </a:lnTo>
                  <a:cubicBezTo>
                    <a:pt x="10056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5"/>
            <p:cNvSpPr/>
            <p:nvPr/>
          </p:nvSpPr>
          <p:spPr>
            <a:xfrm>
              <a:off x="2659458" y="1500275"/>
              <a:ext cx="79471" cy="79445"/>
            </a:xfrm>
            <a:custGeom>
              <a:avLst/>
              <a:gdLst/>
              <a:ahLst/>
              <a:cxnLst/>
              <a:rect l="l" t="t" r="r" b="b"/>
              <a:pathLst>
                <a:path w="3035" h="3034" extrusionOk="0">
                  <a:moveTo>
                    <a:pt x="3034" y="0"/>
                  </a:moveTo>
                  <a:lnTo>
                    <a:pt x="1" y="3034"/>
                  </a:lnTo>
                  <a:lnTo>
                    <a:pt x="2815" y="3034"/>
                  </a:lnTo>
                  <a:cubicBezTo>
                    <a:pt x="2939" y="3034"/>
                    <a:pt x="3034" y="2929"/>
                    <a:pt x="3034" y="2814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5"/>
            <p:cNvSpPr/>
            <p:nvPr/>
          </p:nvSpPr>
          <p:spPr>
            <a:xfrm>
              <a:off x="2710414" y="1744817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0"/>
                  </a:cubicBezTo>
                  <a:lnTo>
                    <a:pt x="6011" y="420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5"/>
            <p:cNvSpPr/>
            <p:nvPr/>
          </p:nvSpPr>
          <p:spPr>
            <a:xfrm>
              <a:off x="2785853" y="1811013"/>
              <a:ext cx="88715" cy="11024"/>
            </a:xfrm>
            <a:custGeom>
              <a:avLst/>
              <a:gdLst/>
              <a:ahLst/>
              <a:cxnLst/>
              <a:rect l="l" t="t" r="r" b="b"/>
              <a:pathLst>
                <a:path w="3388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3130" y="420"/>
                  </a:lnTo>
                  <a:cubicBezTo>
                    <a:pt x="3387" y="392"/>
                    <a:pt x="3387" y="20"/>
                    <a:pt x="313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5"/>
            <p:cNvSpPr/>
            <p:nvPr/>
          </p:nvSpPr>
          <p:spPr>
            <a:xfrm>
              <a:off x="2710414" y="1717349"/>
              <a:ext cx="164154" cy="10998"/>
            </a:xfrm>
            <a:custGeom>
              <a:avLst/>
              <a:gdLst/>
              <a:ahLst/>
              <a:cxnLst/>
              <a:rect l="l" t="t" r="r" b="b"/>
              <a:pathLst>
                <a:path w="6269" h="420" extrusionOk="0">
                  <a:moveTo>
                    <a:pt x="258" y="0"/>
                  </a:moveTo>
                  <a:cubicBezTo>
                    <a:pt x="1" y="19"/>
                    <a:pt x="1" y="391"/>
                    <a:pt x="258" y="420"/>
                  </a:cubicBezTo>
                  <a:lnTo>
                    <a:pt x="6011" y="420"/>
                  </a:lnTo>
                  <a:cubicBezTo>
                    <a:pt x="6268" y="391"/>
                    <a:pt x="6268" y="19"/>
                    <a:pt x="6011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5"/>
            <p:cNvSpPr/>
            <p:nvPr/>
          </p:nvSpPr>
          <p:spPr>
            <a:xfrm>
              <a:off x="2710414" y="1689855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1"/>
                  </a:cubicBezTo>
                  <a:lnTo>
                    <a:pt x="6011" y="421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5"/>
            <p:cNvSpPr/>
            <p:nvPr/>
          </p:nvSpPr>
          <p:spPr>
            <a:xfrm>
              <a:off x="2709576" y="1662360"/>
              <a:ext cx="165830" cy="11050"/>
            </a:xfrm>
            <a:custGeom>
              <a:avLst/>
              <a:gdLst/>
              <a:ahLst/>
              <a:cxnLst/>
              <a:rect l="l" t="t" r="r" b="b"/>
              <a:pathLst>
                <a:path w="6333" h="422" extrusionOk="0">
                  <a:moveTo>
                    <a:pt x="272" y="1"/>
                  </a:moveTo>
                  <a:cubicBezTo>
                    <a:pt x="0" y="1"/>
                    <a:pt x="0" y="422"/>
                    <a:pt x="272" y="422"/>
                  </a:cubicBezTo>
                  <a:cubicBezTo>
                    <a:pt x="278" y="422"/>
                    <a:pt x="284" y="422"/>
                    <a:pt x="290" y="421"/>
                  </a:cubicBezTo>
                  <a:lnTo>
                    <a:pt x="6043" y="421"/>
                  </a:lnTo>
                  <a:cubicBezTo>
                    <a:pt x="6049" y="422"/>
                    <a:pt x="6055" y="422"/>
                    <a:pt x="6061" y="422"/>
                  </a:cubicBezTo>
                  <a:cubicBezTo>
                    <a:pt x="6333" y="422"/>
                    <a:pt x="6333" y="1"/>
                    <a:pt x="6061" y="1"/>
                  </a:cubicBezTo>
                  <a:cubicBezTo>
                    <a:pt x="6055" y="1"/>
                    <a:pt x="6049" y="1"/>
                    <a:pt x="6043" y="1"/>
                  </a:cubicBezTo>
                  <a:lnTo>
                    <a:pt x="290" y="1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5"/>
            <p:cNvSpPr/>
            <p:nvPr/>
          </p:nvSpPr>
          <p:spPr>
            <a:xfrm>
              <a:off x="2774515" y="1581423"/>
              <a:ext cx="23357" cy="62242"/>
            </a:xfrm>
            <a:custGeom>
              <a:avLst/>
              <a:gdLst/>
              <a:ahLst/>
              <a:cxnLst/>
              <a:rect l="l" t="t" r="r" b="b"/>
              <a:pathLst>
                <a:path w="892" h="2377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5" y="422"/>
                    <a:pt x="291" y="421"/>
                  </a:cubicBezTo>
                  <a:lnTo>
                    <a:pt x="472" y="421"/>
                  </a:lnTo>
                  <a:lnTo>
                    <a:pt x="472" y="2167"/>
                  </a:lnTo>
                  <a:cubicBezTo>
                    <a:pt x="472" y="2282"/>
                    <a:pt x="567" y="2377"/>
                    <a:pt x="682" y="2377"/>
                  </a:cubicBezTo>
                  <a:cubicBezTo>
                    <a:pt x="796" y="2377"/>
                    <a:pt x="892" y="2282"/>
                    <a:pt x="892" y="2167"/>
                  </a:cubicBezTo>
                  <a:lnTo>
                    <a:pt x="892" y="211"/>
                  </a:lnTo>
                  <a:cubicBezTo>
                    <a:pt x="892" y="97"/>
                    <a:pt x="796" y="1"/>
                    <a:pt x="682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5"/>
            <p:cNvSpPr/>
            <p:nvPr/>
          </p:nvSpPr>
          <p:spPr>
            <a:xfrm>
              <a:off x="2773782" y="1635364"/>
              <a:ext cx="37183" cy="10814"/>
            </a:xfrm>
            <a:custGeom>
              <a:avLst/>
              <a:gdLst/>
              <a:ahLst/>
              <a:cxnLst/>
              <a:rect l="l" t="t" r="r" b="b"/>
              <a:pathLst>
                <a:path w="1420" h="413" extrusionOk="0">
                  <a:moveTo>
                    <a:pt x="273" y="1"/>
                  </a:moveTo>
                  <a:cubicBezTo>
                    <a:pt x="0" y="1"/>
                    <a:pt x="3" y="413"/>
                    <a:pt x="281" y="413"/>
                  </a:cubicBezTo>
                  <a:cubicBezTo>
                    <a:pt x="287" y="413"/>
                    <a:pt x="293" y="413"/>
                    <a:pt x="300" y="412"/>
                  </a:cubicBezTo>
                  <a:lnTo>
                    <a:pt x="1130" y="412"/>
                  </a:lnTo>
                  <a:cubicBezTo>
                    <a:pt x="1136" y="413"/>
                    <a:pt x="1141" y="413"/>
                    <a:pt x="1147" y="413"/>
                  </a:cubicBezTo>
                  <a:cubicBezTo>
                    <a:pt x="1417" y="413"/>
                    <a:pt x="1419" y="1"/>
                    <a:pt x="1156" y="1"/>
                  </a:cubicBezTo>
                  <a:cubicBezTo>
                    <a:pt x="1147" y="1"/>
                    <a:pt x="1138" y="1"/>
                    <a:pt x="1130" y="2"/>
                  </a:cubicBezTo>
                  <a:lnTo>
                    <a:pt x="300" y="2"/>
                  </a:lnTo>
                  <a:cubicBezTo>
                    <a:pt x="290" y="1"/>
                    <a:pt x="281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5"/>
            <p:cNvSpPr/>
            <p:nvPr/>
          </p:nvSpPr>
          <p:spPr>
            <a:xfrm>
              <a:off x="2777866" y="1561103"/>
              <a:ext cx="20005" cy="17125"/>
            </a:xfrm>
            <a:custGeom>
              <a:avLst/>
              <a:gdLst/>
              <a:ahLst/>
              <a:cxnLst/>
              <a:rect l="l" t="t" r="r" b="b"/>
              <a:pathLst>
                <a:path w="764" h="654" extrusionOk="0">
                  <a:moveTo>
                    <a:pt x="439" y="0"/>
                  </a:moveTo>
                  <a:cubicBezTo>
                    <a:pt x="358" y="0"/>
                    <a:pt x="276" y="31"/>
                    <a:pt x="210" y="100"/>
                  </a:cubicBezTo>
                  <a:cubicBezTo>
                    <a:pt x="0" y="300"/>
                    <a:pt x="153" y="653"/>
                    <a:pt x="439" y="653"/>
                  </a:cubicBezTo>
                  <a:cubicBezTo>
                    <a:pt x="621" y="653"/>
                    <a:pt x="764" y="501"/>
                    <a:pt x="764" y="329"/>
                  </a:cubicBezTo>
                  <a:cubicBezTo>
                    <a:pt x="764" y="130"/>
                    <a:pt x="604" y="0"/>
                    <a:pt x="439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5"/>
            <p:cNvSpPr/>
            <p:nvPr/>
          </p:nvSpPr>
          <p:spPr>
            <a:xfrm>
              <a:off x="2957234" y="1582941"/>
              <a:ext cx="34486" cy="229852"/>
            </a:xfrm>
            <a:custGeom>
              <a:avLst/>
              <a:gdLst/>
              <a:ahLst/>
              <a:cxnLst/>
              <a:rect l="l" t="t" r="r" b="b"/>
              <a:pathLst>
                <a:path w="1317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1317" y="877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5"/>
            <p:cNvSpPr/>
            <p:nvPr/>
          </p:nvSpPr>
          <p:spPr>
            <a:xfrm>
              <a:off x="2974463" y="1582941"/>
              <a:ext cx="17256" cy="229852"/>
            </a:xfrm>
            <a:custGeom>
              <a:avLst/>
              <a:gdLst/>
              <a:ahLst/>
              <a:cxnLst/>
              <a:rect l="l" t="t" r="r" b="b"/>
              <a:pathLst>
                <a:path w="659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659" y="877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5"/>
            <p:cNvSpPr/>
            <p:nvPr/>
          </p:nvSpPr>
          <p:spPr>
            <a:xfrm>
              <a:off x="2957234" y="1550210"/>
              <a:ext cx="34486" cy="40246"/>
            </a:xfrm>
            <a:custGeom>
              <a:avLst/>
              <a:gdLst/>
              <a:ahLst/>
              <a:cxnLst/>
              <a:rect l="l" t="t" r="r" b="b"/>
              <a:pathLst>
                <a:path w="1317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1317" y="153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5"/>
            <p:cNvSpPr/>
            <p:nvPr/>
          </p:nvSpPr>
          <p:spPr>
            <a:xfrm>
              <a:off x="2974463" y="1550210"/>
              <a:ext cx="17256" cy="40246"/>
            </a:xfrm>
            <a:custGeom>
              <a:avLst/>
              <a:gdLst/>
              <a:ahLst/>
              <a:cxnLst/>
              <a:rect l="l" t="t" r="r" b="b"/>
              <a:pathLst>
                <a:path w="659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659" y="153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5"/>
            <p:cNvSpPr/>
            <p:nvPr/>
          </p:nvSpPr>
          <p:spPr>
            <a:xfrm>
              <a:off x="2957234" y="1500275"/>
              <a:ext cx="34486" cy="49961"/>
            </a:xfrm>
            <a:custGeom>
              <a:avLst/>
              <a:gdLst/>
              <a:ahLst/>
              <a:cxnLst/>
              <a:rect l="l" t="t" r="r" b="b"/>
              <a:pathLst>
                <a:path w="1317" h="1908" extrusionOk="0">
                  <a:moveTo>
                    <a:pt x="658" y="0"/>
                  </a:moveTo>
                  <a:cubicBezTo>
                    <a:pt x="296" y="0"/>
                    <a:pt x="0" y="296"/>
                    <a:pt x="0" y="658"/>
                  </a:cubicBezTo>
                  <a:lnTo>
                    <a:pt x="0" y="1908"/>
                  </a:lnTo>
                  <a:lnTo>
                    <a:pt x="1317" y="1908"/>
                  </a:lnTo>
                  <a:lnTo>
                    <a:pt x="1317" y="658"/>
                  </a:lnTo>
                  <a:cubicBezTo>
                    <a:pt x="1317" y="296"/>
                    <a:pt x="1021" y="0"/>
                    <a:pt x="658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5"/>
            <p:cNvSpPr/>
            <p:nvPr/>
          </p:nvSpPr>
          <p:spPr>
            <a:xfrm>
              <a:off x="2974463" y="1500275"/>
              <a:ext cx="17256" cy="49961"/>
            </a:xfrm>
            <a:custGeom>
              <a:avLst/>
              <a:gdLst/>
              <a:ahLst/>
              <a:cxnLst/>
              <a:rect l="l" t="t" r="r" b="b"/>
              <a:pathLst>
                <a:path w="659" h="1908" extrusionOk="0">
                  <a:moveTo>
                    <a:pt x="0" y="0"/>
                  </a:moveTo>
                  <a:lnTo>
                    <a:pt x="0" y="1908"/>
                  </a:lnTo>
                  <a:lnTo>
                    <a:pt x="659" y="1908"/>
                  </a:lnTo>
                  <a:lnTo>
                    <a:pt x="659" y="658"/>
                  </a:lnTo>
                  <a:cubicBezTo>
                    <a:pt x="659" y="296"/>
                    <a:pt x="363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35"/>
          <p:cNvGrpSpPr/>
          <p:nvPr/>
        </p:nvGrpSpPr>
        <p:grpSpPr>
          <a:xfrm>
            <a:off x="7121489" y="3357243"/>
            <a:ext cx="570168" cy="497239"/>
            <a:chOff x="3486572" y="2433470"/>
            <a:chExt cx="379328" cy="281738"/>
          </a:xfrm>
        </p:grpSpPr>
        <p:sp>
          <p:nvSpPr>
            <p:cNvPr id="586" name="Google Shape;586;p35"/>
            <p:cNvSpPr/>
            <p:nvPr/>
          </p:nvSpPr>
          <p:spPr>
            <a:xfrm>
              <a:off x="3549217" y="2556544"/>
              <a:ext cx="253724" cy="139858"/>
            </a:xfrm>
            <a:custGeom>
              <a:avLst/>
              <a:gdLst/>
              <a:ahLst/>
              <a:cxnLst/>
              <a:rect l="l" t="t" r="r" b="b"/>
              <a:pathLst>
                <a:path w="16946" h="9341" extrusionOk="0">
                  <a:moveTo>
                    <a:pt x="0" y="1"/>
                  </a:moveTo>
                  <a:lnTo>
                    <a:pt x="0" y="6371"/>
                  </a:lnTo>
                  <a:cubicBezTo>
                    <a:pt x="2447" y="8323"/>
                    <a:pt x="5443" y="9341"/>
                    <a:pt x="8469" y="9341"/>
                  </a:cubicBezTo>
                  <a:cubicBezTo>
                    <a:pt x="10071" y="9341"/>
                    <a:pt x="11682" y="9056"/>
                    <a:pt x="13224" y="8474"/>
                  </a:cubicBezTo>
                  <a:cubicBezTo>
                    <a:pt x="13498" y="8389"/>
                    <a:pt x="13771" y="8284"/>
                    <a:pt x="14023" y="8158"/>
                  </a:cubicBezTo>
                  <a:cubicBezTo>
                    <a:pt x="15075" y="7696"/>
                    <a:pt x="16042" y="7086"/>
                    <a:pt x="16946" y="6371"/>
                  </a:cubicBezTo>
                  <a:lnTo>
                    <a:pt x="16946" y="1"/>
                  </a:lnTo>
                  <a:close/>
                </a:path>
              </a:pathLst>
            </a:custGeom>
            <a:solidFill>
              <a:srgbClr val="3B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5"/>
            <p:cNvSpPr/>
            <p:nvPr/>
          </p:nvSpPr>
          <p:spPr>
            <a:xfrm>
              <a:off x="3549532" y="2556544"/>
              <a:ext cx="62016" cy="129392"/>
            </a:xfrm>
            <a:custGeom>
              <a:avLst/>
              <a:gdLst/>
              <a:ahLst/>
              <a:cxnLst/>
              <a:rect l="l" t="t" r="r" b="b"/>
              <a:pathLst>
                <a:path w="4142" h="8642" extrusionOk="0">
                  <a:moveTo>
                    <a:pt x="0" y="1"/>
                  </a:moveTo>
                  <a:lnTo>
                    <a:pt x="0" y="6371"/>
                  </a:lnTo>
                  <a:cubicBezTo>
                    <a:pt x="1241" y="7359"/>
                    <a:pt x="2649" y="8137"/>
                    <a:pt x="4142" y="8642"/>
                  </a:cubicBezTo>
                  <a:lnTo>
                    <a:pt x="4142" y="1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5"/>
            <p:cNvSpPr/>
            <p:nvPr/>
          </p:nvSpPr>
          <p:spPr>
            <a:xfrm>
              <a:off x="3746734" y="2570079"/>
              <a:ext cx="12921" cy="113342"/>
            </a:xfrm>
            <a:custGeom>
              <a:avLst/>
              <a:gdLst/>
              <a:ahLst/>
              <a:cxnLst/>
              <a:rect l="l" t="t" r="r" b="b"/>
              <a:pathLst>
                <a:path w="863" h="7570" extrusionOk="0">
                  <a:moveTo>
                    <a:pt x="432" y="1"/>
                  </a:moveTo>
                  <a:cubicBezTo>
                    <a:pt x="216" y="1"/>
                    <a:pt x="1" y="148"/>
                    <a:pt x="32" y="442"/>
                  </a:cubicBezTo>
                  <a:lnTo>
                    <a:pt x="32" y="7570"/>
                  </a:lnTo>
                  <a:cubicBezTo>
                    <a:pt x="306" y="7485"/>
                    <a:pt x="579" y="7380"/>
                    <a:pt x="831" y="7254"/>
                  </a:cubicBezTo>
                  <a:lnTo>
                    <a:pt x="831" y="442"/>
                  </a:lnTo>
                  <a:cubicBezTo>
                    <a:pt x="863" y="148"/>
                    <a:pt x="647" y="1"/>
                    <a:pt x="432" y="1"/>
                  </a:cubicBez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5"/>
            <p:cNvSpPr/>
            <p:nvPr/>
          </p:nvSpPr>
          <p:spPr>
            <a:xfrm>
              <a:off x="3549532" y="2556544"/>
              <a:ext cx="253410" cy="56057"/>
            </a:xfrm>
            <a:custGeom>
              <a:avLst/>
              <a:gdLst/>
              <a:ahLst/>
              <a:cxnLst/>
              <a:rect l="l" t="t" r="r" b="b"/>
              <a:pathLst>
                <a:path w="16925" h="3744" extrusionOk="0">
                  <a:moveTo>
                    <a:pt x="0" y="1"/>
                  </a:moveTo>
                  <a:lnTo>
                    <a:pt x="0" y="526"/>
                  </a:lnTo>
                  <a:lnTo>
                    <a:pt x="8452" y="3743"/>
                  </a:lnTo>
                  <a:lnTo>
                    <a:pt x="16925" y="526"/>
                  </a:lnTo>
                  <a:lnTo>
                    <a:pt x="16925" y="1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5"/>
            <p:cNvSpPr/>
            <p:nvPr/>
          </p:nvSpPr>
          <p:spPr>
            <a:xfrm>
              <a:off x="3486572" y="2433470"/>
              <a:ext cx="379328" cy="171255"/>
            </a:xfrm>
            <a:custGeom>
              <a:avLst/>
              <a:gdLst/>
              <a:ahLst/>
              <a:cxnLst/>
              <a:rect l="l" t="t" r="r" b="b"/>
              <a:pathLst>
                <a:path w="25335" h="11438" extrusionOk="0">
                  <a:moveTo>
                    <a:pt x="12657" y="0"/>
                  </a:moveTo>
                  <a:lnTo>
                    <a:pt x="0" y="4836"/>
                  </a:lnTo>
                  <a:lnTo>
                    <a:pt x="0" y="6623"/>
                  </a:lnTo>
                  <a:lnTo>
                    <a:pt x="12657" y="11437"/>
                  </a:lnTo>
                  <a:lnTo>
                    <a:pt x="25335" y="6623"/>
                  </a:lnTo>
                  <a:lnTo>
                    <a:pt x="25335" y="4836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rgbClr val="3B53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3486572" y="2505862"/>
              <a:ext cx="189507" cy="98863"/>
            </a:xfrm>
            <a:custGeom>
              <a:avLst/>
              <a:gdLst/>
              <a:ahLst/>
              <a:cxnLst/>
              <a:rect l="l" t="t" r="r" b="b"/>
              <a:pathLst>
                <a:path w="12657" h="6603" extrusionOk="0">
                  <a:moveTo>
                    <a:pt x="0" y="1"/>
                  </a:moveTo>
                  <a:lnTo>
                    <a:pt x="0" y="1788"/>
                  </a:lnTo>
                  <a:lnTo>
                    <a:pt x="12657" y="6602"/>
                  </a:lnTo>
                  <a:lnTo>
                    <a:pt x="12657" y="48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3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3667994" y="2491294"/>
              <a:ext cx="111650" cy="223914"/>
            </a:xfrm>
            <a:custGeom>
              <a:avLst/>
              <a:gdLst/>
              <a:ahLst/>
              <a:cxnLst/>
              <a:rect l="l" t="t" r="r" b="b"/>
              <a:pathLst>
                <a:path w="7457" h="14955" extrusionOk="0">
                  <a:moveTo>
                    <a:pt x="560" y="0"/>
                  </a:moveTo>
                  <a:cubicBezTo>
                    <a:pt x="189" y="0"/>
                    <a:pt x="1" y="537"/>
                    <a:pt x="393" y="742"/>
                  </a:cubicBezTo>
                  <a:lnTo>
                    <a:pt x="6679" y="3581"/>
                  </a:lnTo>
                  <a:lnTo>
                    <a:pt x="6679" y="14577"/>
                  </a:lnTo>
                  <a:cubicBezTo>
                    <a:pt x="6679" y="14787"/>
                    <a:pt x="6847" y="14955"/>
                    <a:pt x="7057" y="14955"/>
                  </a:cubicBezTo>
                  <a:cubicBezTo>
                    <a:pt x="7268" y="14955"/>
                    <a:pt x="7457" y="14787"/>
                    <a:pt x="7457" y="14577"/>
                  </a:cubicBezTo>
                  <a:lnTo>
                    <a:pt x="7457" y="3328"/>
                  </a:lnTo>
                  <a:cubicBezTo>
                    <a:pt x="7436" y="3181"/>
                    <a:pt x="7352" y="3034"/>
                    <a:pt x="7226" y="2971"/>
                  </a:cubicBezTo>
                  <a:lnTo>
                    <a:pt x="708" y="28"/>
                  </a:lnTo>
                  <a:cubicBezTo>
                    <a:pt x="656" y="9"/>
                    <a:pt x="607" y="0"/>
                    <a:pt x="560" y="0"/>
                  </a:cubicBez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5"/>
          <p:cNvGrpSpPr/>
          <p:nvPr/>
        </p:nvGrpSpPr>
        <p:grpSpPr>
          <a:xfrm>
            <a:off x="1430694" y="3325339"/>
            <a:ext cx="570134" cy="497224"/>
            <a:chOff x="2622794" y="1990868"/>
            <a:chExt cx="389090" cy="296231"/>
          </a:xfrm>
        </p:grpSpPr>
        <p:sp>
          <p:nvSpPr>
            <p:cNvPr id="594" name="Google Shape;594;p35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679135" y="2015108"/>
              <a:ext cx="276407" cy="162137"/>
            </a:xfrm>
            <a:custGeom>
              <a:avLst/>
              <a:gdLst/>
              <a:ahLst/>
              <a:cxnLst/>
              <a:rect l="l" t="t" r="r" b="b"/>
              <a:pathLst>
                <a:path w="18461" h="10829" extrusionOk="0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2679135" y="2015108"/>
              <a:ext cx="276722" cy="162137"/>
            </a:xfrm>
            <a:custGeom>
              <a:avLst/>
              <a:gdLst/>
              <a:ahLst/>
              <a:cxnLst/>
              <a:rect l="l" t="t" r="r" b="b"/>
              <a:pathLst>
                <a:path w="18482" h="10829" extrusionOk="0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2622794" y="2264430"/>
              <a:ext cx="388776" cy="22668"/>
            </a:xfrm>
            <a:custGeom>
              <a:avLst/>
              <a:gdLst/>
              <a:ahLst/>
              <a:cxnLst/>
              <a:rect l="l" t="t" r="r" b="b"/>
              <a:pathLst>
                <a:path w="25966" h="1514" extrusionOk="0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A1B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2766021" y="2232943"/>
              <a:ext cx="102951" cy="31502"/>
            </a:xfrm>
            <a:custGeom>
              <a:avLst/>
              <a:gdLst/>
              <a:ahLst/>
              <a:cxnLst/>
              <a:rect l="l" t="t" r="r" b="b"/>
              <a:pathLst>
                <a:path w="6876" h="2104" extrusionOk="0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2766021" y="2253096"/>
              <a:ext cx="102951" cy="11349"/>
            </a:xfrm>
            <a:custGeom>
              <a:avLst/>
              <a:gdLst/>
              <a:ahLst/>
              <a:cxnLst/>
              <a:rect l="l" t="t" r="r" b="b"/>
              <a:pathLst>
                <a:path w="6876" h="758" extrusionOk="0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Način polaganja</a:t>
            </a:r>
            <a:endParaRPr/>
          </a:p>
        </p:txBody>
      </p:sp>
      <p:sp>
        <p:nvSpPr>
          <p:cNvPr id="608" name="Google Shape;608;p36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3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2563" y="1607768"/>
            <a:ext cx="2084250" cy="1933131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3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NAČIN POLAGANJA ISPITA</a:t>
            </a:r>
            <a:endParaRPr/>
          </a:p>
        </p:txBody>
      </p:sp>
      <p:sp>
        <p:nvSpPr>
          <p:cNvPr id="615" name="Google Shape;615;p37"/>
          <p:cNvSpPr txBox="1">
            <a:spLocks noGrp="1"/>
          </p:cNvSpPr>
          <p:nvPr>
            <p:ph type="title" idx="2"/>
          </p:nvPr>
        </p:nvSpPr>
        <p:spPr>
          <a:xfrm>
            <a:off x="14398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</a:t>
            </a:r>
            <a:endParaRPr/>
          </a:p>
        </p:txBody>
      </p:sp>
      <p:sp>
        <p:nvSpPr>
          <p:cNvPr id="616" name="Google Shape;616;p37"/>
          <p:cNvSpPr txBox="1">
            <a:spLocks noGrp="1"/>
          </p:cNvSpPr>
          <p:nvPr>
            <p:ph type="title" idx="3"/>
          </p:nvPr>
        </p:nvSpPr>
        <p:spPr>
          <a:xfrm>
            <a:off x="5713488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</a:t>
            </a:r>
            <a:endParaRPr/>
          </a:p>
        </p:txBody>
      </p:sp>
      <p:sp>
        <p:nvSpPr>
          <p:cNvPr id="617" name="Google Shape;617;p37"/>
          <p:cNvSpPr txBox="1"/>
          <p:nvPr/>
        </p:nvSpPr>
        <p:spPr>
          <a:xfrm>
            <a:off x="1316348" y="3589175"/>
            <a:ext cx="18567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Domaće zadaće</a:t>
            </a:r>
            <a:b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6 × 5 = 30 bodova</a:t>
            </a:r>
            <a:endParaRPr sz="17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18" name="Google Shape;618;p37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6175" y="1605171"/>
            <a:ext cx="2084250" cy="193315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7"/>
          <p:cNvSpPr txBox="1"/>
          <p:nvPr/>
        </p:nvSpPr>
        <p:spPr>
          <a:xfrm>
            <a:off x="2868100" y="3589175"/>
            <a:ext cx="30204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1. kolokvij - 30 bodova</a:t>
            </a:r>
            <a:b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2. kolokvij - 40 bodova</a:t>
            </a:r>
            <a:endParaRPr sz="17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0" name="Google Shape;620;p37"/>
          <p:cNvSpPr txBox="1">
            <a:spLocks noGrp="1"/>
          </p:cNvSpPr>
          <p:nvPr>
            <p:ph type="title" idx="2"/>
          </p:nvPr>
        </p:nvSpPr>
        <p:spPr>
          <a:xfrm>
            <a:off x="3573411" y="2233575"/>
            <a:ext cx="1609800" cy="58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30+40</a:t>
            </a:r>
            <a:endParaRPr/>
          </a:p>
        </p:txBody>
      </p:sp>
      <p:pic>
        <p:nvPicPr>
          <p:cNvPr id="621" name="Google Shape;62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9775" y="1605175"/>
            <a:ext cx="2084250" cy="1933138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7"/>
          <p:cNvSpPr txBox="1"/>
          <p:nvPr/>
        </p:nvSpPr>
        <p:spPr>
          <a:xfrm>
            <a:off x="5583548" y="3589175"/>
            <a:ext cx="1856700" cy="8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Pismeni ispit</a:t>
            </a:r>
            <a:b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70 bodova</a:t>
            </a:r>
            <a:endParaRPr sz="17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23" name="Google Shape;623;p37"/>
          <p:cNvSpPr txBox="1">
            <a:spLocks noGrp="1"/>
          </p:cNvSpPr>
          <p:nvPr>
            <p:ph type="title"/>
          </p:nvPr>
        </p:nvSpPr>
        <p:spPr>
          <a:xfrm>
            <a:off x="2868100" y="1531650"/>
            <a:ext cx="948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</a:t>
            </a:r>
            <a:endParaRPr sz="2000"/>
          </a:p>
        </p:txBody>
      </p:sp>
      <p:sp>
        <p:nvSpPr>
          <p:cNvPr id="624" name="Google Shape;624;p37"/>
          <p:cNvSpPr txBox="1">
            <a:spLocks noGrp="1"/>
          </p:cNvSpPr>
          <p:nvPr>
            <p:ph type="title"/>
          </p:nvPr>
        </p:nvSpPr>
        <p:spPr>
          <a:xfrm>
            <a:off x="4925500" y="1531650"/>
            <a:ext cx="948900" cy="4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ILI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8"/>
          <p:cNvSpPr/>
          <p:nvPr/>
        </p:nvSpPr>
        <p:spPr>
          <a:xfrm>
            <a:off x="-200" y="2542874"/>
            <a:ext cx="9144000" cy="671412"/>
          </a:xfrm>
          <a:custGeom>
            <a:avLst/>
            <a:gdLst/>
            <a:ahLst/>
            <a:cxnLst/>
            <a:rect l="l" t="t" r="r" b="b"/>
            <a:pathLst>
              <a:path w="285750" h="20980" extrusionOk="0">
                <a:moveTo>
                  <a:pt x="0" y="1"/>
                </a:moveTo>
                <a:lnTo>
                  <a:pt x="0" y="20979"/>
                </a:lnTo>
                <a:lnTo>
                  <a:pt x="285750" y="20979"/>
                </a:lnTo>
                <a:lnTo>
                  <a:pt x="28575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7172254" y="2542874"/>
            <a:ext cx="1762144" cy="671412"/>
          </a:xfrm>
          <a:custGeom>
            <a:avLst/>
            <a:gdLst/>
            <a:ahLst/>
            <a:cxnLst/>
            <a:rect l="l" t="t" r="r" b="b"/>
            <a:pathLst>
              <a:path w="55067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5410103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6" y="20979"/>
                </a:lnTo>
                <a:lnTo>
                  <a:pt x="55066" y="16074"/>
                </a:lnTo>
                <a:lnTo>
                  <a:pt x="58495" y="16074"/>
                </a:lnTo>
                <a:lnTo>
                  <a:pt x="58495" y="4906"/>
                </a:lnTo>
                <a:lnTo>
                  <a:pt x="55066" y="4906"/>
                </a:lnTo>
                <a:lnTo>
                  <a:pt x="550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3647919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1" y="1"/>
                </a:moveTo>
                <a:lnTo>
                  <a:pt x="1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1885767" y="2542874"/>
            <a:ext cx="1871872" cy="671412"/>
          </a:xfrm>
          <a:custGeom>
            <a:avLst/>
            <a:gdLst/>
            <a:ahLst/>
            <a:cxnLst/>
            <a:rect l="l" t="t" r="r" b="b"/>
            <a:pathLst>
              <a:path w="58496" h="20980" extrusionOk="0">
                <a:moveTo>
                  <a:pt x="0" y="1"/>
                </a:moveTo>
                <a:lnTo>
                  <a:pt x="0" y="20979"/>
                </a:lnTo>
                <a:lnTo>
                  <a:pt x="55067" y="20979"/>
                </a:lnTo>
                <a:lnTo>
                  <a:pt x="55067" y="16074"/>
                </a:lnTo>
                <a:lnTo>
                  <a:pt x="58496" y="16074"/>
                </a:lnTo>
                <a:lnTo>
                  <a:pt x="58496" y="4906"/>
                </a:lnTo>
                <a:lnTo>
                  <a:pt x="55067" y="4906"/>
                </a:lnTo>
                <a:lnTo>
                  <a:pt x="5506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-200" y="2699869"/>
            <a:ext cx="9144000" cy="357436"/>
          </a:xfrm>
          <a:custGeom>
            <a:avLst/>
            <a:gdLst/>
            <a:ahLst/>
            <a:cxnLst/>
            <a:rect l="l" t="t" r="r" b="b"/>
            <a:pathLst>
              <a:path w="285750" h="11169" extrusionOk="0">
                <a:moveTo>
                  <a:pt x="0" y="0"/>
                </a:moveTo>
                <a:lnTo>
                  <a:pt x="0" y="11168"/>
                </a:lnTo>
                <a:lnTo>
                  <a:pt x="285750" y="11168"/>
                </a:lnTo>
                <a:lnTo>
                  <a:pt x="285750" y="0"/>
                </a:lnTo>
                <a:close/>
              </a:path>
            </a:pathLst>
          </a:custGeom>
          <a:solidFill>
            <a:srgbClr val="1B1464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38"/>
          <p:cNvSpPr txBox="1"/>
          <p:nvPr/>
        </p:nvSpPr>
        <p:spPr>
          <a:xfrm flipH="1">
            <a:off x="4912950" y="3510488"/>
            <a:ext cx="27639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vrlo dobar (4)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36" name="Google Shape;636;p38"/>
          <p:cNvSpPr txBox="1"/>
          <p:nvPr/>
        </p:nvSpPr>
        <p:spPr>
          <a:xfrm flipH="1">
            <a:off x="3478492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dobar (3)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37" name="Google Shape;637;p38"/>
          <p:cNvSpPr txBox="1"/>
          <p:nvPr/>
        </p:nvSpPr>
        <p:spPr>
          <a:xfrm flipH="1">
            <a:off x="1510875" y="3518575"/>
            <a:ext cx="2516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dovoljan (2)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38" name="Google Shape;638;p38"/>
          <p:cNvSpPr txBox="1"/>
          <p:nvPr/>
        </p:nvSpPr>
        <p:spPr>
          <a:xfrm flipH="1">
            <a:off x="6998817" y="1881880"/>
            <a:ext cx="21123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odličan (5)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39" name="Google Shape;639;p3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POZITIVNE OCJENE</a:t>
            </a:r>
            <a:endParaRPr/>
          </a:p>
        </p:txBody>
      </p:sp>
      <p:sp>
        <p:nvSpPr>
          <p:cNvPr id="640" name="Google Shape;640;p38"/>
          <p:cNvSpPr txBox="1"/>
          <p:nvPr/>
        </p:nvSpPr>
        <p:spPr>
          <a:xfrm flipH="1">
            <a:off x="19886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50-62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41" name="Google Shape;641;p38"/>
          <p:cNvSpPr txBox="1"/>
          <p:nvPr/>
        </p:nvSpPr>
        <p:spPr>
          <a:xfrm flipH="1">
            <a:off x="3753142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63-75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42" name="Google Shape;642;p38"/>
          <p:cNvSpPr txBox="1"/>
          <p:nvPr/>
        </p:nvSpPr>
        <p:spPr>
          <a:xfrm flipH="1">
            <a:off x="5514611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76-88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43" name="Google Shape;643;p38"/>
          <p:cNvSpPr txBox="1"/>
          <p:nvPr/>
        </p:nvSpPr>
        <p:spPr>
          <a:xfrm flipH="1">
            <a:off x="7273475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89-100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644" name="Google Shape;644;p38"/>
          <p:cNvCxnSpPr/>
          <p:nvPr/>
        </p:nvCxnSpPr>
        <p:spPr>
          <a:xfrm>
            <a:off x="45231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5" name="Google Shape;645;p38"/>
          <p:cNvCxnSpPr/>
          <p:nvPr/>
        </p:nvCxnSpPr>
        <p:spPr>
          <a:xfrm>
            <a:off x="8053325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6" name="Google Shape;646;p38"/>
          <p:cNvCxnSpPr/>
          <p:nvPr/>
        </p:nvCxnSpPr>
        <p:spPr>
          <a:xfrm rot="10800000">
            <a:off x="2768933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47" name="Google Shape;647;p38"/>
          <p:cNvCxnSpPr/>
          <p:nvPr/>
        </p:nvCxnSpPr>
        <p:spPr>
          <a:xfrm rot="10800000">
            <a:off x="6294908" y="3199975"/>
            <a:ext cx="0" cy="2289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48" name="Google Shape;648;p38"/>
          <p:cNvSpPr txBox="1"/>
          <p:nvPr/>
        </p:nvSpPr>
        <p:spPr>
          <a:xfrm flipH="1">
            <a:off x="236029" y="2667751"/>
            <a:ext cx="15606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0-49</a:t>
            </a:r>
            <a:endParaRPr sz="16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649" name="Google Shape;649;p38"/>
          <p:cNvSpPr txBox="1"/>
          <p:nvPr/>
        </p:nvSpPr>
        <p:spPr>
          <a:xfrm flipH="1">
            <a:off x="-59175" y="1881275"/>
            <a:ext cx="28281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nedovoljan (1)</a:t>
            </a:r>
            <a:endParaRPr sz="2200" b="1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cxnSp>
        <p:nvCxnSpPr>
          <p:cNvPr id="650" name="Google Shape;650;p38"/>
          <p:cNvCxnSpPr/>
          <p:nvPr/>
        </p:nvCxnSpPr>
        <p:spPr>
          <a:xfrm>
            <a:off x="865500" y="2325775"/>
            <a:ext cx="0" cy="228900"/>
          </a:xfrm>
          <a:prstGeom prst="straightConnector1">
            <a:avLst/>
          </a:prstGeom>
          <a:noFill/>
          <a:ln w="28575" cap="flat" cmpd="sng">
            <a:solidFill>
              <a:srgbClr val="657A8D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</p:txBody>
      </p:sp>
      <p:sp>
        <p:nvSpPr>
          <p:cNvPr id="656" name="Google Shape;656;p39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0"/>
          <p:cNvSpPr txBox="1">
            <a:spLocks noGrp="1"/>
          </p:cNvSpPr>
          <p:nvPr>
            <p:ph type="body" idx="1"/>
          </p:nvPr>
        </p:nvSpPr>
        <p:spPr>
          <a:xfrm>
            <a:off x="3372375" y="1393200"/>
            <a:ext cx="54519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B. W. Kernighan, D. M. Ritchie, C Programming Language (2nd Ed.), Prentice Hall, 1998.  </a:t>
            </a:r>
            <a:endParaRPr dirty="0"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P. Prinz, T. Crawford, C in a Nutshell: The Definitive Reference (2nd Ed.), O'Reilly, 2015.</a:t>
            </a:r>
            <a:endParaRPr dirty="0"/>
          </a:p>
        </p:txBody>
      </p:sp>
      <p:sp>
        <p:nvSpPr>
          <p:cNvPr id="662" name="Google Shape;662;p40"/>
          <p:cNvSpPr txBox="1">
            <a:spLocks noGrp="1"/>
          </p:cNvSpPr>
          <p:nvPr>
            <p:ph type="title"/>
          </p:nvPr>
        </p:nvSpPr>
        <p:spPr>
          <a:xfrm>
            <a:off x="4037350" y="704800"/>
            <a:ext cx="481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Obavezna literatura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1"/>
          <p:cNvSpPr txBox="1">
            <a:spLocks noGrp="1"/>
          </p:cNvSpPr>
          <p:nvPr>
            <p:ph type="body" idx="1"/>
          </p:nvPr>
        </p:nvSpPr>
        <p:spPr>
          <a:xfrm>
            <a:off x="3372375" y="1393200"/>
            <a:ext cx="54519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S. Kochan, Programming in C, Sams, 2004.  </a:t>
            </a:r>
            <a:endParaRPr lang="hr-HR" dirty="0"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K. N. King, C Programming: A Modern Approach (2nd Ed.),</a:t>
            </a:r>
            <a:r>
              <a:rPr lang="hr-HR" dirty="0"/>
              <a:t> </a:t>
            </a:r>
            <a:r>
              <a:rPr lang="en" dirty="0"/>
              <a:t>W. W. Norton &amp; Company, 2008.  </a:t>
            </a:r>
            <a:endParaRPr lang="hr-HR" dirty="0"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B. S.</a:t>
            </a:r>
            <a:r>
              <a:rPr lang="hr-HR" dirty="0"/>
              <a:t> </a:t>
            </a:r>
            <a:r>
              <a:rPr lang="en" dirty="0"/>
              <a:t>Gottfried</a:t>
            </a:r>
            <a:r>
              <a:rPr lang="hr-HR" dirty="0"/>
              <a:t>,</a:t>
            </a:r>
            <a:r>
              <a:rPr lang="en" dirty="0"/>
              <a:t> Schaum's Outlines of Programming with C (</a:t>
            </a:r>
            <a:r>
              <a:rPr lang="hr-HR" dirty="0"/>
              <a:t>2n</a:t>
            </a:r>
            <a:r>
              <a:rPr lang="en" dirty="0"/>
              <a:t>d Ed.), McGraw-Hill, </a:t>
            </a:r>
            <a:r>
              <a:rPr lang="hr-HR" dirty="0"/>
              <a:t>1996</a:t>
            </a:r>
            <a:r>
              <a:rPr lang="en" dirty="0"/>
              <a:t>.  </a:t>
            </a:r>
            <a:endParaRPr dirty="0"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J. G. Brookshear</a:t>
            </a:r>
            <a:r>
              <a:rPr lang="hr-HR" dirty="0"/>
              <a:t>, D. </a:t>
            </a:r>
            <a:r>
              <a:rPr lang="hr-HR" dirty="0" err="1"/>
              <a:t>Brylow</a:t>
            </a:r>
            <a:r>
              <a:rPr lang="hr-HR" dirty="0"/>
              <a:t>,</a:t>
            </a:r>
            <a:r>
              <a:rPr lang="en" dirty="0"/>
              <a:t> Computer Science: An Overview (12th Ed.), Addison Wesley, 2015.</a:t>
            </a:r>
            <a:endParaRPr dirty="0"/>
          </a:p>
        </p:txBody>
      </p:sp>
      <p:sp>
        <p:nvSpPr>
          <p:cNvPr id="668" name="Google Shape;668;p41"/>
          <p:cNvSpPr txBox="1">
            <a:spLocks noGrp="1"/>
          </p:cNvSpPr>
          <p:nvPr>
            <p:ph type="title"/>
          </p:nvPr>
        </p:nvSpPr>
        <p:spPr>
          <a:xfrm>
            <a:off x="4037350" y="704800"/>
            <a:ext cx="481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Dodatna literatura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2"/>
          <p:cNvSpPr txBox="1">
            <a:spLocks noGrp="1"/>
          </p:cNvSpPr>
          <p:nvPr>
            <p:ph type="ctrTitle"/>
          </p:nvPr>
        </p:nvSpPr>
        <p:spPr>
          <a:xfrm>
            <a:off x="718575" y="1369049"/>
            <a:ext cx="8520600" cy="13203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PROGRAMIRANJE 1</a:t>
            </a:r>
            <a:endParaRPr sz="6500"/>
          </a:p>
        </p:txBody>
      </p:sp>
      <p:sp>
        <p:nvSpPr>
          <p:cNvPr id="674" name="Google Shape;674;p42"/>
          <p:cNvSpPr txBox="1">
            <a:spLocks noGrp="1"/>
          </p:cNvSpPr>
          <p:nvPr>
            <p:ph type="subTitle" idx="1"/>
          </p:nvPr>
        </p:nvSpPr>
        <p:spPr>
          <a:xfrm>
            <a:off x="769050" y="3177975"/>
            <a:ext cx="8520600" cy="101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Sveučilište u Mostaru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Fakultet strojarstva, računarstva i elektrotehnike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Preddiplomski studij računarstva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 NASTAVNOG SATA</a:t>
            </a:r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38" name="Google Shape;338;p26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Nastavnici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40" name="Google Shape;340;p26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Način polaganja 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predmetu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Literatura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Nastavnici</a:t>
            </a:r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NASTAVNICI NA PREDMETU </a:t>
            </a:r>
            <a:r>
              <a:rPr lang="en" sz="4000"/>
              <a:t>PROGRAMIRANJE 1</a:t>
            </a:r>
            <a:endParaRPr sz="4000"/>
          </a:p>
        </p:txBody>
      </p:sp>
      <p:sp>
        <p:nvSpPr>
          <p:cNvPr id="356" name="Google Shape;356;p28"/>
          <p:cNvSpPr txBox="1">
            <a:spLocks noGrp="1"/>
          </p:cNvSpPr>
          <p:nvPr>
            <p:ph type="ctrTitle" idx="2"/>
          </p:nvPr>
        </p:nvSpPr>
        <p:spPr>
          <a:xfrm flipH="1">
            <a:off x="447800" y="1711500"/>
            <a:ext cx="2636400" cy="1082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doc. dr. sc. Krešimir Rakić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kresimir.rakic@fsre.sum.ba</a:t>
            </a:r>
            <a:endParaRPr sz="1200"/>
          </a:p>
        </p:txBody>
      </p:sp>
      <p:grpSp>
        <p:nvGrpSpPr>
          <p:cNvPr id="357" name="Google Shape;357;p28"/>
          <p:cNvGrpSpPr/>
          <p:nvPr/>
        </p:nvGrpSpPr>
        <p:grpSpPr>
          <a:xfrm>
            <a:off x="3851833" y="2926348"/>
            <a:ext cx="1440305" cy="2217350"/>
            <a:chOff x="3851848" y="2570562"/>
            <a:chExt cx="1440305" cy="2572929"/>
          </a:xfrm>
        </p:grpSpPr>
        <p:sp>
          <p:nvSpPr>
            <p:cNvPr id="358" name="Google Shape;358;p28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28"/>
          <p:cNvGrpSpPr/>
          <p:nvPr/>
        </p:nvGrpSpPr>
        <p:grpSpPr>
          <a:xfrm>
            <a:off x="1044622" y="2926348"/>
            <a:ext cx="1798893" cy="2217350"/>
            <a:chOff x="1349436" y="2570562"/>
            <a:chExt cx="1798893" cy="2572929"/>
          </a:xfrm>
        </p:grpSpPr>
        <p:sp>
          <p:nvSpPr>
            <p:cNvPr id="362" name="Google Shape;362;p28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8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8"/>
          <p:cNvGrpSpPr/>
          <p:nvPr/>
        </p:nvGrpSpPr>
        <p:grpSpPr>
          <a:xfrm>
            <a:off x="6300491" y="2926348"/>
            <a:ext cx="1798893" cy="2217350"/>
            <a:chOff x="5995705" y="2570562"/>
            <a:chExt cx="1798893" cy="2572929"/>
          </a:xfrm>
        </p:grpSpPr>
        <p:sp>
          <p:nvSpPr>
            <p:cNvPr id="367" name="Google Shape;367;p28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8"/>
          <p:cNvSpPr txBox="1">
            <a:spLocks noGrp="1"/>
          </p:cNvSpPr>
          <p:nvPr>
            <p:ph type="ctrTitle" idx="7"/>
          </p:nvPr>
        </p:nvSpPr>
        <p:spPr>
          <a:xfrm flipH="1">
            <a:off x="3253813" y="1711500"/>
            <a:ext cx="2636400" cy="1082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v. asist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Tino Filipović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tino.filipovic@fsre.sum.ba</a:t>
            </a:r>
            <a:endParaRPr sz="1200"/>
          </a:p>
        </p:txBody>
      </p:sp>
      <p:sp>
        <p:nvSpPr>
          <p:cNvPr id="372" name="Google Shape;372;p28"/>
          <p:cNvSpPr txBox="1">
            <a:spLocks noGrp="1"/>
          </p:cNvSpPr>
          <p:nvPr>
            <p:ph type="ctrTitle" idx="8"/>
          </p:nvPr>
        </p:nvSpPr>
        <p:spPr>
          <a:xfrm flipH="1">
            <a:off x="6122450" y="2356500"/>
            <a:ext cx="26031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asist.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Ante Primorac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ante.primorac@fsre.sum.ba</a:t>
            </a:r>
            <a:endParaRPr sz="1200"/>
          </a:p>
        </p:txBody>
      </p:sp>
      <p:grpSp>
        <p:nvGrpSpPr>
          <p:cNvPr id="373" name="Google Shape;373;p28"/>
          <p:cNvGrpSpPr/>
          <p:nvPr/>
        </p:nvGrpSpPr>
        <p:grpSpPr>
          <a:xfrm>
            <a:off x="4145996" y="3170088"/>
            <a:ext cx="898021" cy="728106"/>
            <a:chOff x="2622794" y="1990868"/>
            <a:chExt cx="389090" cy="296231"/>
          </a:xfrm>
        </p:grpSpPr>
        <p:sp>
          <p:nvSpPr>
            <p:cNvPr id="374" name="Google Shape;374;p28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2679135" y="2015108"/>
              <a:ext cx="276407" cy="162137"/>
            </a:xfrm>
            <a:custGeom>
              <a:avLst/>
              <a:gdLst/>
              <a:ahLst/>
              <a:cxnLst/>
              <a:rect l="l" t="t" r="r" b="b"/>
              <a:pathLst>
                <a:path w="18461" h="10829" extrusionOk="0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2679135" y="2015108"/>
              <a:ext cx="276722" cy="162137"/>
            </a:xfrm>
            <a:custGeom>
              <a:avLst/>
              <a:gdLst/>
              <a:ahLst/>
              <a:cxnLst/>
              <a:rect l="l" t="t" r="r" b="b"/>
              <a:pathLst>
                <a:path w="18482" h="10829" extrusionOk="0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2622794" y="2264430"/>
              <a:ext cx="388776" cy="22668"/>
            </a:xfrm>
            <a:custGeom>
              <a:avLst/>
              <a:gdLst/>
              <a:ahLst/>
              <a:cxnLst/>
              <a:rect l="l" t="t" r="r" b="b"/>
              <a:pathLst>
                <a:path w="25966" h="1514" extrusionOk="0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A1B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2766021" y="2232943"/>
              <a:ext cx="102951" cy="31502"/>
            </a:xfrm>
            <a:custGeom>
              <a:avLst/>
              <a:gdLst/>
              <a:ahLst/>
              <a:cxnLst/>
              <a:rect l="l" t="t" r="r" b="b"/>
              <a:pathLst>
                <a:path w="6876" h="2104" extrusionOk="0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2766021" y="2253096"/>
              <a:ext cx="102951" cy="11349"/>
            </a:xfrm>
            <a:custGeom>
              <a:avLst/>
              <a:gdLst/>
              <a:ahLst/>
              <a:cxnLst/>
              <a:rect l="l" t="t" r="r" b="b"/>
              <a:pathLst>
                <a:path w="6876" h="758" extrusionOk="0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28"/>
          <p:cNvGrpSpPr/>
          <p:nvPr/>
        </p:nvGrpSpPr>
        <p:grpSpPr>
          <a:xfrm>
            <a:off x="1316987" y="3170060"/>
            <a:ext cx="898024" cy="755105"/>
            <a:chOff x="847400" y="1503588"/>
            <a:chExt cx="342496" cy="341553"/>
          </a:xfrm>
        </p:grpSpPr>
        <p:sp>
          <p:nvSpPr>
            <p:cNvPr id="384" name="Google Shape;384;p28"/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8"/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8"/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8"/>
          <p:cNvGrpSpPr/>
          <p:nvPr/>
        </p:nvGrpSpPr>
        <p:grpSpPr>
          <a:xfrm>
            <a:off x="6974996" y="3170100"/>
            <a:ext cx="898021" cy="728106"/>
            <a:chOff x="2622794" y="1990868"/>
            <a:chExt cx="389090" cy="296231"/>
          </a:xfrm>
        </p:grpSpPr>
        <p:sp>
          <p:nvSpPr>
            <p:cNvPr id="405" name="Google Shape;405;p28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378" y="1"/>
                  </a:moveTo>
                  <a:cubicBezTo>
                    <a:pt x="168" y="1"/>
                    <a:pt x="0" y="148"/>
                    <a:pt x="0" y="358"/>
                  </a:cubicBez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48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2654910" y="1990868"/>
              <a:ext cx="324873" cy="224468"/>
            </a:xfrm>
            <a:custGeom>
              <a:avLst/>
              <a:gdLst/>
              <a:ahLst/>
              <a:cxnLst/>
              <a:rect l="l" t="t" r="r" b="b"/>
              <a:pathLst>
                <a:path w="21698" h="14992" extrusionOk="0">
                  <a:moveTo>
                    <a:pt x="18607" y="1"/>
                  </a:moveTo>
                  <a:cubicBezTo>
                    <a:pt x="18817" y="1"/>
                    <a:pt x="18964" y="169"/>
                    <a:pt x="18964" y="358"/>
                  </a:cubicBezTo>
                  <a:lnTo>
                    <a:pt x="18964" y="12826"/>
                  </a:lnTo>
                  <a:cubicBezTo>
                    <a:pt x="18964" y="13057"/>
                    <a:pt x="18775" y="13267"/>
                    <a:pt x="18543" y="13267"/>
                  </a:cubicBezTo>
                  <a:lnTo>
                    <a:pt x="0" y="13267"/>
                  </a:lnTo>
                  <a:lnTo>
                    <a:pt x="0" y="14991"/>
                  </a:lnTo>
                  <a:lnTo>
                    <a:pt x="21697" y="14991"/>
                  </a:lnTo>
                  <a:lnTo>
                    <a:pt x="21697" y="358"/>
                  </a:lnTo>
                  <a:cubicBezTo>
                    <a:pt x="21697" y="169"/>
                    <a:pt x="21529" y="1"/>
                    <a:pt x="21340" y="1"/>
                  </a:cubicBez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2679135" y="2015108"/>
              <a:ext cx="276407" cy="162137"/>
            </a:xfrm>
            <a:custGeom>
              <a:avLst/>
              <a:gdLst/>
              <a:ahLst/>
              <a:cxnLst/>
              <a:rect l="l" t="t" r="r" b="b"/>
              <a:pathLst>
                <a:path w="18461" h="10829" extrusionOk="0">
                  <a:moveTo>
                    <a:pt x="232" y="1"/>
                  </a:moveTo>
                  <a:cubicBezTo>
                    <a:pt x="106" y="1"/>
                    <a:pt x="1" y="106"/>
                    <a:pt x="1" y="211"/>
                  </a:cubicBez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55" y="10828"/>
                    <a:pt x="18460" y="10723"/>
                    <a:pt x="18460" y="10597"/>
                  </a:cubicBezTo>
                  <a:lnTo>
                    <a:pt x="18460" y="211"/>
                  </a:lnTo>
                  <a:cubicBezTo>
                    <a:pt x="18460" y="106"/>
                    <a:pt x="18355" y="1"/>
                    <a:pt x="1825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679135" y="2015108"/>
              <a:ext cx="276722" cy="162137"/>
            </a:xfrm>
            <a:custGeom>
              <a:avLst/>
              <a:gdLst/>
              <a:ahLst/>
              <a:cxnLst/>
              <a:rect l="l" t="t" r="r" b="b"/>
              <a:pathLst>
                <a:path w="18482" h="10829" extrusionOk="0">
                  <a:moveTo>
                    <a:pt x="17346" y="1"/>
                  </a:moveTo>
                  <a:lnTo>
                    <a:pt x="17346" y="9546"/>
                  </a:lnTo>
                  <a:cubicBezTo>
                    <a:pt x="17346" y="9672"/>
                    <a:pt x="17262" y="9777"/>
                    <a:pt x="17136" y="9777"/>
                  </a:cubicBezTo>
                  <a:lnTo>
                    <a:pt x="1" y="9777"/>
                  </a:lnTo>
                  <a:lnTo>
                    <a:pt x="1" y="10597"/>
                  </a:lnTo>
                  <a:cubicBezTo>
                    <a:pt x="1" y="10723"/>
                    <a:pt x="106" y="10828"/>
                    <a:pt x="232" y="10828"/>
                  </a:cubicBezTo>
                  <a:lnTo>
                    <a:pt x="18250" y="10828"/>
                  </a:lnTo>
                  <a:cubicBezTo>
                    <a:pt x="18376" y="10828"/>
                    <a:pt x="18481" y="10723"/>
                    <a:pt x="18481" y="10597"/>
                  </a:cubicBezTo>
                  <a:lnTo>
                    <a:pt x="18481" y="211"/>
                  </a:lnTo>
                  <a:cubicBezTo>
                    <a:pt x="18481" y="85"/>
                    <a:pt x="18376" y="1"/>
                    <a:pt x="18250" y="1"/>
                  </a:cubicBez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622794" y="2264430"/>
              <a:ext cx="388776" cy="22668"/>
            </a:xfrm>
            <a:custGeom>
              <a:avLst/>
              <a:gdLst/>
              <a:ahLst/>
              <a:cxnLst/>
              <a:rect l="l" t="t" r="r" b="b"/>
              <a:pathLst>
                <a:path w="25966" h="1514" extrusionOk="0">
                  <a:moveTo>
                    <a:pt x="1" y="0"/>
                  </a:moveTo>
                  <a:lnTo>
                    <a:pt x="1" y="1009"/>
                  </a:lnTo>
                  <a:cubicBezTo>
                    <a:pt x="1" y="1283"/>
                    <a:pt x="232" y="1514"/>
                    <a:pt x="505" y="1514"/>
                  </a:cubicBezTo>
                  <a:lnTo>
                    <a:pt x="25482" y="1514"/>
                  </a:lnTo>
                  <a:cubicBezTo>
                    <a:pt x="25755" y="1493"/>
                    <a:pt x="25966" y="1283"/>
                    <a:pt x="25966" y="1009"/>
                  </a:cubicBezTo>
                  <a:lnTo>
                    <a:pt x="25966" y="0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124" y="0"/>
                  </a:move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A1B4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2623108" y="2201471"/>
              <a:ext cx="388776" cy="62974"/>
            </a:xfrm>
            <a:custGeom>
              <a:avLst/>
              <a:gdLst/>
              <a:ahLst/>
              <a:cxnLst/>
              <a:rect l="l" t="t" r="r" b="b"/>
              <a:pathLst>
                <a:path w="25966" h="4206" extrusionOk="0">
                  <a:moveTo>
                    <a:pt x="20752" y="0"/>
                  </a:moveTo>
                  <a:lnTo>
                    <a:pt x="22160" y="2754"/>
                  </a:lnTo>
                  <a:cubicBezTo>
                    <a:pt x="22328" y="3070"/>
                    <a:pt x="22097" y="3448"/>
                    <a:pt x="21740" y="3448"/>
                  </a:cubicBezTo>
                  <a:lnTo>
                    <a:pt x="379" y="3448"/>
                  </a:lnTo>
                  <a:lnTo>
                    <a:pt x="1" y="4205"/>
                  </a:lnTo>
                  <a:lnTo>
                    <a:pt x="25966" y="4205"/>
                  </a:lnTo>
                  <a:lnTo>
                    <a:pt x="23821" y="0"/>
                  </a:lnTo>
                  <a:close/>
                </a:path>
              </a:pathLst>
            </a:custGeom>
            <a:solidFill>
              <a:srgbClr val="88A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2766021" y="2232943"/>
              <a:ext cx="102951" cy="31502"/>
            </a:xfrm>
            <a:custGeom>
              <a:avLst/>
              <a:gdLst/>
              <a:ahLst/>
              <a:cxnLst/>
              <a:rect l="l" t="t" r="r" b="b"/>
              <a:pathLst>
                <a:path w="6876" h="2104" extrusionOk="0">
                  <a:moveTo>
                    <a:pt x="842" y="1"/>
                  </a:moveTo>
                  <a:cubicBezTo>
                    <a:pt x="673" y="1"/>
                    <a:pt x="547" y="106"/>
                    <a:pt x="505" y="253"/>
                  </a:cubicBezTo>
                  <a:lnTo>
                    <a:pt x="1" y="2103"/>
                  </a:lnTo>
                  <a:lnTo>
                    <a:pt x="6876" y="2103"/>
                  </a:lnTo>
                  <a:lnTo>
                    <a:pt x="6371" y="253"/>
                  </a:lnTo>
                  <a:cubicBezTo>
                    <a:pt x="6329" y="106"/>
                    <a:pt x="6182" y="1"/>
                    <a:pt x="6035" y="1"/>
                  </a:cubicBezTo>
                  <a:close/>
                </a:path>
              </a:pathLst>
            </a:custGeom>
            <a:solidFill>
              <a:srgbClr val="EA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2766021" y="2253096"/>
              <a:ext cx="102951" cy="11349"/>
            </a:xfrm>
            <a:custGeom>
              <a:avLst/>
              <a:gdLst/>
              <a:ahLst/>
              <a:cxnLst/>
              <a:rect l="l" t="t" r="r" b="b"/>
              <a:pathLst>
                <a:path w="6876" h="758" extrusionOk="0">
                  <a:moveTo>
                    <a:pt x="211" y="0"/>
                  </a:moveTo>
                  <a:lnTo>
                    <a:pt x="1" y="757"/>
                  </a:lnTo>
                  <a:lnTo>
                    <a:pt x="6876" y="757"/>
                  </a:lnTo>
                  <a:lnTo>
                    <a:pt x="6665" y="0"/>
                  </a:lnTo>
                  <a:close/>
                </a:path>
              </a:pathLst>
            </a:custGeom>
            <a:solidFill>
              <a:srgbClr val="BB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9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predmetu</a:t>
            </a:r>
            <a:endParaRPr/>
          </a:p>
        </p:txBody>
      </p:sp>
      <p:sp>
        <p:nvSpPr>
          <p:cNvPr id="419" name="Google Shape;419;p29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0"/>
          <p:cNvSpPr txBox="1">
            <a:spLocks noGrp="1"/>
          </p:cNvSpPr>
          <p:nvPr>
            <p:ph type="body" idx="1"/>
          </p:nvPr>
        </p:nvSpPr>
        <p:spPr>
          <a:xfrm>
            <a:off x="4038650" y="1850400"/>
            <a:ext cx="47856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Ciljevi predmeta Programiranje 1 su:</a:t>
            </a:r>
            <a:endParaRPr>
              <a:solidFill>
                <a:schemeClr val="dk2"/>
              </a:solidFill>
            </a:endParaRPr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upoznati studente s konceptom algoritma i funkcionalnim cjelinama računala;</a:t>
            </a:r>
            <a:endParaRPr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upoznati studente s konceptom proceduralnog načina programiranja računala;</a:t>
            </a:r>
            <a:endParaRPr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definirati algoritme za rješenje jednostavnijih matematičko-logičkih problema;</a:t>
            </a:r>
            <a:endParaRPr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 primijeniti osnovna znanja o programiranju korištenjem programskog jezika C</a:t>
            </a:r>
            <a:endParaRPr/>
          </a:p>
        </p:txBody>
      </p:sp>
      <p:sp>
        <p:nvSpPr>
          <p:cNvPr id="425" name="Google Shape;425;p30"/>
          <p:cNvSpPr txBox="1">
            <a:spLocks noGrp="1"/>
          </p:cNvSpPr>
          <p:nvPr>
            <p:ph type="title"/>
          </p:nvPr>
        </p:nvSpPr>
        <p:spPr>
          <a:xfrm>
            <a:off x="4892006" y="11620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Ciljevi predmeta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>
            <a:spLocks noGrp="1"/>
          </p:cNvSpPr>
          <p:nvPr>
            <p:ph type="body" idx="1"/>
          </p:nvPr>
        </p:nvSpPr>
        <p:spPr>
          <a:xfrm>
            <a:off x="3372375" y="1393200"/>
            <a:ext cx="54519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Nakon što odslušaju i polože ovaj kolegij, studenti će znati / moći:</a:t>
            </a:r>
            <a:r>
              <a:rPr lang="en"/>
              <a:t>  </a:t>
            </a:r>
            <a:endParaRPr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objasniti način pohrane podataka u računalu, smisao kodiranja podataka i ulogu algoritma kao temelja funkcionalnosti računala;  </a:t>
            </a:r>
            <a:endParaRPr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objasniti način na koji se pohranjeni podaci mijenjaju korištenjem programa;  primijeniti osnovne principe oblikovanja programa;  </a:t>
            </a:r>
            <a:endParaRPr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dizajnirati te implementirati i testirati jednostavnije programe i pronalaziti greške;  </a:t>
            </a:r>
            <a:endParaRPr/>
          </a:p>
          <a:p>
            <a: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koristiti polja, grananja, petlje i funkcije;  opisati mehanizme poziva funkcija i predavanja parametara.</a:t>
            </a:r>
            <a:endParaRPr/>
          </a:p>
        </p:txBody>
      </p:sp>
      <p:sp>
        <p:nvSpPr>
          <p:cNvPr id="431" name="Google Shape;431;p31"/>
          <p:cNvSpPr txBox="1">
            <a:spLocks noGrp="1"/>
          </p:cNvSpPr>
          <p:nvPr>
            <p:ph type="title"/>
          </p:nvPr>
        </p:nvSpPr>
        <p:spPr>
          <a:xfrm>
            <a:off x="4892006" y="70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Ishodi učenja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/>
        </p:nvSpPr>
        <p:spPr>
          <a:xfrm>
            <a:off x="2282800" y="1247150"/>
            <a:ext cx="4703100" cy="30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Pojam algoritma. Vrste algoritama. Zapis algoritma.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Osnovne algoritamske strukture. Instrukcije kontrole tijeka programa. Grananja. Petlje. Polja. 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Programiranje u grafičkom okruženju (SCRATCH). 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Povijesni pregled razvoja računala i programskih jezika. 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Brojevni sustavi. Binarno predstavljanje podataka. 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Programski jezik C i njegovi elementi: tipovi podataka, konstante, varijable. 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37" name="Google Shape;437;p32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 PREDMETA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3"/>
          <p:cNvSpPr txBox="1"/>
          <p:nvPr/>
        </p:nvSpPr>
        <p:spPr>
          <a:xfrm>
            <a:off x="2298825" y="1247150"/>
            <a:ext cx="4687200" cy="30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 startAt="7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Elementarni ulaz i izlaz. Prevođenje programa u strojni kod. Uklanjanje pogrešaka. Naredbe predprocesora. 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 startAt="7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Aritmetički izrazi. Naredbe pridruživanja. Korištenje operatora: aritmetički, logički, relacijski i bitznačajni.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 startAt="7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Instrukcije kontrole tijeka programa. Grananja i petlje.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verpass Mono"/>
              <a:buAutoNum type="arabicPeriod" startAt="7"/>
            </a:pPr>
            <a:r>
              <a:rPr lang="en" sz="1600" b="1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Nizovi. Jednodimenzionalni nizovi. Višedimenzionalni nizovi.</a:t>
            </a: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 PREDMETA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576</Words>
  <Application>Microsoft Office PowerPoint</Application>
  <PresentationFormat>Prikaz na zaslonu (16:9)</PresentationFormat>
  <Paragraphs>95</Paragraphs>
  <Slides>18</Slides>
  <Notes>18</Notes>
  <HiddenSlides>0</HiddenSlides>
  <MMClips>0</MMClips>
  <ScaleCrop>false</ScaleCrop>
  <HeadingPairs>
    <vt:vector size="6" baseType="variant">
      <vt:variant>
        <vt:lpstr>Korišteni fontovi</vt:lpstr>
      </vt:variant>
      <vt:variant>
        <vt:i4>9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28" baseType="lpstr">
      <vt:lpstr>Raleway SemiBold</vt:lpstr>
      <vt:lpstr>Roboto</vt:lpstr>
      <vt:lpstr>Barlow Condensed ExtraBold</vt:lpstr>
      <vt:lpstr>Barlow</vt:lpstr>
      <vt:lpstr>Anaheim</vt:lpstr>
      <vt:lpstr>Nunito Light</vt:lpstr>
      <vt:lpstr>Overpass Mono</vt:lpstr>
      <vt:lpstr>Roboto Condensed Light</vt:lpstr>
      <vt:lpstr>Arial</vt:lpstr>
      <vt:lpstr>Programming Lesson by Slidesgo</vt:lpstr>
      <vt:lpstr>PROGRAMIRANJE 1</vt:lpstr>
      <vt:lpstr>SADRŽAJ NASTAVNOG SATA</vt:lpstr>
      <vt:lpstr>Nastavnici</vt:lpstr>
      <vt:lpstr>NASTAVNICI NA PREDMETU PROGRAMIRANJE 1</vt:lpstr>
      <vt:lpstr>O predmetu</vt:lpstr>
      <vt:lpstr>Ciljevi predmeta</vt:lpstr>
      <vt:lpstr>Ishodi učenja</vt:lpstr>
      <vt:lpstr>SADRŽAJ PREDMETA</vt:lpstr>
      <vt:lpstr>SADRŽAJ PREDMETA</vt:lpstr>
      <vt:lpstr>SADRŽAJ PREDMETA</vt:lpstr>
      <vt:lpstr>OBAVEZE STUDENATA</vt:lpstr>
      <vt:lpstr>Način polaganja</vt:lpstr>
      <vt:lpstr>NAČIN POLAGANJA ISPITA</vt:lpstr>
      <vt:lpstr>POZITIVNE OCJENE</vt:lpstr>
      <vt:lpstr>Literatura</vt:lpstr>
      <vt:lpstr>Obavezna literatura</vt:lpstr>
      <vt:lpstr>Dodatna literatura</vt:lpstr>
      <vt:lpstr>PROGRAMIRANJE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PROGRAMIRANJE 1</dc:title>
  <cp:lastModifiedBy>Kresimir Rakic</cp:lastModifiedBy>
  <cp:revision>3</cp:revision>
  <dcterms:modified xsi:type="dcterms:W3CDTF">2021-10-10T05:34:20Z</dcterms:modified>
</cp:coreProperties>
</file>