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olicija.si/o-slovenski-policiji/statistika/kriminalite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76857" y="73152"/>
            <a:ext cx="2300583" cy="22288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Vpliv karantene na pogostost nasilja v družini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56953" y="73152"/>
            <a:ext cx="6610190" cy="4727448"/>
          </a:xfrm>
          <a:prstGeom prst="rect">
            <a:avLst/>
          </a:prstGeom>
          <a:noFill/>
          <a:ln cap="flat" cmpd="sng" w="9525">
            <a:solidFill>
              <a:srgbClr val="0D11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Podatki</a:t>
            </a:r>
            <a:endParaRPr b="1"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https://www.policija.si/o-slovenski-policiji/statistika/kriminaliteta</a:t>
            </a:r>
            <a:r>
              <a:rPr lang="en-US" sz="1600"/>
              <a:t>(datoteke od 2012.csv do 2021.csv)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Podatke zbira Policija Republike Slovenija, z namenom vodenje evidence o kaznivih dejanjih.</a:t>
            </a:r>
            <a:endParaRPr sz="1600">
              <a:highlight>
                <a:srgbClr val="FFFF00"/>
              </a:highlight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highlight>
                  <a:schemeClr val="lt1"/>
                </a:highlight>
              </a:rPr>
              <a:t>Podatki besedilnega in številčnega tipa, skupaj zajemajo med 100.000 in 170.000 vnosov na datoteko, pri čemer ima vsak vnos do 33 atributov.</a:t>
            </a:r>
            <a:endParaRPr sz="1600">
              <a:highlight>
                <a:srgbClr val="FFFF00"/>
              </a:highlight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highlight>
                  <a:schemeClr val="lt1"/>
                </a:highlight>
              </a:rPr>
              <a:t>Zelo mali delež vnosov je nepopolnih ali napačno vpisanih, ti bodo odstranjeni iz podatkov. </a:t>
            </a:r>
            <a:endParaRPr sz="1600">
              <a:highlight>
                <a:srgbClr val="FFFF00"/>
              </a:highlight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highlight>
                  <a:schemeClr val="lt1"/>
                </a:highlight>
              </a:rPr>
              <a:t>Podatke smo smiselno pretvorili v ustrezne tipe, odstranili vnose z napakami ter manjkajočimi vrednostmi</a:t>
            </a:r>
            <a:endParaRPr sz="1600">
              <a:highlight>
                <a:schemeClr val="lt1"/>
              </a:highlight>
            </a:endParaRPr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00"/>
              </a:highlight>
            </a:endParaRPr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Glavna vprašanja/cilji podatkovnega rudarjenja</a:t>
            </a:r>
            <a:endParaRPr b="1"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highlight>
                  <a:schemeClr val="lt1"/>
                </a:highlight>
              </a:rPr>
              <a:t>1. Ali sej je karanteno spremenila pogostost družinskega nasilja?</a:t>
            </a:r>
            <a:endParaRPr sz="1600">
              <a:highlight>
                <a:schemeClr val="lt1"/>
              </a:highlight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highlight>
                  <a:schemeClr val="lt1"/>
                </a:highlight>
              </a:rPr>
              <a:t>2. Ali se je med karanteno spremenila pogostost drugih kaznivih dejanj?</a:t>
            </a:r>
            <a:endParaRPr sz="1600">
              <a:highlight>
                <a:schemeClr val="lt1"/>
              </a:highlight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highlight>
                  <a:schemeClr val="lt1"/>
                </a:highlight>
              </a:rPr>
              <a:t>3. Kako je uvedba policijske ure vplivala na kriminal v nočnem času?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76857" y="2480808"/>
            <a:ext cx="2300583" cy="23197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Gašper Rozman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Peter Šarc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Timotej Blažič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Marko Porenta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Patrik Ravnak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76857" y="4800600"/>
            <a:ext cx="3754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14. 4. 2022</a:t>
            </a:r>
            <a:endParaRPr/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PR21-22, Vmesna predstavitev</a:t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92765" y="589356"/>
            <a:ext cx="4403432" cy="41779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highlight>
                <a:srgbClr val="FFFF00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highlight>
                  <a:schemeClr val="lt1"/>
                </a:highlight>
              </a:rPr>
              <a:t>Cilj 1:</a:t>
            </a:r>
            <a:endParaRPr sz="1600"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highlight>
                  <a:schemeClr val="lt1"/>
                </a:highlight>
              </a:rPr>
              <a:t>preštejemo št. primerov za </a:t>
            </a:r>
            <a:r>
              <a:rPr lang="en-US" sz="1600">
                <a:highlight>
                  <a:schemeClr val="lt1"/>
                </a:highlight>
              </a:rPr>
              <a:t>posamezne</a:t>
            </a:r>
            <a:r>
              <a:rPr lang="en-US" sz="1600">
                <a:highlight>
                  <a:schemeClr val="lt1"/>
                </a:highlight>
              </a:rPr>
              <a:t> </a:t>
            </a:r>
            <a:r>
              <a:rPr lang="en-US" sz="1600">
                <a:highlight>
                  <a:schemeClr val="lt1"/>
                </a:highlight>
              </a:rPr>
              <a:t>vrste</a:t>
            </a:r>
            <a:r>
              <a:rPr lang="en-US" sz="1600">
                <a:highlight>
                  <a:schemeClr val="lt1"/>
                </a:highlight>
              </a:rPr>
              <a:t> kriminala</a:t>
            </a:r>
            <a:endParaRPr sz="1600"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highlight>
                  <a:schemeClr val="lt1"/>
                </a:highlight>
              </a:rPr>
              <a:t>primerjamo kriminal “Nasilje v družini” po vseh letih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highlight>
                  <a:schemeClr val="lt1"/>
                </a:highlight>
              </a:rPr>
              <a:t>Cilj 2:</a:t>
            </a:r>
            <a:endParaRPr sz="1600"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highlight>
                  <a:schemeClr val="lt1"/>
                </a:highlight>
              </a:rPr>
              <a:t>kriminal prejšnjih let primerjamo s kriminalom iz leta 2020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highlight>
                  <a:schemeClr val="lt1"/>
                </a:highlight>
              </a:rPr>
              <a:t>Cilj 3:</a:t>
            </a:r>
            <a:endParaRPr sz="1600"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highlight>
                  <a:schemeClr val="lt1"/>
                </a:highlight>
              </a:rPr>
              <a:t>primerjamo ali je kriminal v nočnih urah v letu 2020 upadel zaradi uvedbe policijske ure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highlight>
                <a:srgbClr val="FFFF00"/>
              </a:highlight>
            </a:endParaRPr>
          </a:p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4588962" y="589356"/>
            <a:ext cx="4462272" cy="41779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leto 2020 rahlo nad povprečjem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upad tatvin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upad števila prijav nasilja zaradi prisotnosti partnerja?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naraščanje / padanje druge vrste kriminala?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vpliv policijske ure na kriminal?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Podroben opis ciljev in metod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Rezultati/dosedanje ugotovitve/odprta vprašanja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76857" y="4800600"/>
            <a:ext cx="3754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14. 4. 2022</a:t>
            </a:r>
            <a:endParaRPr/>
          </a:p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PR21-22, Vmesna predstavitev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99391" y="102394"/>
            <a:ext cx="8945218" cy="410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Dodatna prosojnica za rezultate oz. odprta vprašanja (če potrebno)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76857" y="4800600"/>
            <a:ext cx="37541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14. 4. 2022</a:t>
            </a:r>
            <a:endParaRPr/>
          </a:p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PR21-22, Vmesna predstavitev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826" y="384300"/>
            <a:ext cx="5552949" cy="4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