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7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976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0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620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46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01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17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27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5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06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69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0711-AB6F-4D2E-9F86-AC55D9A84D85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8A57-357B-451B-BC55-14C04BC57E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683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Individual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Nome, Nº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94" y="5871368"/>
            <a:ext cx="7905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3" descr="transfer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14" y="5733256"/>
            <a:ext cx="44005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kumimoji="0" lang="pt-PT" alt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6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Migração de tarefas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9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Observabilidade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82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Recuperabilidade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29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Capacidade de Resposta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63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Conformidade de Tarefas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42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ProbLemas</a:t>
            </a:r>
            <a:r>
              <a:rPr lang="pt-PT" dirty="0" smtClean="0"/>
              <a:t> de Usabilidade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555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de Usabilidade 1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Nome da aplicação</a:t>
            </a:r>
          </a:p>
          <a:p>
            <a:r>
              <a:rPr lang="pt-PT" dirty="0" smtClean="0"/>
              <a:t>Área da aplicação (desporto, educação, </a:t>
            </a:r>
            <a:r>
              <a:rPr lang="pt-PT" dirty="0" err="1" smtClean="0"/>
              <a:t>etc</a:t>
            </a:r>
            <a:r>
              <a:rPr lang="pt-PT" dirty="0" smtClean="0"/>
              <a:t>)</a:t>
            </a:r>
          </a:p>
          <a:p>
            <a:r>
              <a:rPr lang="pt-PT" dirty="0" smtClean="0"/>
              <a:t>Descrição do problema</a:t>
            </a:r>
          </a:p>
          <a:p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266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Princípios ou Regras de Usabilidade Violadas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Princípio ou Regra</a:t>
            </a:r>
          </a:p>
          <a:p>
            <a:r>
              <a:rPr lang="pt-PT" dirty="0" smtClean="0"/>
              <a:t>Descrição da violação do princípio ou regra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20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Solução para o Problema de Usabilidade 1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Descrição da solução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41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 de Usabilidade 2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Nome da aplicação</a:t>
            </a:r>
          </a:p>
          <a:p>
            <a:r>
              <a:rPr lang="pt-PT" dirty="0" smtClean="0"/>
              <a:t>Área da aplicação (desporto, educação, </a:t>
            </a:r>
            <a:r>
              <a:rPr lang="pt-PT" dirty="0" err="1" smtClean="0"/>
              <a:t>etc</a:t>
            </a:r>
            <a:r>
              <a:rPr lang="pt-PT" dirty="0" smtClean="0"/>
              <a:t>)</a:t>
            </a:r>
          </a:p>
          <a:p>
            <a:r>
              <a:rPr lang="pt-PT" dirty="0" smtClean="0"/>
              <a:t>Descrição do problema</a:t>
            </a:r>
          </a:p>
          <a:p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86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Princípios e Regras de Usabilidade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7105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Princípios ou Regras de Usabilidade Violadas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Princípio ou Regra</a:t>
            </a:r>
          </a:p>
          <a:p>
            <a:r>
              <a:rPr lang="pt-PT" dirty="0" smtClean="0"/>
              <a:t>Descrição da violação do princípio ou regra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60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Solução para o Problema de Usabilidade 2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Descrição da solução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51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Familiaridade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Nome da aplicação</a:t>
            </a:r>
          </a:p>
          <a:p>
            <a:r>
              <a:rPr lang="pt-PT" dirty="0" smtClean="0"/>
              <a:t>Área da aplicação (desporto, educação, </a:t>
            </a:r>
            <a:r>
              <a:rPr lang="pt-PT" dirty="0" err="1" smtClean="0"/>
              <a:t>etc</a:t>
            </a:r>
            <a:r>
              <a:rPr lang="pt-PT" dirty="0" smtClean="0"/>
              <a:t>)</a:t>
            </a:r>
          </a:p>
          <a:p>
            <a:r>
              <a:rPr lang="pt-PT" dirty="0" smtClean="0"/>
              <a:t>Explicação sobre como o princípio é utilizado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18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Consistência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55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Capacidade de Síntese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84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Previsibilidade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2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Personalização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26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Iniciativa do Diálogo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05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Múltiplas Tarefas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774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149</Words>
  <Application>Microsoft Office PowerPoint</Application>
  <PresentationFormat>Apresentação no Ecrã (4:3)</PresentationFormat>
  <Paragraphs>38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Tema do Office</vt:lpstr>
      <vt:lpstr>Trabalho Individual</vt:lpstr>
      <vt:lpstr>Princípios e Regras de Usabilidade</vt:lpstr>
      <vt:lpstr>Familiaridade</vt:lpstr>
      <vt:lpstr>Consistência</vt:lpstr>
      <vt:lpstr>Capacidade de Síntese</vt:lpstr>
      <vt:lpstr>Previsibilidade</vt:lpstr>
      <vt:lpstr>Personalização</vt:lpstr>
      <vt:lpstr>Iniciativa do Diálogo</vt:lpstr>
      <vt:lpstr>Múltiplas Tarefas</vt:lpstr>
      <vt:lpstr>Migração de tarefas</vt:lpstr>
      <vt:lpstr>Observabilidade</vt:lpstr>
      <vt:lpstr>Recuperabilidade</vt:lpstr>
      <vt:lpstr>Capacidade de Resposta</vt:lpstr>
      <vt:lpstr>Conformidade de Tarefas</vt:lpstr>
      <vt:lpstr>ProbLemas de Usabilidade</vt:lpstr>
      <vt:lpstr>Problema de Usabilidade 1</vt:lpstr>
      <vt:lpstr>Princípios ou Regras de Usabilidade Violadas</vt:lpstr>
      <vt:lpstr>Solução para o Problema de Usabilidade 1 </vt:lpstr>
      <vt:lpstr>Problema de Usabilidade 2</vt:lpstr>
      <vt:lpstr>Princípios ou Regras de Usabilidade Violadas</vt:lpstr>
      <vt:lpstr>Solução para o Problema de Usabilidade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Individual</dc:title>
  <dc:creator>Luis</dc:creator>
  <cp:lastModifiedBy>Luis</cp:lastModifiedBy>
  <cp:revision>5</cp:revision>
  <dcterms:created xsi:type="dcterms:W3CDTF">2015-04-23T15:39:34Z</dcterms:created>
  <dcterms:modified xsi:type="dcterms:W3CDTF">2018-03-01T10:34:16Z</dcterms:modified>
</cp:coreProperties>
</file>