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320" r:id="rId38"/>
    <p:sldId id="279" r:id="rId39"/>
    <p:sldId id="282" r:id="rId40"/>
    <p:sldId id="283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</a:t>
            </a:r>
            <a:r>
              <a:rPr lang="en-US"/>
              <a:t>Ping Pod in the Replica </a:t>
            </a:r>
            <a:r>
              <a:rPr lang="en-US" dirty="0"/>
              <a:t>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429</Words>
  <Application>Microsoft Macintosh PowerPoint</Application>
  <PresentationFormat>On-screen Show (16:9)</PresentationFormat>
  <Paragraphs>190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25</cp:revision>
  <dcterms:modified xsi:type="dcterms:W3CDTF">2018-05-15T18:12:32Z</dcterms:modified>
</cp:coreProperties>
</file>