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6"/>
    <p:restoredTop sz="94829"/>
  </p:normalViewPr>
  <p:slideViewPr>
    <p:cSldViewPr snapToGrid="0" snapToObjects="1">
      <p:cViewPr varScale="1">
        <p:scale>
          <a:sx n="200" d="100"/>
          <a:sy n="200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33256" y="148007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Player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33255" y="2157012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620</Words>
  <Application>Microsoft Macintosh PowerPoint</Application>
  <PresentationFormat>On-screen Show (16:9)</PresentationFormat>
  <Paragraphs>209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v5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 Patrocinio</cp:lastModifiedBy>
  <cp:revision>55</cp:revision>
  <dcterms:modified xsi:type="dcterms:W3CDTF">2020-01-10T00:29:12Z</dcterms:modified>
</cp:coreProperties>
</file>