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84" r:id="rId3"/>
    <p:sldId id="285" r:id="rId4"/>
    <p:sldId id="286" r:id="rId5"/>
    <p:sldId id="287" r:id="rId6"/>
    <p:sldId id="288" r:id="rId7"/>
    <p:sldId id="321" r:id="rId8"/>
    <p:sldId id="290" r:id="rId9"/>
    <p:sldId id="291" r:id="rId10"/>
    <p:sldId id="292" r:id="rId11"/>
    <p:sldId id="293" r:id="rId12"/>
    <p:sldId id="297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18" r:id="rId36"/>
    <p:sldId id="319" r:id="rId37"/>
    <p:sldId id="320" r:id="rId38"/>
    <p:sldId id="279" r:id="rId39"/>
    <p:sldId id="282" r:id="rId40"/>
    <p:sldId id="283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6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–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1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</a:t>
            </a:r>
            <a:r>
              <a:rPr lang="en-US"/>
              <a:t>Ping Pod in the Replica </a:t>
            </a:r>
            <a:r>
              <a:rPr lang="en-US" dirty="0"/>
              <a:t>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resilience</a:t>
            </a:r>
            <a:br>
              <a:rPr lang="en-US" sz="3600" b="1" dirty="0"/>
            </a:br>
            <a:endParaRPr lang="en-US" sz="3600" b="1" dirty="0"/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/>
              <a:t>Deploy as Helm Chart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2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1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434</Words>
  <Application>Microsoft Macintosh PowerPoint</Application>
  <PresentationFormat>On-screen Show (16:9)</PresentationFormat>
  <Paragraphs>193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Karla</vt:lpstr>
      <vt:lpstr>Raleway</vt:lpstr>
      <vt:lpstr>Escalus template</vt:lpstr>
      <vt:lpstr>Playing Ping Pong on Kubernetes –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26</cp:revision>
  <dcterms:modified xsi:type="dcterms:W3CDTF">2018-05-14T20:54:34Z</dcterms:modified>
</cp:coreProperties>
</file>