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1"/>
  </p:notesMasterIdLst>
  <p:sldIdLst>
    <p:sldId id="256" r:id="rId2"/>
    <p:sldId id="284" r:id="rId3"/>
    <p:sldId id="285" r:id="rId4"/>
    <p:sldId id="286" r:id="rId5"/>
    <p:sldId id="287" r:id="rId6"/>
    <p:sldId id="321" r:id="rId7"/>
    <p:sldId id="322" r:id="rId8"/>
    <p:sldId id="323" r:id="rId9"/>
    <p:sldId id="324" r:id="rId10"/>
    <p:sldId id="292" r:id="rId11"/>
    <p:sldId id="293" r:id="rId12"/>
    <p:sldId id="294" r:id="rId13"/>
    <p:sldId id="288" r:id="rId14"/>
    <p:sldId id="289" r:id="rId15"/>
    <p:sldId id="290" r:id="rId16"/>
    <p:sldId id="291" r:id="rId17"/>
    <p:sldId id="301" r:id="rId18"/>
    <p:sldId id="302" r:id="rId19"/>
    <p:sldId id="303" r:id="rId20"/>
    <p:sldId id="297" r:id="rId21"/>
    <p:sldId id="296" r:id="rId22"/>
    <p:sldId id="304" r:id="rId23"/>
    <p:sldId id="305" r:id="rId24"/>
    <p:sldId id="316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7" r:id="rId36"/>
    <p:sldId id="318" r:id="rId37"/>
    <p:sldId id="319" r:id="rId38"/>
    <p:sldId id="320" r:id="rId39"/>
    <p:sldId id="279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617"/>
  </p:normalViewPr>
  <p:slideViewPr>
    <p:cSldViewPr snapToGrid="0" snapToObjects="1">
      <p:cViewPr varScale="1">
        <p:scale>
          <a:sx n="118" d="100"/>
          <a:sy n="118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79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7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0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29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Playing Ping Pong on Kubernetes v2</a:t>
            </a:r>
            <a:br>
              <a:rPr lang="en-US" sz="4400" dirty="0"/>
            </a:br>
            <a:r>
              <a:rPr lang="en-US" sz="3600" i="1" dirty="0"/>
              <a:t>A Study on Kubernetes Resilience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Sahdev Zala, </a:t>
            </a:r>
            <a:r>
              <a:rPr lang="en-US" dirty="0" err="1">
                <a:solidFill>
                  <a:schemeClr val="bg1"/>
                </a:solidFill>
              </a:rPr>
              <a:t>spzala@us.ibm.com</a:t>
            </a:r>
            <a:r>
              <a:rPr lang="en-US" dirty="0">
                <a:solidFill>
                  <a:schemeClr val="bg1"/>
                </a:solidFill>
              </a:rPr>
              <a:t>, @</a:t>
            </a:r>
            <a:r>
              <a:rPr lang="en-US" dirty="0" err="1">
                <a:solidFill>
                  <a:schemeClr val="bg1"/>
                </a:solidFill>
              </a:rPr>
              <a:t>sp_zala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304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5758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28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Deployment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381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RSet</a:t>
            </a:r>
            <a:r>
              <a:rPr lang="en-US" dirty="0"/>
              <a:t>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Check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315651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1600" dirty="0"/>
              <a:t>T</a:t>
            </a:r>
            <a:r>
              <a:rPr lang="en-US" sz="1600" dirty="0" err="1"/>
              <a:t>ake</a:t>
            </a:r>
            <a:r>
              <a:rPr lang="en-US" sz="16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Holds the ball for one second</a:t>
            </a:r>
          </a:p>
          <a:p>
            <a:pPr marL="457200" indent="-228600">
              <a:lnSpc>
                <a:spcPct val="150000"/>
              </a:lnSpc>
            </a:pPr>
            <a:r>
              <a:rPr lang="en-US" sz="1600" dirty="0"/>
              <a:t>Is there a ball in the cache? </a:t>
            </a:r>
            <a:br>
              <a:rPr lang="en-US" sz="1600" dirty="0"/>
            </a:br>
            <a:r>
              <a:rPr lang="en-US" sz="16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Clean the cache</a:t>
            </a:r>
            <a:endParaRPr lang="en" sz="16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07504" y="1333813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2363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1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360</Words>
  <Application>Microsoft Macintosh PowerPoint</Application>
  <PresentationFormat>On-screen Show (16:9)</PresentationFormat>
  <Paragraphs>185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Karla</vt:lpstr>
      <vt:lpstr>Raleway</vt:lpstr>
      <vt:lpstr>Escalus template</vt:lpstr>
      <vt:lpstr>Playing Ping Pong on Kubernetes v2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3rd Game</vt:lpstr>
      <vt:lpstr>Architecture</vt:lpstr>
      <vt:lpstr>Queue Architecture</vt:lpstr>
      <vt:lpstr>Play time</vt:lpstr>
      <vt:lpstr>4th Game</vt:lpstr>
      <vt:lpstr>Task</vt:lpstr>
      <vt:lpstr>Play time</vt:lpstr>
      <vt:lpstr>Logic Flow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Task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32</cp:revision>
  <dcterms:modified xsi:type="dcterms:W3CDTF">2018-06-27T08:25:30Z</dcterms:modified>
</cp:coreProperties>
</file>