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37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8"/>
    <p:restoredTop sz="94648"/>
  </p:normalViewPr>
  <p:slideViewPr>
    <p:cSldViewPr snapToGrid="0" snapToObjects="1">
      <p:cViewPr varScale="1">
        <p:scale>
          <a:sx n="129" d="100"/>
          <a:sy n="129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 smtClean="0"/>
            <a:t>Wait</a:t>
          </a:r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 smtClean="0"/>
            <a:t>Ball</a:t>
          </a:r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/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/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 smtClean="0"/>
            <a:t>Ping</a:t>
          </a:r>
          <a:endParaRPr lang="en-US" dirty="0"/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 smtClean="0"/>
            <a:t>🏓</a:t>
          </a:r>
          <a:endParaRPr lang="en-US" dirty="0"/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 smtClean="0"/>
            <a:t>🏓</a:t>
          </a:r>
          <a:endParaRPr lang="en-US" dirty="0"/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 smtClean="0"/>
            <a:t>Pong</a:t>
          </a:r>
          <a:endParaRPr lang="en-US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 smtClean="0"/>
            <a:t>🏓</a:t>
          </a:r>
          <a:endParaRPr lang="en-US" dirty="0"/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 smtClean="0"/>
            <a:t>🏓</a:t>
          </a:r>
          <a:endParaRPr lang="en-US" dirty="0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 smtClean="0"/>
            <a:t>Message</a:t>
          </a:r>
          <a:endParaRPr lang="en-US" dirty="0"/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mtClean="0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mtClean="0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  <dgm:t>
        <a:bodyPr/>
        <a:lstStyle/>
        <a:p>
          <a:endParaRPr lang="en-US"/>
        </a:p>
      </dgm:t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  <dgm:t>
        <a:bodyPr/>
        <a:lstStyle/>
        <a:p>
          <a:endParaRPr lang="en-US"/>
        </a:p>
      </dgm:t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Ball</a:t>
          </a:r>
          <a:endParaRPr lang="en-US" sz="12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Wait</a:t>
          </a: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07112" y="88528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Ping</a:t>
          </a:r>
          <a:endParaRPr lang="en-US" sz="1300" kern="1200" dirty="0"/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🏓</a:t>
          </a:r>
          <a:endParaRPr lang="en-US" sz="2400" kern="1200" dirty="0"/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🏓</a:t>
          </a:r>
          <a:endParaRPr lang="en-US" sz="2400" kern="1200" dirty="0"/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Pong</a:t>
          </a:r>
          <a:endParaRPr lang="en-US" sz="1300" kern="1200" dirty="0"/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🏓</a:t>
          </a:r>
          <a:endParaRPr lang="en-US" sz="2400" kern="1200" dirty="0"/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🏓</a:t>
          </a:r>
          <a:endParaRPr lang="en-US" sz="2400" kern="1200" dirty="0"/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Message</a:t>
          </a:r>
          <a:endParaRPr lang="en-US" sz="1300" kern="1200" dirty="0"/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71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6024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1" name="Shape 21"/>
          <p:cNvSpPr/>
          <p:nvPr/>
        </p:nvSpPr>
        <p:spPr>
          <a:xfrm>
            <a:off x="0" y="1580112"/>
            <a:ext cx="9144000" cy="3341667"/>
          </a:xfrm>
          <a:custGeom>
            <a:avLst/>
            <a:gdLst/>
            <a:ahLst/>
            <a:cxnLst/>
            <a:rect l="0" t="0" r="0" b="0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5900" y="410541"/>
            <a:ext cx="9144151" cy="4453148"/>
          </a:xfrm>
          <a:custGeom>
            <a:avLst/>
            <a:gdLst/>
            <a:ahLst/>
            <a:cxnLst/>
            <a:rect l="0" t="0" r="0" b="0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593400" y="10861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  <p:sp>
        <p:nvSpPr>
          <p:cNvPr id="25" name="Shape 25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4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0" name="Shape 50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2" name="Shape 52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3" name="Shape 53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4" name="Shape 54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70750" y="1495850"/>
            <a:ext cx="23651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3357261" y="1495850"/>
            <a:ext cx="23651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5843773" y="1495850"/>
            <a:ext cx="23651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0" name="Shape 70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1" name="Shape 71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2" name="Shape 72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3" name="Shape 73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duardop@us.ibm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Raleway:400,700%7CKarla:400,700,400italic,700italic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Playing Ping Pong on Kubernetes</a:t>
            </a:r>
            <a:br>
              <a:rPr lang="en-US" sz="4400" dirty="0" smtClean="0"/>
            </a:br>
            <a:r>
              <a:rPr lang="en-US" sz="3600" i="1" dirty="0" smtClean="0"/>
              <a:t>A Study on Kubernetes Resilience</a:t>
            </a:r>
            <a:endParaRPr lang="en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09903" y="3933497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Eduardo Patrocinio,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eduardop@us.ibm.com</a:t>
            </a:r>
            <a:r>
              <a:rPr lang="en-US" dirty="0" smtClean="0">
                <a:solidFill>
                  <a:schemeClr val="bg1"/>
                </a:solidFill>
              </a:rPr>
              <a:t>, @</a:t>
            </a:r>
            <a:r>
              <a:rPr lang="en-US" dirty="0" err="1" smtClean="0">
                <a:solidFill>
                  <a:schemeClr val="bg1"/>
                </a:solidFill>
              </a:rPr>
              <a:t>patrocinio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Sahdev Zala, TBD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2988250" y="1354750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Hello!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988250" y="2478173"/>
            <a:ext cx="5351700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You can find me at @username</a:t>
            </a:r>
          </a:p>
        </p:txBody>
      </p:sp>
      <p:grpSp>
        <p:nvGrpSpPr>
          <p:cNvPr id="102" name="Shape 102"/>
          <p:cNvGrpSpPr/>
          <p:nvPr/>
        </p:nvGrpSpPr>
        <p:grpSpPr>
          <a:xfrm>
            <a:off x="685612" y="1814387"/>
            <a:ext cx="1512761" cy="1433896"/>
            <a:chOff x="5300400" y="3670175"/>
            <a:chExt cx="421300" cy="399325"/>
          </a:xfrm>
        </p:grpSpPr>
        <p:sp>
          <p:nvSpPr>
            <p:cNvPr id="103" name="Shape 10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8" name="Shape 108"/>
          <p:cNvSpPr/>
          <p:nvPr/>
        </p:nvSpPr>
        <p:spPr>
          <a:xfrm>
            <a:off x="1850371" y="1562100"/>
            <a:ext cx="957629" cy="859665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ABE33F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Big concept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sp>
        <p:nvSpPr>
          <p:cNvPr id="132" name="Shape 132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870750" y="1972925"/>
            <a:ext cx="2365199" cy="295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3357262" y="1972925"/>
            <a:ext cx="2365199" cy="295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3"/>
          </p:nvPr>
        </p:nvSpPr>
        <p:spPr>
          <a:xfrm>
            <a:off x="5843774" y="1972925"/>
            <a:ext cx="2365199" cy="295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886650" y="1747275"/>
            <a:ext cx="4436100" cy="27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25" y="717423"/>
            <a:ext cx="3568799" cy="3568799"/>
          </a:xfrm>
          <a:prstGeom prst="diamond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 idx="4294967295"/>
          </p:nvPr>
        </p:nvSpPr>
        <p:spPr>
          <a:xfrm>
            <a:off x="332750" y="273900"/>
            <a:ext cx="3864900" cy="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Want big impact? </a:t>
            </a:r>
            <a:r>
              <a:rPr lang="en" sz="1800">
                <a:solidFill>
                  <a:srgbClr val="004C52"/>
                </a:solidFill>
              </a:rPr>
              <a:t>Use big image.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78" name="Shape 178"/>
          <p:cNvSpPr/>
          <p:nvPr/>
        </p:nvSpPr>
        <p:spPr>
          <a:xfrm>
            <a:off x="3321325" y="1705950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Gray</a:t>
            </a:r>
          </a:p>
        </p:txBody>
      </p:sp>
      <p:sp>
        <p:nvSpPr>
          <p:cNvPr id="179" name="Shape 179"/>
          <p:cNvSpPr/>
          <p:nvPr/>
        </p:nvSpPr>
        <p:spPr>
          <a:xfrm>
            <a:off x="1776500" y="2275812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White</a:t>
            </a:r>
          </a:p>
        </p:txBody>
      </p:sp>
      <p:sp>
        <p:nvSpPr>
          <p:cNvPr id="180" name="Shape 180"/>
          <p:cNvSpPr/>
          <p:nvPr/>
        </p:nvSpPr>
        <p:spPr>
          <a:xfrm>
            <a:off x="5226775" y="2275812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Black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 smtClean="0"/>
              <a:t>Describe how to make an application available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 smtClean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86" name="Shape 186"/>
          <p:cNvGraphicFramePr/>
          <p:nvPr/>
        </p:nvGraphicFramePr>
        <p:xfrm>
          <a:off x="952500" y="1869281"/>
          <a:ext cx="5601600" cy="2371500"/>
        </p:xfrm>
        <a:graphic>
          <a:graphicData uri="http://schemas.openxmlformats.org/drawingml/2006/table">
            <a:tbl>
              <a:tblPr>
                <a:noFill/>
                <a:tableStyleId>{C2C81087-B1B1-42C2-B6DE-B8C179A9A6A5}</a:tableStyleId>
              </a:tblPr>
              <a:tblGrid>
                <a:gridCol w="1400400"/>
                <a:gridCol w="1400400"/>
                <a:gridCol w="1400400"/>
                <a:gridCol w="1400400"/>
              </a:tblGrid>
              <a:tr h="59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590925" y="942583"/>
            <a:ext cx="8171735" cy="389283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4C52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title" idx="4294967295"/>
          </p:nvPr>
        </p:nvSpPr>
        <p:spPr>
          <a:xfrm>
            <a:off x="886650" y="1698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93" name="Shape 193"/>
          <p:cNvSpPr/>
          <p:nvPr/>
        </p:nvSpPr>
        <p:spPr>
          <a:xfrm>
            <a:off x="1909650" y="1906700"/>
            <a:ext cx="796199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BE33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</a:p>
        </p:txBody>
      </p:sp>
      <p:sp>
        <p:nvSpPr>
          <p:cNvPr id="194" name="Shape 194"/>
          <p:cNvSpPr/>
          <p:nvPr/>
        </p:nvSpPr>
        <p:spPr>
          <a:xfrm>
            <a:off x="1261300" y="222750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941125" y="372797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3932475" y="193637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617150" y="404435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6759825" y="243000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7502375" y="408877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9D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ctrTitle" idx="4294967295"/>
          </p:nvPr>
        </p:nvSpPr>
        <p:spPr>
          <a:xfrm>
            <a:off x="1599425" y="1029000"/>
            <a:ext cx="5945099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89,526,124$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ubTitle" idx="4294967295"/>
          </p:nvPr>
        </p:nvSpPr>
        <p:spPr>
          <a:xfrm>
            <a:off x="1599425" y="1792307"/>
            <a:ext cx="59450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ABE33F"/>
                </a:solidFill>
              </a:rPr>
              <a:t>That’s a lot of money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ctrTitle" idx="4294967295"/>
          </p:nvPr>
        </p:nvSpPr>
        <p:spPr>
          <a:xfrm>
            <a:off x="1599425" y="3657893"/>
            <a:ext cx="5945099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100%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ubTitle" idx="4294967295"/>
          </p:nvPr>
        </p:nvSpPr>
        <p:spPr>
          <a:xfrm>
            <a:off x="1599425" y="4421201"/>
            <a:ext cx="59450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/>
              <a:t>Total success!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ctrTitle" idx="4294967295"/>
          </p:nvPr>
        </p:nvSpPr>
        <p:spPr>
          <a:xfrm>
            <a:off x="1599425" y="2343447"/>
            <a:ext cx="5945099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185,244 users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ubTitle" idx="4294967295"/>
          </p:nvPr>
        </p:nvSpPr>
        <p:spPr>
          <a:xfrm>
            <a:off x="1599425" y="3106754"/>
            <a:ext cx="59450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00AE9D"/>
                </a:solidFill>
              </a:rPr>
              <a:t>And a lot of users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21" name="Shape 221"/>
          <p:cNvSpPr/>
          <p:nvPr/>
        </p:nvSpPr>
        <p:spPr>
          <a:xfrm>
            <a:off x="4899823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</a:p>
        </p:txBody>
      </p:sp>
      <p:sp>
        <p:nvSpPr>
          <p:cNvPr id="222" name="Shape 222"/>
          <p:cNvSpPr/>
          <p:nvPr/>
        </p:nvSpPr>
        <p:spPr>
          <a:xfrm>
            <a:off x="2893236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AE9D">
              <a:alpha val="8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</a:p>
        </p:txBody>
      </p:sp>
      <p:sp>
        <p:nvSpPr>
          <p:cNvPr id="223" name="Shape 223"/>
          <p:cNvSpPr/>
          <p:nvPr/>
        </p:nvSpPr>
        <p:spPr>
          <a:xfrm>
            <a:off x="886650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04600" y="146685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2"/>
          </p:nvPr>
        </p:nvSpPr>
        <p:spPr>
          <a:xfrm>
            <a:off x="3368169" y="146685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3"/>
          </p:nvPr>
        </p:nvSpPr>
        <p:spPr>
          <a:xfrm>
            <a:off x="5831739" y="146685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04600" y="304800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2"/>
          </p:nvPr>
        </p:nvSpPr>
        <p:spPr>
          <a:xfrm>
            <a:off x="3368169" y="304800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3"/>
          </p:nvPr>
        </p:nvSpPr>
        <p:spPr>
          <a:xfrm>
            <a:off x="5831739" y="304800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000" y="881550"/>
            <a:ext cx="6245999" cy="368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766499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47" name="Shape 247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766499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766499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 smtClean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 smtClean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 smtClean="0"/>
              <a:t>Keep the ball moving (despite </a:t>
            </a:r>
            <a:r>
              <a:rPr lang="en-US" smtClean="0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4126200" y="1078126"/>
            <a:ext cx="4609968" cy="358891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319121" y="1268721"/>
            <a:ext cx="4224300" cy="269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766499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You can find me at @username &amp; user@mail.me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886650" y="1984500"/>
            <a:ext cx="7370699" cy="29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</a:t>
            </a:r>
            <a:r>
              <a:rPr lang="en" sz="2400" b="1"/>
              <a:t>awesome resources</a:t>
            </a:r>
            <a:r>
              <a:rPr lang="en" sz="2400"/>
              <a:t>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886650" y="1657350"/>
            <a:ext cx="7799999" cy="266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/>
              <a:t>This presentation uses the following typographies and colors: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 dirty="0"/>
              <a:t>Titles: </a:t>
            </a:r>
            <a:r>
              <a:rPr lang="en" sz="1200" b="1" dirty="0" err="1"/>
              <a:t>Raleway</a:t>
            </a:r>
            <a:endParaRPr lang="en" sz="1200" b="1" dirty="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 dirty="0"/>
              <a:t>Body copy: </a:t>
            </a:r>
            <a:r>
              <a:rPr lang="en" sz="1200" b="1" dirty="0"/>
              <a:t>Karla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u="sng" dirty="0">
                <a:solidFill>
                  <a:srgbClr val="00AE9D"/>
                </a:solidFill>
                <a:hlinkClick r:id="rId3"/>
              </a:rPr>
              <a:t>https://www.google.com/fonts#UsePlace:use/Collection:Raleway:400,700|Karla:400,700,400italic,700italic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Dark green </a:t>
            </a:r>
            <a:r>
              <a:rPr lang="en" sz="1200" b="1" dirty="0"/>
              <a:t>#004c52</a:t>
            </a:r>
            <a:r>
              <a:rPr lang="en" sz="1200" dirty="0"/>
              <a:t> / Aqua green </a:t>
            </a:r>
            <a:r>
              <a:rPr lang="en" sz="1200" b="1" dirty="0">
                <a:solidFill>
                  <a:srgbClr val="00AE9D"/>
                </a:solidFill>
              </a:rPr>
              <a:t>#00ae9d</a:t>
            </a:r>
            <a:r>
              <a:rPr lang="en" sz="1200" dirty="0"/>
              <a:t> / Lime green </a:t>
            </a:r>
            <a:r>
              <a:rPr lang="en" sz="1200" b="1" dirty="0">
                <a:solidFill>
                  <a:srgbClr val="ABE33F"/>
                </a:solidFill>
              </a:rPr>
              <a:t>#abe33f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886650" y="4171650"/>
            <a:ext cx="6148799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b="1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1000" b="1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121" y="3134231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52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Shape 297"/>
          <p:cNvGrpSpPr/>
          <p:nvPr/>
        </p:nvGrpSpPr>
        <p:grpSpPr>
          <a:xfrm>
            <a:off x="756661" y="845486"/>
            <a:ext cx="307248" cy="388574"/>
            <a:chOff x="584925" y="238125"/>
            <a:chExt cx="415200" cy="525100"/>
          </a:xfrm>
        </p:grpSpPr>
        <p:sp>
          <p:nvSpPr>
            <p:cNvPr id="298" name="Shape 29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1244617" y="901948"/>
            <a:ext cx="328948" cy="273837"/>
            <a:chOff x="1244325" y="314425"/>
            <a:chExt cx="444525" cy="370050"/>
          </a:xfrm>
        </p:grpSpPr>
        <p:sp>
          <p:nvSpPr>
            <p:cNvPr id="305" name="Shape 30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1750666" y="900597"/>
            <a:ext cx="314500" cy="276538"/>
            <a:chOff x="1928175" y="312600"/>
            <a:chExt cx="425000" cy="373700"/>
          </a:xfrm>
        </p:grpSpPr>
        <p:sp>
          <p:nvSpPr>
            <p:cNvPr id="308" name="Shape 30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2277920" y="890658"/>
            <a:ext cx="257557" cy="296407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794339" y="891565"/>
            <a:ext cx="222333" cy="294594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2" name="Shape 312"/>
          <p:cNvGrpSpPr/>
          <p:nvPr/>
        </p:nvGrpSpPr>
        <p:grpSpPr>
          <a:xfrm>
            <a:off x="3223617" y="886149"/>
            <a:ext cx="361490" cy="305453"/>
            <a:chOff x="3918650" y="293075"/>
            <a:chExt cx="488500" cy="412775"/>
          </a:xfrm>
        </p:grpSpPr>
        <p:sp>
          <p:nvSpPr>
            <p:cNvPr id="313" name="Shape 31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3754512" y="863098"/>
            <a:ext cx="297332" cy="351537"/>
            <a:chOff x="4636075" y="261925"/>
            <a:chExt cx="401800" cy="475050"/>
          </a:xfrm>
        </p:grpSpPr>
        <p:sp>
          <p:nvSpPr>
            <p:cNvPr id="317" name="Shape 31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1" name="Shape 321"/>
          <p:cNvSpPr/>
          <p:nvPr/>
        </p:nvSpPr>
        <p:spPr>
          <a:xfrm>
            <a:off x="4231581" y="890196"/>
            <a:ext cx="340696" cy="297332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2" name="Shape 322"/>
          <p:cNvGrpSpPr/>
          <p:nvPr/>
        </p:nvGrpSpPr>
        <p:grpSpPr>
          <a:xfrm>
            <a:off x="4751699" y="892476"/>
            <a:ext cx="298220" cy="292337"/>
            <a:chOff x="5983625" y="301625"/>
            <a:chExt cx="403000" cy="395050"/>
          </a:xfrm>
        </p:grpSpPr>
        <p:sp>
          <p:nvSpPr>
            <p:cNvPr id="323" name="Shape 323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5252771" y="890200"/>
            <a:ext cx="293706" cy="293262"/>
            <a:chOff x="6660750" y="298550"/>
            <a:chExt cx="396900" cy="396300"/>
          </a:xfrm>
        </p:grpSpPr>
        <p:sp>
          <p:nvSpPr>
            <p:cNvPr id="344" name="Shape 34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756661" y="1351979"/>
            <a:ext cx="307248" cy="371868"/>
            <a:chOff x="584925" y="922575"/>
            <a:chExt cx="415200" cy="502525"/>
          </a:xfrm>
        </p:grpSpPr>
        <p:sp>
          <p:nvSpPr>
            <p:cNvPr id="347" name="Shape 3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1246430" y="1343395"/>
            <a:ext cx="325341" cy="387686"/>
            <a:chOff x="1246775" y="910975"/>
            <a:chExt cx="439650" cy="523900"/>
          </a:xfrm>
        </p:grpSpPr>
        <p:sp>
          <p:nvSpPr>
            <p:cNvPr id="351" name="Shape 35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749315" y="1405740"/>
            <a:ext cx="317201" cy="263884"/>
            <a:chOff x="1926350" y="995225"/>
            <a:chExt cx="428650" cy="356600"/>
          </a:xfrm>
        </p:grpSpPr>
        <p:sp>
          <p:nvSpPr>
            <p:cNvPr id="355" name="Shape 355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2251706" y="1383581"/>
            <a:ext cx="309986" cy="30817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750976" y="1398955"/>
            <a:ext cx="309061" cy="277444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54297" y="1401212"/>
            <a:ext cx="300033" cy="27291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763039" y="1403912"/>
            <a:ext cx="280164" cy="26751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3" name="Shape 363"/>
          <p:cNvGrpSpPr/>
          <p:nvPr/>
        </p:nvGrpSpPr>
        <p:grpSpPr>
          <a:xfrm>
            <a:off x="4247463" y="1385871"/>
            <a:ext cx="309061" cy="309505"/>
            <a:chOff x="5302225" y="968375"/>
            <a:chExt cx="417650" cy="418250"/>
          </a:xfrm>
        </p:grpSpPr>
        <p:sp>
          <p:nvSpPr>
            <p:cNvPr id="364" name="Shape 364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4709223" y="1351072"/>
            <a:ext cx="383172" cy="373219"/>
            <a:chOff x="5926225" y="921350"/>
            <a:chExt cx="517800" cy="504350"/>
          </a:xfrm>
        </p:grpSpPr>
        <p:sp>
          <p:nvSpPr>
            <p:cNvPr id="367" name="Shape 36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5220692" y="1358306"/>
            <a:ext cx="357864" cy="358770"/>
            <a:chOff x="6617400" y="931125"/>
            <a:chExt cx="483600" cy="484825"/>
          </a:xfrm>
        </p:grpSpPr>
        <p:sp>
          <p:nvSpPr>
            <p:cNvPr id="370" name="Shape 37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737680" y="1915396"/>
            <a:ext cx="345210" cy="242202"/>
            <a:chOff x="559275" y="1683950"/>
            <a:chExt cx="466500" cy="327300"/>
          </a:xfrm>
        </p:grpSpPr>
        <p:sp>
          <p:nvSpPr>
            <p:cNvPr id="373" name="Shape 37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1236495" y="1867518"/>
            <a:ext cx="345210" cy="337976"/>
            <a:chOff x="1233350" y="1619250"/>
            <a:chExt cx="466500" cy="456725"/>
          </a:xfrm>
        </p:grpSpPr>
        <p:sp>
          <p:nvSpPr>
            <p:cNvPr id="376" name="Shape 376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1746152" y="1874733"/>
            <a:ext cx="323528" cy="323528"/>
            <a:chOff x="1922075" y="1629000"/>
            <a:chExt cx="437200" cy="437200"/>
          </a:xfrm>
        </p:grpSpPr>
        <p:sp>
          <p:nvSpPr>
            <p:cNvPr id="381" name="Shape 38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2243617" y="1873383"/>
            <a:ext cx="326229" cy="326229"/>
            <a:chOff x="2594325" y="1627175"/>
            <a:chExt cx="440850" cy="440850"/>
          </a:xfrm>
        </p:grpSpPr>
        <p:sp>
          <p:nvSpPr>
            <p:cNvPr id="384" name="Shape 38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7" name="Shape 387"/>
          <p:cNvSpPr/>
          <p:nvPr/>
        </p:nvSpPr>
        <p:spPr>
          <a:xfrm>
            <a:off x="2756840" y="1887826"/>
            <a:ext cx="297332" cy="29731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3271976" y="1848981"/>
            <a:ext cx="264772" cy="375032"/>
            <a:chOff x="3984000" y="1594200"/>
            <a:chExt cx="357800" cy="506800"/>
          </a:xfrm>
        </p:grpSpPr>
        <p:sp>
          <p:nvSpPr>
            <p:cNvPr id="389" name="Shape 38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3728760" y="1929401"/>
            <a:ext cx="348836" cy="214193"/>
            <a:chOff x="4601275" y="1702875"/>
            <a:chExt cx="471400" cy="289450"/>
          </a:xfrm>
        </p:grpSpPr>
        <p:sp>
          <p:nvSpPr>
            <p:cNvPr id="392" name="Shape 392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244299" y="1876990"/>
            <a:ext cx="315388" cy="319014"/>
            <a:chOff x="5297950" y="1632050"/>
            <a:chExt cx="426200" cy="431100"/>
          </a:xfrm>
        </p:grpSpPr>
        <p:sp>
          <p:nvSpPr>
            <p:cNvPr id="398" name="Shape 39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4742208" y="1867518"/>
            <a:ext cx="317201" cy="337976"/>
            <a:chOff x="5970800" y="1619250"/>
            <a:chExt cx="428650" cy="456725"/>
          </a:xfrm>
        </p:grpSpPr>
        <p:sp>
          <p:nvSpPr>
            <p:cNvPr id="401" name="Shape 40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5226575" y="1863448"/>
            <a:ext cx="355588" cy="324416"/>
            <a:chOff x="6625350" y="1613750"/>
            <a:chExt cx="480525" cy="438400"/>
          </a:xfrm>
        </p:grpSpPr>
        <p:sp>
          <p:nvSpPr>
            <p:cNvPr id="407" name="Shape 40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76086" y="2391179"/>
            <a:ext cx="268398" cy="288285"/>
            <a:chOff x="611175" y="2326900"/>
            <a:chExt cx="362700" cy="389575"/>
          </a:xfrm>
        </p:grpSpPr>
        <p:sp>
          <p:nvSpPr>
            <p:cNvPr id="413" name="Shape 41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7" name="Shape 417"/>
          <p:cNvSpPr/>
          <p:nvPr/>
        </p:nvSpPr>
        <p:spPr>
          <a:xfrm>
            <a:off x="1267652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766459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265267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2830085" y="2345096"/>
            <a:ext cx="150923" cy="376845"/>
            <a:chOff x="3386850" y="2264625"/>
            <a:chExt cx="203950" cy="509250"/>
          </a:xfrm>
        </p:grpSpPr>
        <p:sp>
          <p:nvSpPr>
            <p:cNvPr id="421" name="Shape 42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3841277" y="2392992"/>
            <a:ext cx="123802" cy="281052"/>
            <a:chOff x="4753325" y="2329350"/>
            <a:chExt cx="167300" cy="379800"/>
          </a:xfrm>
        </p:grpSpPr>
        <p:sp>
          <p:nvSpPr>
            <p:cNvPr id="424" name="Shape 424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340186" y="2346890"/>
            <a:ext cx="128353" cy="373237"/>
            <a:chOff x="4076175" y="2267050"/>
            <a:chExt cx="173450" cy="504375"/>
          </a:xfrm>
        </p:grpSpPr>
        <p:sp>
          <p:nvSpPr>
            <p:cNvPr id="427" name="Shape 42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9" name="Shape 429"/>
          <p:cNvSpPr/>
          <p:nvPr/>
        </p:nvSpPr>
        <p:spPr>
          <a:xfrm>
            <a:off x="4260496" y="2386170"/>
            <a:ext cx="282865" cy="29822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0" name="Shape 430"/>
          <p:cNvGrpSpPr/>
          <p:nvPr/>
        </p:nvGrpSpPr>
        <p:grpSpPr>
          <a:xfrm>
            <a:off x="4745372" y="2391623"/>
            <a:ext cx="310874" cy="287379"/>
            <a:chOff x="5975075" y="2327500"/>
            <a:chExt cx="420100" cy="388350"/>
          </a:xfrm>
        </p:grpSpPr>
        <p:sp>
          <p:nvSpPr>
            <p:cNvPr id="431" name="Shape 43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5304275" y="2383039"/>
            <a:ext cx="190698" cy="310874"/>
            <a:chOff x="6730350" y="2315900"/>
            <a:chExt cx="257700" cy="420100"/>
          </a:xfrm>
        </p:grpSpPr>
        <p:sp>
          <p:nvSpPr>
            <p:cNvPr id="434" name="Shape 43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861926" y="2857916"/>
            <a:ext cx="96718" cy="352443"/>
            <a:chOff x="727175" y="2957625"/>
            <a:chExt cx="130700" cy="476275"/>
          </a:xfrm>
        </p:grpSpPr>
        <p:sp>
          <p:nvSpPr>
            <p:cNvPr id="440" name="Shape 4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1759688" y="2843869"/>
            <a:ext cx="296407" cy="380452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299287" y="2843869"/>
            <a:ext cx="219595" cy="38045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2235477" y="2869201"/>
            <a:ext cx="342509" cy="329855"/>
            <a:chOff x="2583325" y="2972875"/>
            <a:chExt cx="462850" cy="445750"/>
          </a:xfrm>
        </p:grpSpPr>
        <p:sp>
          <p:nvSpPr>
            <p:cNvPr id="445" name="Shape 44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722545" y="2918466"/>
            <a:ext cx="366004" cy="231342"/>
            <a:chOff x="3241525" y="3039450"/>
            <a:chExt cx="494600" cy="312625"/>
          </a:xfrm>
        </p:grpSpPr>
        <p:sp>
          <p:nvSpPr>
            <p:cNvPr id="448" name="Shape 4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0" name="Shape 450"/>
          <p:cNvSpPr/>
          <p:nvPr/>
        </p:nvSpPr>
        <p:spPr>
          <a:xfrm>
            <a:off x="3745871" y="2876854"/>
            <a:ext cx="314500" cy="314481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1" name="Shape 451"/>
          <p:cNvGrpSpPr/>
          <p:nvPr/>
        </p:nvGrpSpPr>
        <p:grpSpPr>
          <a:xfrm>
            <a:off x="4212664" y="2894065"/>
            <a:ext cx="378658" cy="280145"/>
            <a:chOff x="5255200" y="3006475"/>
            <a:chExt cx="511700" cy="378575"/>
          </a:xfrm>
        </p:grpSpPr>
        <p:sp>
          <p:nvSpPr>
            <p:cNvPr id="452" name="Shape 45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3251182" y="2877803"/>
            <a:ext cx="306360" cy="312668"/>
            <a:chOff x="3955900" y="2984500"/>
            <a:chExt cx="414000" cy="422525"/>
          </a:xfrm>
        </p:grpSpPr>
        <p:sp>
          <p:nvSpPr>
            <p:cNvPr id="455" name="Shape 455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8" name="Shape 458"/>
          <p:cNvSpPr/>
          <p:nvPr/>
        </p:nvSpPr>
        <p:spPr>
          <a:xfrm>
            <a:off x="740836" y="3398248"/>
            <a:ext cx="342490" cy="26930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4781447" y="2862388"/>
            <a:ext cx="238576" cy="343415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0" name="Shape 460"/>
          <p:cNvGrpSpPr/>
          <p:nvPr/>
        </p:nvGrpSpPr>
        <p:grpSpPr>
          <a:xfrm>
            <a:off x="5282593" y="2873271"/>
            <a:ext cx="234062" cy="332574"/>
            <a:chOff x="6701050" y="2978375"/>
            <a:chExt cx="316300" cy="449425"/>
          </a:xfrm>
        </p:grpSpPr>
        <p:sp>
          <p:nvSpPr>
            <p:cNvPr id="461" name="Shape 46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242360" y="3420889"/>
            <a:ext cx="333481" cy="224127"/>
            <a:chOff x="1241275" y="3718400"/>
            <a:chExt cx="450650" cy="302875"/>
          </a:xfrm>
        </p:grpSpPr>
        <p:sp>
          <p:nvSpPr>
            <p:cNvPr id="464" name="Shape 464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1745708" y="3403721"/>
            <a:ext cx="324416" cy="258907"/>
            <a:chOff x="1921475" y="3695200"/>
            <a:chExt cx="438400" cy="349875"/>
          </a:xfrm>
        </p:grpSpPr>
        <p:sp>
          <p:nvSpPr>
            <p:cNvPr id="469" name="Shape 46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2247687" y="3399651"/>
            <a:ext cx="318089" cy="266603"/>
            <a:chOff x="2599825" y="3689700"/>
            <a:chExt cx="429850" cy="360275"/>
          </a:xfrm>
        </p:grpSpPr>
        <p:sp>
          <p:nvSpPr>
            <p:cNvPr id="473" name="Shape 47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2761857" y="3372086"/>
            <a:ext cx="287379" cy="300033"/>
            <a:chOff x="3294650" y="3652450"/>
            <a:chExt cx="388350" cy="405450"/>
          </a:xfrm>
        </p:grpSpPr>
        <p:sp>
          <p:nvSpPr>
            <p:cNvPr id="476" name="Shape 47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3236734" y="3410048"/>
            <a:ext cx="335257" cy="245809"/>
            <a:chOff x="3936375" y="3703750"/>
            <a:chExt cx="453050" cy="332175"/>
          </a:xfrm>
        </p:grpSpPr>
        <p:sp>
          <p:nvSpPr>
            <p:cNvPr id="480" name="Shape 48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735549" y="3410048"/>
            <a:ext cx="335257" cy="245809"/>
            <a:chOff x="4610450" y="3703750"/>
            <a:chExt cx="453050" cy="332175"/>
          </a:xfrm>
        </p:grpSpPr>
        <p:sp>
          <p:nvSpPr>
            <p:cNvPr id="486" name="Shape 48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4246112" y="3385203"/>
            <a:ext cx="311762" cy="295500"/>
            <a:chOff x="5300400" y="3670175"/>
            <a:chExt cx="421300" cy="399325"/>
          </a:xfrm>
        </p:grpSpPr>
        <p:sp>
          <p:nvSpPr>
            <p:cNvPr id="489" name="Shape 48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4" name="Shape 494"/>
          <p:cNvSpPr/>
          <p:nvPr/>
        </p:nvSpPr>
        <p:spPr>
          <a:xfrm>
            <a:off x="4727225" y="3359399"/>
            <a:ext cx="347023" cy="34700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5" name="Shape 495"/>
          <p:cNvGrpSpPr/>
          <p:nvPr/>
        </p:nvGrpSpPr>
        <p:grpSpPr>
          <a:xfrm>
            <a:off x="5248257" y="3381577"/>
            <a:ext cx="302734" cy="302752"/>
            <a:chOff x="6654650" y="3665275"/>
            <a:chExt cx="409100" cy="409125"/>
          </a:xfrm>
        </p:grpSpPr>
        <p:sp>
          <p:nvSpPr>
            <p:cNvPr id="496" name="Shape 496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746264" y="3867738"/>
            <a:ext cx="328042" cy="328060"/>
            <a:chOff x="570875" y="4322250"/>
            <a:chExt cx="443300" cy="443325"/>
          </a:xfrm>
        </p:grpSpPr>
        <p:sp>
          <p:nvSpPr>
            <p:cNvPr id="499" name="Shape 49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3" name="Shape 503"/>
          <p:cNvSpPr/>
          <p:nvPr/>
        </p:nvSpPr>
        <p:spPr>
          <a:xfrm>
            <a:off x="1231504" y="3931389"/>
            <a:ext cx="355163" cy="200632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1788628" y="3843355"/>
            <a:ext cx="238576" cy="376826"/>
            <a:chOff x="1979475" y="4289300"/>
            <a:chExt cx="322400" cy="509225"/>
          </a:xfrm>
        </p:grpSpPr>
        <p:sp>
          <p:nvSpPr>
            <p:cNvPr id="505" name="Shape 505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266205" y="3848313"/>
            <a:ext cx="281496" cy="366910"/>
            <a:chOff x="2624850" y="4296000"/>
            <a:chExt cx="380400" cy="495825"/>
          </a:xfrm>
        </p:grpSpPr>
        <p:sp>
          <p:nvSpPr>
            <p:cNvPr id="509" name="Shape 50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3253853" y="3881237"/>
            <a:ext cx="300921" cy="300939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2755046" y="3900217"/>
            <a:ext cx="300921" cy="262977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3751292" y="3879886"/>
            <a:ext cx="303659" cy="303640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5" name="Shape 515"/>
          <p:cNvGrpSpPr/>
          <p:nvPr/>
        </p:nvGrpSpPr>
        <p:grpSpPr>
          <a:xfrm>
            <a:off x="4228038" y="3884462"/>
            <a:ext cx="347911" cy="294612"/>
            <a:chOff x="5275975" y="4344850"/>
            <a:chExt cx="470150" cy="398125"/>
          </a:xfrm>
        </p:grpSpPr>
        <p:sp>
          <p:nvSpPr>
            <p:cNvPr id="516" name="Shape 516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9" name="Shape 519"/>
          <p:cNvSpPr/>
          <p:nvPr/>
        </p:nvSpPr>
        <p:spPr>
          <a:xfrm>
            <a:off x="4744392" y="3875373"/>
            <a:ext cx="312687" cy="312668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5239211" y="3860523"/>
            <a:ext cx="320827" cy="342490"/>
            <a:chOff x="6642425" y="4312500"/>
            <a:chExt cx="433550" cy="462825"/>
          </a:xfrm>
        </p:grpSpPr>
        <p:sp>
          <p:nvSpPr>
            <p:cNvPr id="521" name="Shape 52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4" name="Shape 524"/>
          <p:cNvSpPr/>
          <p:nvPr/>
        </p:nvSpPr>
        <p:spPr>
          <a:xfrm>
            <a:off x="704244" y="4408958"/>
            <a:ext cx="412069" cy="243108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1244617" y="4368829"/>
            <a:ext cx="328948" cy="323528"/>
            <a:chOff x="1244325" y="4999400"/>
            <a:chExt cx="444525" cy="437200"/>
          </a:xfrm>
        </p:grpSpPr>
        <p:sp>
          <p:nvSpPr>
            <p:cNvPr id="526" name="Shape 526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1772810" y="4358432"/>
            <a:ext cx="270211" cy="344303"/>
            <a:chOff x="1958100" y="4985350"/>
            <a:chExt cx="365150" cy="465275"/>
          </a:xfrm>
        </p:grpSpPr>
        <p:sp>
          <p:nvSpPr>
            <p:cNvPr id="532" name="Shape 53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2251738" y="4371530"/>
            <a:ext cx="309986" cy="318551"/>
            <a:chOff x="2605300" y="5003050"/>
            <a:chExt cx="418900" cy="430475"/>
          </a:xfrm>
        </p:grpSpPr>
        <p:sp>
          <p:nvSpPr>
            <p:cNvPr id="536" name="Shape 536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2720288" y="4378320"/>
            <a:ext cx="370518" cy="304547"/>
            <a:chOff x="3238475" y="5012225"/>
            <a:chExt cx="500700" cy="411550"/>
          </a:xfrm>
        </p:grpSpPr>
        <p:sp>
          <p:nvSpPr>
            <p:cNvPr id="540" name="Shape 5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3699844" y="4345778"/>
            <a:ext cx="406667" cy="369611"/>
            <a:chOff x="4562200" y="4968250"/>
            <a:chExt cx="549550" cy="499475"/>
          </a:xfrm>
        </p:grpSpPr>
        <p:sp>
          <p:nvSpPr>
            <p:cNvPr id="546" name="Shape 546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263392" y="4366572"/>
            <a:ext cx="281940" cy="327579"/>
            <a:chOff x="3972400" y="4996350"/>
            <a:chExt cx="381000" cy="442675"/>
          </a:xfrm>
        </p:grpSpPr>
        <p:sp>
          <p:nvSpPr>
            <p:cNvPr id="552" name="Shape 552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4202286" y="4339007"/>
            <a:ext cx="399433" cy="383153"/>
            <a:chOff x="5241175" y="4959100"/>
            <a:chExt cx="539775" cy="517775"/>
          </a:xfrm>
        </p:grpSpPr>
        <p:sp>
          <p:nvSpPr>
            <p:cNvPr id="555" name="Shape 55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1" name="Shape 561"/>
          <p:cNvSpPr/>
          <p:nvPr/>
        </p:nvSpPr>
        <p:spPr>
          <a:xfrm>
            <a:off x="4724967" y="4433359"/>
            <a:ext cx="351537" cy="194305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5270846" y="4395932"/>
            <a:ext cx="256206" cy="294612"/>
            <a:chOff x="6685175" y="5036025"/>
            <a:chExt cx="346225" cy="398125"/>
          </a:xfrm>
        </p:grpSpPr>
        <p:sp>
          <p:nvSpPr>
            <p:cNvPr id="563" name="Shape 563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6131017" y="2410998"/>
            <a:ext cx="432570" cy="421333"/>
            <a:chOff x="5926225" y="921350"/>
            <a:chExt cx="517800" cy="504350"/>
          </a:xfrm>
        </p:grpSpPr>
        <p:sp>
          <p:nvSpPr>
            <p:cNvPr id="569" name="Shape 56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1" name="Shape 571"/>
          <p:cNvSpPr/>
          <p:nvPr/>
        </p:nvSpPr>
        <p:spPr>
          <a:xfrm>
            <a:off x="6324937" y="26470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2" name="Shape 572"/>
          <p:cNvGrpSpPr/>
          <p:nvPr/>
        </p:nvGrpSpPr>
        <p:grpSpPr>
          <a:xfrm>
            <a:off x="7016005" y="2390379"/>
            <a:ext cx="432570" cy="421333"/>
            <a:chOff x="5926225" y="921350"/>
            <a:chExt cx="517800" cy="504350"/>
          </a:xfrm>
        </p:grpSpPr>
        <p:sp>
          <p:nvSpPr>
            <p:cNvPr id="573" name="Shape 57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5" name="Shape 575"/>
          <p:cNvSpPr/>
          <p:nvPr/>
        </p:nvSpPr>
        <p:spPr>
          <a:xfrm>
            <a:off x="7209925" y="26264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6" name="Shape 576"/>
          <p:cNvGrpSpPr/>
          <p:nvPr/>
        </p:nvGrpSpPr>
        <p:grpSpPr>
          <a:xfrm>
            <a:off x="6131284" y="3139421"/>
            <a:ext cx="1075936" cy="1047988"/>
            <a:chOff x="5926225" y="921350"/>
            <a:chExt cx="517800" cy="504350"/>
          </a:xfrm>
        </p:grpSpPr>
        <p:sp>
          <p:nvSpPr>
            <p:cNvPr id="577" name="Shape 57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6613598" y="37265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BE33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6019975" y="8454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2163850" y="1295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808100" y="2755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AE9D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648975" y="1237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ABE33F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 smtClean="0"/>
              <a:t>Each player</a:t>
            </a:r>
            <a:br>
              <a:rPr lang="en-US" dirty="0" smtClean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</a:t>
            </a:r>
            <a:r>
              <a:rPr lang="en-US" dirty="0" err="1" smtClean="0"/>
              <a:t>akes</a:t>
            </a:r>
            <a:r>
              <a:rPr lang="en-US" dirty="0" smtClean="0"/>
              <a:t> a ball (message) from a channel</a:t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 smtClean="0"/>
              <a:t>Holds the ball for one second</a:t>
            </a:r>
            <a:br>
              <a:rPr lang="en-US" b="1" dirty="0" smtClean="0"/>
            </a:br>
            <a:endParaRPr lang="en-US" b="1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6932883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4358158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Ping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Pong</a:t>
            </a:r>
            <a:endParaRPr lang="en-US" sz="2000" dirty="0"/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Set up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96081"/>
              </p:ext>
            </p:extLst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886650" y="1556149"/>
            <a:ext cx="3150900" cy="28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AE9D"/>
                </a:solidFill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have to be signed in to your Google account.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243071" y="1556149"/>
            <a:ext cx="3509700" cy="28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AE9D"/>
                </a:solidFill>
              </a:rPr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/>
              </a:rPr>
              <a:t>Presentation design slide</a:t>
            </a:r>
            <a:r>
              <a:rPr lang="en" sz="1200"/>
              <a:t>)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886650" y="3753525"/>
            <a:ext cx="6866100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 b="1" i="1">
                <a:solidFill>
                  <a:srgbClr val="00AE9D"/>
                </a:solidFill>
              </a:rPr>
              <a:t>More info on how to use this template at </a:t>
            </a:r>
            <a:r>
              <a:rPr lang="en" sz="1000" b="1" i="1" u="sng">
                <a:solidFill>
                  <a:srgbClr val="00AE9D"/>
                </a:solidFill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solidFill>
                  <a:srgbClr val="00AE9D"/>
                </a:solidFill>
              </a:rPr>
              <a:t>This template is free to use under </a:t>
            </a:r>
            <a:r>
              <a:rPr lang="en" sz="1000" i="1" u="sng">
                <a:solidFill>
                  <a:srgbClr val="00AE9D"/>
                </a:solidFill>
                <a:hlinkClick r:id="rId5"/>
              </a:rPr>
              <a:t>Creative Commons Attribution license</a:t>
            </a:r>
            <a:r>
              <a:rPr lang="en" sz="1000" i="1">
                <a:solidFill>
                  <a:srgbClr val="00AE9D"/>
                </a:solidFill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i="1">
              <a:solidFill>
                <a:srgbClr val="00AE9D"/>
              </a:solidFill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000" i="1">
              <a:solidFill>
                <a:srgbClr val="00AE9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1082</Words>
  <Application>Microsoft Macintosh PowerPoint</Application>
  <PresentationFormat>On-screen Show (16:9)</PresentationFormat>
  <Paragraphs>182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Raleway</vt:lpstr>
      <vt:lpstr>Karla</vt:lpstr>
      <vt:lpstr>Arial</vt:lpstr>
      <vt:lpstr>Escalus template</vt:lpstr>
      <vt:lpstr>Playing Ping Pong on Kubernetes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10</cp:revision>
  <dcterms:modified xsi:type="dcterms:W3CDTF">2017-08-28T11:28:44Z</dcterms:modified>
</cp:coreProperties>
</file>