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0" r:id="rId16"/>
    <p:sldId id="291" r:id="rId17"/>
    <p:sldId id="301" r:id="rId18"/>
    <p:sldId id="302" r:id="rId19"/>
    <p:sldId id="303" r:id="rId20"/>
    <p:sldId id="297" r:id="rId21"/>
    <p:sldId id="296" r:id="rId22"/>
    <p:sldId id="304" r:id="rId23"/>
    <p:sldId id="305" r:id="rId24"/>
    <p:sldId id="316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25" r:id="rId33"/>
    <p:sldId id="314" r:id="rId34"/>
    <p:sldId id="326" r:id="rId35"/>
    <p:sldId id="327" r:id="rId36"/>
    <p:sldId id="328" r:id="rId37"/>
    <p:sldId id="329" r:id="rId38"/>
    <p:sldId id="331" r:id="rId39"/>
    <p:sldId id="330" r:id="rId40"/>
    <p:sldId id="315" r:id="rId41"/>
    <p:sldId id="317" r:id="rId42"/>
    <p:sldId id="318" r:id="rId43"/>
    <p:sldId id="319" r:id="rId44"/>
    <p:sldId id="320" r:id="rId45"/>
    <p:sldId id="279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708"/>
  </p:normalViewPr>
  <p:slideViewPr>
    <p:cSldViewPr snapToGrid="0" snapToObjects="1">
      <p:cViewPr varScale="1">
        <p:scale>
          <a:sx n="118" d="100"/>
          <a:sy n="11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26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56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00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273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79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008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3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29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chemeClr val="tx1"/>
                </a:solidFill>
              </a:rPr>
              <a:t>Playing Ping Pong on Kubernetes v3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A Study on Kubernetes Resilience</a:t>
            </a:r>
            <a:endParaRPr lang="en" sz="3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Sahdev Zala, </a:t>
            </a:r>
            <a:r>
              <a:rPr lang="en-US" dirty="0" err="1">
                <a:solidFill>
                  <a:schemeClr val="bg1"/>
                </a:solidFill>
              </a:rPr>
              <a:t>spzala@us.ibm.com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  <a:p>
            <a:pPr algn="ctr"/>
            <a:r>
              <a:rPr lang="en-US" sz="1200" dirty="0"/>
              <a:t>Redis</a:t>
            </a:r>
          </a:p>
          <a:p>
            <a:pPr algn="ctr"/>
            <a:r>
              <a:rPr lang="en-US" sz="1200" dirty="0"/>
              <a:t>(Deploy)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StatefulSet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</a:t>
            </a:r>
            <a:r>
              <a:rPr lang="en-US" sz="2000" b="1" dirty="0"/>
              <a:t>(Pod</a:t>
            </a:r>
            <a:r>
              <a:rPr lang="en-US" sz="2000" b="1"/>
              <a:t>, ball)</a:t>
            </a:r>
            <a:r>
              <a:rPr lang="en-US" sz="2000"/>
              <a:t> </a:t>
            </a:r>
            <a:r>
              <a:rPr lang="en-US" sz="2000" dirty="0"/>
              <a:t>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 </a:t>
            </a:r>
            <a:r>
              <a:rPr lang="en-US" sz="2000" b="1" dirty="0"/>
              <a:t>for current Pod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61061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A better (utilization of) Queue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122175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Current 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3468498"/>
              </p:ext>
            </p:extLst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277759" y="2173403"/>
            <a:ext cx="1366756" cy="34120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075691" y="2591442"/>
            <a:ext cx="1568824" cy="791037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712309" y="17235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572021" y="2957546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988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fact, It’s More Like This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344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let’s change the order…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81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65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1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9th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439</Words>
  <Application>Microsoft Macintosh PowerPoint</Application>
  <PresentationFormat>On-screen Show (16:9)</PresentationFormat>
  <Paragraphs>234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Karla</vt:lpstr>
      <vt:lpstr>Raleway</vt:lpstr>
      <vt:lpstr>Escalus template</vt:lpstr>
      <vt:lpstr>Playing Ping Pong on Kubernetes v3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Queue 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Current Queue Architecture</vt:lpstr>
      <vt:lpstr>In fact, It’s More Like This</vt:lpstr>
      <vt:lpstr>So let’s change the order…</vt:lpstr>
      <vt:lpstr>Architecture</vt:lpstr>
      <vt:lpstr>Play time</vt:lpstr>
      <vt:lpstr>9th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47</cp:revision>
  <dcterms:modified xsi:type="dcterms:W3CDTF">2018-07-25T13:38:11Z</dcterms:modified>
</cp:coreProperties>
</file>