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301" r:id="rId11"/>
    <p:sldId id="302" r:id="rId12"/>
    <p:sldId id="303" r:id="rId13"/>
    <p:sldId id="296" r:id="rId14"/>
    <p:sldId id="304" r:id="rId15"/>
    <p:sldId id="305" r:id="rId16"/>
    <p:sldId id="31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20" r:id="rId31"/>
    <p:sldId id="279" r:id="rId32"/>
    <p:sldId id="282" r:id="rId33"/>
    <p:sldId id="28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387</Words>
  <Application>Microsoft Macintosh PowerPoint</Application>
  <PresentationFormat>On-screen Show (16:9)</PresentationFormat>
  <Paragraphs>163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Timeline</vt:lpstr>
      <vt:lpstr>3rd Game</vt:lpstr>
      <vt:lpstr>Logic Flow</vt:lpstr>
      <vt:lpstr>Architecture</vt:lpstr>
      <vt:lpstr>Play time</vt:lpstr>
      <vt:lpstr>4th Game</vt:lpstr>
      <vt:lpstr>Task</vt:lpstr>
      <vt:lpstr>Play time</vt:lpstr>
      <vt:lpstr>Timeline</vt:lpstr>
      <vt:lpstr>Scenario</vt:lpstr>
      <vt:lpstr>5th Game</vt:lpstr>
      <vt:lpstr>Logic Flow</vt:lpstr>
      <vt:lpstr>Play time</vt:lpstr>
      <vt:lpstr>6th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28</cp:revision>
  <dcterms:modified xsi:type="dcterms:W3CDTF">2018-05-16T10:50:54Z</dcterms:modified>
</cp:coreProperties>
</file>