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6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7" r:id="rId13"/>
    <p:sldId id="294" r:id="rId14"/>
    <p:sldId id="298" r:id="rId15"/>
    <p:sldId id="299" r:id="rId16"/>
    <p:sldId id="300" r:id="rId17"/>
    <p:sldId id="301" r:id="rId18"/>
    <p:sldId id="302" r:id="rId19"/>
    <p:sldId id="303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7" r:id="rId35"/>
    <p:sldId id="318" r:id="rId36"/>
    <p:sldId id="319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48"/>
  </p:normalViewPr>
  <p:slideViewPr>
    <p:cSldViewPr snapToGrid="0" snapToObjects="1">
      <p:cViewPr varScale="1">
        <p:scale>
          <a:sx n="129" d="100"/>
          <a:sy n="129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Ping</a:t>
          </a:r>
          <a:endParaRPr lang="en-US" dirty="0"/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Pong</a:t>
          </a:r>
          <a:endParaRPr lang="en-US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 smtClean="0"/>
            <a:t>🏓</a:t>
          </a:r>
          <a:endParaRPr lang="en-US" dirty="0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mtClean="0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  <dgm:t>
        <a:bodyPr/>
        <a:lstStyle/>
        <a:p>
          <a:endParaRPr lang="en-US"/>
        </a:p>
      </dgm:t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  <dgm:t>
        <a:bodyPr/>
        <a:lstStyle/>
        <a:p>
          <a:endParaRPr lang="en-US"/>
        </a:p>
      </dgm:t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 smtClean="0"/>
            <a:t>Wait</a:t>
          </a:r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 smtClean="0"/>
            <a:t>Ball</a:t>
          </a:r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Ping</a:t>
          </a:r>
          <a:endParaRPr lang="en-US" sz="1300" kern="1200" dirty="0"/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Pong</a:t>
          </a:r>
          <a:endParaRPr lang="en-US" sz="1300" kern="1200" dirty="0"/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🏓</a:t>
          </a:r>
          <a:endParaRPr lang="en-US" sz="2400" kern="1200" dirty="0"/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Message</a:t>
          </a:r>
          <a:endParaRPr lang="en-US" sz="1300" kern="1200" dirty="0"/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Ball</a:t>
          </a:r>
          <a:endParaRPr lang="en-US" sz="12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9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7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63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2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3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495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6024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1580112"/>
            <a:ext cx="9144000" cy="334166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5900" y="410541"/>
            <a:ext cx="9144151" cy="4453148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b="1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10861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  <p:sp>
        <p:nvSpPr>
          <p:cNvPr id="25" name="Shape 25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357261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199" cy="342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duardop@us.ibm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Raleway:400,700%7CKarla:400,700,400italic,700italic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twitter.com/googledocs/status/73008724015664332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Playing Ping Pong on Kubernetes</a:t>
            </a:r>
            <a:br>
              <a:rPr lang="en-US" sz="4400" dirty="0" smtClean="0"/>
            </a:br>
            <a:r>
              <a:rPr lang="en-US" sz="3600" i="1" dirty="0" smtClean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09903" y="3933497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Eduardo Patrocinio,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eduardop@us.ibm.com</a:t>
            </a:r>
            <a:r>
              <a:rPr lang="en-US" dirty="0" smtClean="0">
                <a:solidFill>
                  <a:schemeClr val="bg1"/>
                </a:solidFill>
              </a:rPr>
              <a:t>, @</a:t>
            </a:r>
            <a:r>
              <a:rPr lang="en-US" dirty="0" err="1" smtClean="0">
                <a:solidFill>
                  <a:schemeClr val="bg1"/>
                </a:solidFill>
              </a:rPr>
              <a:t>patrocinio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Sahdev Zala, TBD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64180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Pod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03312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Ping / Pong:</a:t>
            </a:r>
            <a:r>
              <a:rPr lang="en-US" dirty="0" smtClean="0"/>
              <a:t/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14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79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6071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2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Let’s kill the </a:t>
            </a:r>
            <a:r>
              <a:rPr lang="en-US" sz="3200" dirty="0" err="1" smtClean="0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Replica 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Describe how to make an application available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 smtClean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 smtClean="0"/>
              <a:t>T</a:t>
            </a:r>
            <a:r>
              <a:rPr lang="en-US" sz="2000" dirty="0" err="1" smtClean="0"/>
              <a:t>ake</a:t>
            </a:r>
            <a:r>
              <a:rPr lang="en-US" sz="20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r>
              <a:rPr lang="en-US" dirty="0" smtClean="0"/>
              <a:t>Redis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RSet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2 Pings, 2 Pongs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Kill the Ping Replica Set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Ping1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Pongs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	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Ping2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Ping2 also releases the ball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 smtClean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 smtClean="0"/>
              <a:t>Keep the ball moving (despite </a:t>
            </a:r>
            <a:r>
              <a:rPr lang="en-US" smtClean="0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 smtClean="0"/>
              <a:t>Flow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 smtClean="0"/>
              <a:t>T</a:t>
            </a:r>
            <a:r>
              <a:rPr lang="en-US" sz="1600" dirty="0" err="1" smtClean="0"/>
              <a:t>ake</a:t>
            </a:r>
            <a:r>
              <a:rPr lang="en-US" sz="1600" dirty="0" smtClean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 smtClean="0"/>
              <a:t>Initialization:</a:t>
            </a:r>
            <a:br>
              <a:rPr lang="en-US" sz="2000" dirty="0" smtClean="0"/>
            </a:br>
            <a:endParaRPr lang="en" sz="2000" dirty="0" smtClean="0"/>
          </a:p>
          <a:p>
            <a:pPr marL="457200" indent="-228600">
              <a:lnSpc>
                <a:spcPct val="150000"/>
              </a:lnSpc>
            </a:pPr>
            <a:r>
              <a:rPr lang="en-US" sz="2000" dirty="0" smtClean="0"/>
              <a:t>Is there a ball in the cache? </a:t>
            </a:r>
            <a:br>
              <a:rPr lang="en-US" sz="2000" dirty="0" smtClean="0"/>
            </a:br>
            <a:r>
              <a:rPr lang="en-US" sz="2000" dirty="0" smtClean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 smtClean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</a:t>
            </a:r>
            <a:r>
              <a:rPr lang="en-US" dirty="0" smtClean="0">
                <a:solidFill>
                  <a:srgbClr val="ABE33F"/>
                </a:solidFill>
              </a:rPr>
              <a:t>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Stop a Kubernetes node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 smtClean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smtClean="0"/>
              <a:t>Across clusters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26114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886650" y="1556149"/>
            <a:ext cx="31509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243071" y="1556149"/>
            <a:ext cx="3509700" cy="28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AE9D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886650" y="3753525"/>
            <a:ext cx="6866100" cy="82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 i="1">
                <a:solidFill>
                  <a:srgbClr val="00AE9D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00AE9D"/>
                </a:solidFill>
              </a:rPr>
              <a:t>This template is free to use under </a:t>
            </a:r>
            <a:r>
              <a:rPr lang="en" sz="1000" i="1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00AE9D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 i="1">
              <a:solidFill>
                <a:srgbClr val="00AE9D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2988250" y="1354750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988250" y="2478173"/>
            <a:ext cx="5351700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</a:t>
            </a:r>
          </a:p>
        </p:txBody>
      </p:sp>
      <p:grpSp>
        <p:nvGrpSpPr>
          <p:cNvPr id="102" name="Shape 102"/>
          <p:cNvGrpSpPr/>
          <p:nvPr/>
        </p:nvGrpSpPr>
        <p:grpSpPr>
          <a:xfrm>
            <a:off x="685612" y="1814387"/>
            <a:ext cx="1512761" cy="1433896"/>
            <a:chOff x="5300400" y="3670175"/>
            <a:chExt cx="421300" cy="399325"/>
          </a:xfrm>
        </p:grpSpPr>
        <p:sp>
          <p:nvSpPr>
            <p:cNvPr id="103" name="Shape 10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1850371" y="1562100"/>
            <a:ext cx="957629" cy="859665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 smtClean="0"/>
              <a:t>Each player</a:t>
            </a:r>
            <a:br>
              <a:rPr lang="en-US" dirty="0" smtClean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</a:t>
            </a:r>
            <a:r>
              <a:rPr lang="en-US" dirty="0" err="1" smtClean="0"/>
              <a:t>akes</a:t>
            </a:r>
            <a:r>
              <a:rPr lang="en-US" dirty="0" smtClean="0"/>
              <a:t> a ball (message) from a channel</a:t>
            </a:r>
            <a:br>
              <a:rPr lang="en-US" dirty="0" smtClean="0"/>
            </a:b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 smtClean="0"/>
              <a:t>Holds the ball for one second</a:t>
            </a:r>
            <a:br>
              <a:rPr lang="en-US" b="1" dirty="0" smtClean="0"/>
            </a:br>
            <a:endParaRPr lang="en-US" b="1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33775" y="2314200"/>
            <a:ext cx="54765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sp>
        <p:nvSpPr>
          <p:cNvPr id="132" name="Shape 132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679179" y="1495850"/>
            <a:ext cx="3560099" cy="342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70750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357262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5843774" y="1972925"/>
            <a:ext cx="2365199" cy="295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799" cy="3568799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 idx="4294967295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</a:p>
        </p:txBody>
      </p:sp>
      <p:sp>
        <p:nvSpPr>
          <p:cNvPr id="179" name="Shape 179"/>
          <p:cNvSpPr/>
          <p:nvPr/>
        </p:nvSpPr>
        <p:spPr>
          <a:xfrm>
            <a:off x="1776500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5226775" y="2275812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952500" y="1869281"/>
          <a:ext cx="5601600" cy="2371500"/>
        </p:xfrm>
        <a:graphic>
          <a:graphicData uri="http://schemas.openxmlformats.org/drawingml/2006/table">
            <a:tbl>
              <a:tblPr>
                <a:noFill/>
                <a:tableStyleId>{C2C81087-B1B1-42C2-B6DE-B8C179A9A6A5}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90925" y="942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4C52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title" idx="4294967295"/>
          </p:nvPr>
        </p:nvSpPr>
        <p:spPr>
          <a:xfrm>
            <a:off x="886650" y="1698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93" name="Shape 193"/>
          <p:cNvSpPr/>
          <p:nvPr/>
        </p:nvSpPr>
        <p:spPr>
          <a:xfrm>
            <a:off x="1909650" y="1906700"/>
            <a:ext cx="7961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ABE33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00AE9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Pong</a:t>
            </a:r>
            <a:endParaRPr lang="en-US" sz="2000" dirty="0"/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9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599425" y="1029000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599425" y="1792307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599425" y="3657893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599425" y="4421201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Total success!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ctrTitle" idx="4294967295"/>
          </p:nvPr>
        </p:nvSpPr>
        <p:spPr>
          <a:xfrm>
            <a:off x="1599425" y="2343447"/>
            <a:ext cx="5945099" cy="8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subTitle" idx="4294967295"/>
          </p:nvPr>
        </p:nvSpPr>
        <p:spPr>
          <a:xfrm>
            <a:off x="1599425" y="3106754"/>
            <a:ext cx="5945099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21" name="Shape 221"/>
          <p:cNvSpPr/>
          <p:nvPr/>
        </p:nvSpPr>
        <p:spPr>
          <a:xfrm>
            <a:off x="4899823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sp>
        <p:nvSpPr>
          <p:cNvPr id="222" name="Shape 222"/>
          <p:cNvSpPr/>
          <p:nvPr/>
        </p:nvSpPr>
        <p:spPr>
          <a:xfrm>
            <a:off x="2893236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223" name="Shape 223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name="adj" fmla="val 211909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04600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336816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3"/>
          </p:nvPr>
        </p:nvSpPr>
        <p:spPr>
          <a:xfrm>
            <a:off x="5831739" y="146685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04600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336816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5831739" y="3048000"/>
            <a:ext cx="23435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5999" cy="36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7" name="Shape 247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4126200" y="1078126"/>
            <a:ext cx="4609968" cy="358891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004C5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19121" y="1268721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766499" cy="3982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You can find me at @username &amp; user@mail.me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smtClean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86650" y="1984500"/>
            <a:ext cx="7370699" cy="29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</a:t>
            </a:r>
            <a:r>
              <a:rPr lang="en" sz="2400" b="1"/>
              <a:t>awesome resources</a:t>
            </a:r>
            <a:r>
              <a:rPr lang="en" sz="2400"/>
              <a:t>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886650" y="1657350"/>
            <a:ext cx="77999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Titles: </a:t>
            </a:r>
            <a:r>
              <a:rPr lang="en" sz="1200" b="1" dirty="0" err="1"/>
              <a:t>Raleway</a:t>
            </a:r>
            <a:endParaRPr lang="en" sz="1200" b="1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 dirty="0"/>
              <a:t>Body copy: </a:t>
            </a:r>
            <a:r>
              <a:rPr lang="en" sz="1200" b="1" dirty="0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 dirty="0">
                <a:solidFill>
                  <a:srgbClr val="00AE9D"/>
                </a:solidFill>
                <a:hlinkClick r:id="rId3"/>
              </a:rPr>
              <a:t>https://www.google.com/fonts#UsePlace:use/Collection:Raleway:400,700|Karla:400,700,400italic,700italic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/>
              <a:t>Dark green </a:t>
            </a:r>
            <a:r>
              <a:rPr lang="en" sz="1200" b="1" dirty="0"/>
              <a:t>#004c52</a:t>
            </a:r>
            <a:r>
              <a:rPr lang="en" sz="1200" dirty="0"/>
              <a:t> / Aqua green </a:t>
            </a:r>
            <a:r>
              <a:rPr lang="en" sz="1200" b="1" dirty="0">
                <a:solidFill>
                  <a:srgbClr val="00AE9D"/>
                </a:solidFill>
              </a:rPr>
              <a:t>#00ae9d</a:t>
            </a:r>
            <a:r>
              <a:rPr lang="en" sz="1200" dirty="0"/>
              <a:t> / Lime green </a:t>
            </a:r>
            <a:r>
              <a:rPr lang="en" sz="1200" b="1" dirty="0">
                <a:solidFill>
                  <a:srgbClr val="ABE33F"/>
                </a:solidFill>
              </a:rPr>
              <a:t>#abe33f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886650" y="4171650"/>
            <a:ext cx="61487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1000" b="1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21" y="3134231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1264</Words>
  <Application>Microsoft Macintosh PowerPoint</Application>
  <PresentationFormat>On-screen Show (16:9)</PresentationFormat>
  <Paragraphs>300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Raleway</vt:lpstr>
      <vt:lpstr>Karla</vt:lpstr>
      <vt:lpstr>Arial</vt:lpstr>
      <vt:lpstr>Escalus template</vt:lpstr>
      <vt:lpstr>Playing Ping Pong on Kubernetes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Logic Flow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Task</vt:lpstr>
      <vt:lpstr>Play time</vt:lpstr>
      <vt:lpstr>9th Game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17</cp:revision>
  <dcterms:modified xsi:type="dcterms:W3CDTF">2017-08-28T12:20:28Z</dcterms:modified>
</cp:coreProperties>
</file>