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 varScale="1">
        <p:scale>
          <a:sx n="129" d="100"/>
          <a:sy n="129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/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/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07112" y="88528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duardop@us.ib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Playing Ping Pong on Kubernetes</a:t>
            </a:r>
            <a:br>
              <a:rPr lang="en-US" sz="4400" dirty="0" smtClean="0"/>
            </a:br>
            <a:r>
              <a:rPr lang="en-US" sz="3600" i="1" dirty="0" smtClean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09903" y="3933497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Eduardo Patrocinio,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eduardop@us.ibm.com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Sahdev Zala, TBD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43774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799" cy="3568799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{C2C81087-B1B1-42C2-B6DE-B8C179A9A6A5}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1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36816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83173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36816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583173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5999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8" cy="3588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1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86650" y="1984500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7999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Titles: </a:t>
            </a:r>
            <a:r>
              <a:rPr lang="en" sz="1200" b="1" dirty="0" err="1"/>
              <a:t>Raleway</a:t>
            </a:r>
            <a:endParaRPr lang="en" sz="1200" b="1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Body copy: </a:t>
            </a:r>
            <a:r>
              <a:rPr lang="en" sz="1200" b="1" dirty="0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 dirty="0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Dark green </a:t>
            </a:r>
            <a:r>
              <a:rPr lang="en" sz="1200" b="1" dirty="0"/>
              <a:t>#004c52</a:t>
            </a:r>
            <a:r>
              <a:rPr lang="en" sz="1200" dirty="0"/>
              <a:t> / Aqua green </a:t>
            </a:r>
            <a:r>
              <a:rPr lang="en" sz="1200" b="1" dirty="0">
                <a:solidFill>
                  <a:srgbClr val="00AE9D"/>
                </a:solidFill>
              </a:rPr>
              <a:t>#00ae9d</a:t>
            </a:r>
            <a:r>
              <a:rPr lang="en" sz="1200" dirty="0"/>
              <a:t> / Lime green </a:t>
            </a:r>
            <a:r>
              <a:rPr lang="en" sz="1200" b="1" dirty="0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1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Each player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Holds the ball for one second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932883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4358158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1509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243071" y="1556149"/>
            <a:ext cx="35097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86650" y="3753525"/>
            <a:ext cx="6866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 i="1">
                <a:solidFill>
                  <a:srgbClr val="00AE9D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00AE9D"/>
                </a:solidFill>
              </a:rPr>
              <a:t>This template is free to use under </a:t>
            </a:r>
            <a:r>
              <a:rPr lang="en" sz="1000" i="1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00AE9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i="1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988250" y="2478173"/>
            <a:ext cx="5351700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85612" y="1814387"/>
            <a:ext cx="1512761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1" y="1562100"/>
            <a:ext cx="957629" cy="85966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1043</Words>
  <Application>Microsoft Macintosh PowerPoint</Application>
  <PresentationFormat>On-screen Show (16:9)</PresentationFormat>
  <Paragraphs>155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Raleway</vt:lpstr>
      <vt:lpstr>Karla</vt:lpstr>
      <vt:lpstr>Arial</vt:lpstr>
      <vt:lpstr>Escalus template</vt:lpstr>
      <vt:lpstr>Playing Ping Pong on Kubernetes A Study on Kubernetes Resilience</vt:lpstr>
      <vt:lpstr>Objective</vt:lpstr>
      <vt:lpstr>Scenario</vt:lpstr>
      <vt:lpstr>Rules of the Game</vt:lpstr>
      <vt:lpstr>Desired State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6</cp:revision>
  <dcterms:modified xsi:type="dcterms:W3CDTF">2017-08-28T10:29:49Z</dcterms:modified>
</cp:coreProperties>
</file>