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35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301" r:id="rId11"/>
    <p:sldId id="302" r:id="rId12"/>
    <p:sldId id="303" r:id="rId13"/>
    <p:sldId id="296" r:id="rId14"/>
    <p:sldId id="304" r:id="rId15"/>
    <p:sldId id="305" r:id="rId16"/>
    <p:sldId id="316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7" r:id="rId28"/>
    <p:sldId id="318" r:id="rId29"/>
    <p:sldId id="319" r:id="rId30"/>
    <p:sldId id="320" r:id="rId31"/>
    <p:sldId id="279" r:id="rId32"/>
    <p:sldId id="282" r:id="rId33"/>
    <p:sldId id="283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C81087-B1B1-42C2-B6DE-B8C179A9A6A5}">
  <a:tblStyle styleId="{C2C81087-B1B1-42C2-B6DE-B8C179A9A6A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3"/>
    <p:restoredTop sz="94617"/>
  </p:normalViewPr>
  <p:slideViewPr>
    <p:cSldViewPr snapToGrid="0" snapToObjects="1">
      <p:cViewPr varScale="1">
        <p:scale>
          <a:sx n="118" d="100"/>
          <a:sy n="118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/>
            <a:t>Wait</a:t>
          </a:r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/>
            <a:t>Ball</a:t>
          </a:r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 custLinFactNeighborX="-1221" custLinFactNeighborY="27919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-9304" custLinFactNeighborY="-60204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F1CA7836-7171-4D48-88CE-0FF020DBED7A}" type="presOf" srcId="{5D837AA6-2E46-324C-BBD1-BA0E41AF6037}" destId="{D17510F3-DA89-9342-9E45-E6A013EE5317}" srcOrd="0" destOrd="0" presId="urn:microsoft.com/office/officeart/2005/8/layout/hProcess11"/>
    <dgm:cxn modelId="{4DA5B93D-7B8D-564A-B3A4-FDA4499CFE76}" type="presOf" srcId="{E2F1437D-D22C-D947-88AA-28578E6596B8}" destId="{3FB5E578-301B-A84B-81EE-93EFF7C98CCB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09C4479-7E76-1B49-87F6-83B3FDFCB34C}" type="presOf" srcId="{ACC718FC-3557-BE4A-8DFB-E9DE0A06148B}" destId="{C2400BB9-120B-8B44-A6F3-A1C6F7B4791F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04028D94-BE83-5743-8D35-696BD288A2A5}" type="presOf" srcId="{108DFFED-0BC9-1849-8A7D-451DA3AE37D1}" destId="{D9F2E431-F73E-0D48-B053-CC7F83F7C93C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A40954C5-669E-6347-A215-C568C6AEFC73}" type="presOf" srcId="{053965FD-41A6-C247-8641-03CC08CB504F}" destId="{C0680C61-ADE0-0344-8540-28C58523047D}" srcOrd="0" destOrd="0" presId="urn:microsoft.com/office/officeart/2005/8/layout/hProcess11"/>
    <dgm:cxn modelId="{6D085CC7-F7DB-9F44-BCB3-7E40641B7BB7}" type="presOf" srcId="{DAC09103-C5F8-594C-A09B-C0F6BAFF1D1D}" destId="{FCE69463-6309-2A49-BC9F-7CAFF10D9361}" srcOrd="0" destOrd="0" presId="urn:microsoft.com/office/officeart/2005/8/layout/hProcess11"/>
    <dgm:cxn modelId="{7F1B3FE0-62CB-8644-9F6F-E2BBEA90CB5F}" type="presOf" srcId="{57772083-A827-0943-87C9-12DBB1019D0C}" destId="{6BDFC9E4-C2D7-C544-9907-0B5D409B0CC5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EE2E6C2-6312-EE4D-B525-676969A4703E}" type="presParOf" srcId="{FCE69463-6309-2A49-BC9F-7CAFF10D9361}" destId="{9933D4B0-378F-CB45-A566-09BD125154A6}" srcOrd="0" destOrd="0" presId="urn:microsoft.com/office/officeart/2005/8/layout/hProcess11"/>
    <dgm:cxn modelId="{E5091EA9-A903-2D43-A53A-53755ADEB1D7}" type="presParOf" srcId="{FCE69463-6309-2A49-BC9F-7CAFF10D9361}" destId="{8F3A0304-18EB-2740-B892-AA84BFB1FEB9}" srcOrd="1" destOrd="0" presId="urn:microsoft.com/office/officeart/2005/8/layout/hProcess11"/>
    <dgm:cxn modelId="{41C80F05-043E-984D-AFFF-11E8F47EAA8C}" type="presParOf" srcId="{8F3A0304-18EB-2740-B892-AA84BFB1FEB9}" destId="{DC5233CE-146A-2F42-98FE-7EC11FD961C9}" srcOrd="0" destOrd="0" presId="urn:microsoft.com/office/officeart/2005/8/layout/hProcess11"/>
    <dgm:cxn modelId="{DAA36E8E-A8F7-9E41-8372-8FCE679081DA}" type="presParOf" srcId="{DC5233CE-146A-2F42-98FE-7EC11FD961C9}" destId="{6BDFC9E4-C2D7-C544-9907-0B5D409B0CC5}" srcOrd="0" destOrd="0" presId="urn:microsoft.com/office/officeart/2005/8/layout/hProcess11"/>
    <dgm:cxn modelId="{78F189FD-00D5-1440-8906-3903BCAC6F5F}" type="presParOf" srcId="{DC5233CE-146A-2F42-98FE-7EC11FD961C9}" destId="{9B958F8A-4E2C-4F4F-92FA-A910AE9EFD13}" srcOrd="1" destOrd="0" presId="urn:microsoft.com/office/officeart/2005/8/layout/hProcess11"/>
    <dgm:cxn modelId="{C4999F54-DCDE-5742-88B1-99E4F10D5309}" type="presParOf" srcId="{DC5233CE-146A-2F42-98FE-7EC11FD961C9}" destId="{BA6A789A-EC1A-BA4E-AB47-8F1A5C595875}" srcOrd="2" destOrd="0" presId="urn:microsoft.com/office/officeart/2005/8/layout/hProcess11"/>
    <dgm:cxn modelId="{4BD3D07C-93AD-B24D-9ED7-6F57255864A4}" type="presParOf" srcId="{8F3A0304-18EB-2740-B892-AA84BFB1FEB9}" destId="{E1937238-7395-1347-9392-8D1AA483E72E}" srcOrd="1" destOrd="0" presId="urn:microsoft.com/office/officeart/2005/8/layout/hProcess11"/>
    <dgm:cxn modelId="{F29FD067-516B-1645-87AA-D7FCE9E4CE26}" type="presParOf" srcId="{8F3A0304-18EB-2740-B892-AA84BFB1FEB9}" destId="{F211AA01-5036-514A-A889-FC237D58A03A}" srcOrd="2" destOrd="0" presId="urn:microsoft.com/office/officeart/2005/8/layout/hProcess11"/>
    <dgm:cxn modelId="{2E56802C-3E46-4843-A4E8-3216854DEAE2}" type="presParOf" srcId="{F211AA01-5036-514A-A889-FC237D58A03A}" destId="{3FB5E578-301B-A84B-81EE-93EFF7C98CCB}" srcOrd="0" destOrd="0" presId="urn:microsoft.com/office/officeart/2005/8/layout/hProcess11"/>
    <dgm:cxn modelId="{7EDCA2B9-37FE-5040-AA6A-229AF0561A49}" type="presParOf" srcId="{F211AA01-5036-514A-A889-FC237D58A03A}" destId="{7F7E265E-5FC6-7E43-95EA-818772CB18BC}" srcOrd="1" destOrd="0" presId="urn:microsoft.com/office/officeart/2005/8/layout/hProcess11"/>
    <dgm:cxn modelId="{5908C99B-CEA9-4647-9F7F-FE76C2815A3E}" type="presParOf" srcId="{F211AA01-5036-514A-A889-FC237D58A03A}" destId="{5BBA510B-6FDA-8E45-A9CB-0D2E264F1829}" srcOrd="2" destOrd="0" presId="urn:microsoft.com/office/officeart/2005/8/layout/hProcess11"/>
    <dgm:cxn modelId="{4426FB92-F0D8-8C4B-9CFE-A997FABB84F7}" type="presParOf" srcId="{8F3A0304-18EB-2740-B892-AA84BFB1FEB9}" destId="{F0CD1E62-E8BB-8046-B493-827040BF9354}" srcOrd="3" destOrd="0" presId="urn:microsoft.com/office/officeart/2005/8/layout/hProcess11"/>
    <dgm:cxn modelId="{6EE31F0C-B963-B947-8272-D1363005616F}" type="presParOf" srcId="{8F3A0304-18EB-2740-B892-AA84BFB1FEB9}" destId="{CB1B76ED-F3C9-2E44-9FB6-7156DB089066}" srcOrd="4" destOrd="0" presId="urn:microsoft.com/office/officeart/2005/8/layout/hProcess11"/>
    <dgm:cxn modelId="{1E544B5B-CCEB-C145-80E8-F396245C018D}" type="presParOf" srcId="{CB1B76ED-F3C9-2E44-9FB6-7156DB089066}" destId="{D9F2E431-F73E-0D48-B053-CC7F83F7C93C}" srcOrd="0" destOrd="0" presId="urn:microsoft.com/office/officeart/2005/8/layout/hProcess11"/>
    <dgm:cxn modelId="{118D0E1C-6BD8-9C46-990C-0CAE08057C21}" type="presParOf" srcId="{CB1B76ED-F3C9-2E44-9FB6-7156DB089066}" destId="{633C7528-064C-8C45-8AA0-A0DC991474FE}" srcOrd="1" destOrd="0" presId="urn:microsoft.com/office/officeart/2005/8/layout/hProcess11"/>
    <dgm:cxn modelId="{B737C867-74E2-5049-8433-8248F55A3219}" type="presParOf" srcId="{CB1B76ED-F3C9-2E44-9FB6-7156DB089066}" destId="{AD2A51E1-1C7F-2044-A1DD-35A684875DBD}" srcOrd="2" destOrd="0" presId="urn:microsoft.com/office/officeart/2005/8/layout/hProcess11"/>
    <dgm:cxn modelId="{6F8BA41E-1512-224F-9BCF-3E0DE8021708}" type="presParOf" srcId="{8F3A0304-18EB-2740-B892-AA84BFB1FEB9}" destId="{E54EE713-58AF-1146-A07A-802081015C60}" srcOrd="5" destOrd="0" presId="urn:microsoft.com/office/officeart/2005/8/layout/hProcess11"/>
    <dgm:cxn modelId="{4F9A4E00-1A7A-924E-B4C5-9B719186CF15}" type="presParOf" srcId="{8F3A0304-18EB-2740-B892-AA84BFB1FEB9}" destId="{B722462A-2C89-AB47-A817-3101CF6DF702}" srcOrd="6" destOrd="0" presId="urn:microsoft.com/office/officeart/2005/8/layout/hProcess11"/>
    <dgm:cxn modelId="{C5C859A2-948C-D84C-97A3-1FC708B9ADF3}" type="presParOf" srcId="{B722462A-2C89-AB47-A817-3101CF6DF702}" destId="{C2400BB9-120B-8B44-A6F3-A1C6F7B4791F}" srcOrd="0" destOrd="0" presId="urn:microsoft.com/office/officeart/2005/8/layout/hProcess11"/>
    <dgm:cxn modelId="{D2146030-E18B-5244-A8FA-79342EE32615}" type="presParOf" srcId="{B722462A-2C89-AB47-A817-3101CF6DF702}" destId="{8FEB8911-F998-F841-8F86-C5323BF1C789}" srcOrd="1" destOrd="0" presId="urn:microsoft.com/office/officeart/2005/8/layout/hProcess11"/>
    <dgm:cxn modelId="{8AE2F064-42AD-B04F-998B-86362EC66541}" type="presParOf" srcId="{B722462A-2C89-AB47-A817-3101CF6DF702}" destId="{36929509-1D89-7C43-835F-D5A4FEE0537A}" srcOrd="2" destOrd="0" presId="urn:microsoft.com/office/officeart/2005/8/layout/hProcess11"/>
    <dgm:cxn modelId="{A5EA9C40-575B-C046-A181-9AAA4C5CC262}" type="presParOf" srcId="{8F3A0304-18EB-2740-B892-AA84BFB1FEB9}" destId="{3AC5A9CD-414A-3547-A8A0-F3B0F57C510D}" srcOrd="7" destOrd="0" presId="urn:microsoft.com/office/officeart/2005/8/layout/hProcess11"/>
    <dgm:cxn modelId="{6A51EFFC-0102-3F49-A659-DB063227E2EE}" type="presParOf" srcId="{8F3A0304-18EB-2740-B892-AA84BFB1FEB9}" destId="{9D74D68A-EE36-9C4A-B638-8F9B0AA69F95}" srcOrd="8" destOrd="0" presId="urn:microsoft.com/office/officeart/2005/8/layout/hProcess11"/>
    <dgm:cxn modelId="{70B9F65D-189B-0F4B-ABCD-9C0F59F2C2DE}" type="presParOf" srcId="{9D74D68A-EE36-9C4A-B638-8F9B0AA69F95}" destId="{C0680C61-ADE0-0344-8540-28C58523047D}" srcOrd="0" destOrd="0" presId="urn:microsoft.com/office/officeart/2005/8/layout/hProcess11"/>
    <dgm:cxn modelId="{17B4B6AA-6785-1A47-8E3F-796FF65CA1AB}" type="presParOf" srcId="{9D74D68A-EE36-9C4A-B638-8F9B0AA69F95}" destId="{B01A8291-B583-BB41-A206-02FA7564C141}" srcOrd="1" destOrd="0" presId="urn:microsoft.com/office/officeart/2005/8/layout/hProcess11"/>
    <dgm:cxn modelId="{97BFCB37-7995-344D-80CE-D5879DF7DB16}" type="presParOf" srcId="{9D74D68A-EE36-9C4A-B638-8F9B0AA69F95}" destId="{DCA8C09F-13FD-8144-AAB3-22F65573A751}" srcOrd="2" destOrd="0" presId="urn:microsoft.com/office/officeart/2005/8/layout/hProcess11"/>
    <dgm:cxn modelId="{4057DB45-2E3F-674D-A597-F1741BCBD619}" type="presParOf" srcId="{8F3A0304-18EB-2740-B892-AA84BFB1FEB9}" destId="{8DAA5E83-D3CB-4144-8824-BB740DFB5B28}" srcOrd="9" destOrd="0" presId="urn:microsoft.com/office/officeart/2005/8/layout/hProcess11"/>
    <dgm:cxn modelId="{3716034E-B000-3642-AA97-969A2AB60A41}" type="presParOf" srcId="{8F3A0304-18EB-2740-B892-AA84BFB1FEB9}" destId="{8DFB856D-E5D4-0446-96DB-0A4071943E58}" srcOrd="10" destOrd="0" presId="urn:microsoft.com/office/officeart/2005/8/layout/hProcess11"/>
    <dgm:cxn modelId="{2E048C52-872B-3D42-B364-E3CE1C703DEF}" type="presParOf" srcId="{8DFB856D-E5D4-0446-96DB-0A4071943E58}" destId="{D17510F3-DA89-9342-9E45-E6A013EE5317}" srcOrd="0" destOrd="0" presId="urn:microsoft.com/office/officeart/2005/8/layout/hProcess11"/>
    <dgm:cxn modelId="{ECBD5672-8445-104A-AE9D-7AC22BBC8E66}" type="presParOf" srcId="{8DFB856D-E5D4-0446-96DB-0A4071943E58}" destId="{1C7AE20E-67AC-CE43-8D3A-4D7D6127C3E6}" srcOrd="1" destOrd="0" presId="urn:microsoft.com/office/officeart/2005/8/layout/hProcess11"/>
    <dgm:cxn modelId="{148E0450-A589-3A45-819B-DBAB504E5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A1E3A901-6ABD-BC47-BDC2-C7BA4278E56C}" type="presOf" srcId="{E45DE39E-6E7D-3D49-94BF-C73CEE623D53}" destId="{65062684-FD3C-BC41-BA8F-29A4BA96BE8F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1E6FB51C-04D5-8644-9E69-D93603E18F17}" type="presOf" srcId="{053965FD-41A6-C247-8641-03CC08CB504F}" destId="{C0680C61-ADE0-0344-8540-28C58523047D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CF435057-83AB-AB4E-A46D-F472A1833C36}" type="presOf" srcId="{57772083-A827-0943-87C9-12DBB1019D0C}" destId="{6BDFC9E4-C2D7-C544-9907-0B5D409B0CC5}" srcOrd="0" destOrd="0" presId="urn:microsoft.com/office/officeart/2005/8/layout/hProcess11"/>
    <dgm:cxn modelId="{6A398B6E-F53D-D742-97BF-B83E6E167E8B}" type="presOf" srcId="{108DFFED-0BC9-1849-8A7D-451DA3AE37D1}" destId="{D9F2E431-F73E-0D48-B053-CC7F83F7C93C}" srcOrd="0" destOrd="0" presId="urn:microsoft.com/office/officeart/2005/8/layout/hProcess11"/>
    <dgm:cxn modelId="{8DEFB185-1193-FC42-A3CA-65FC7D8FFE68}" type="presOf" srcId="{5D837AA6-2E46-324C-BBD1-BA0E41AF6037}" destId="{D17510F3-DA89-9342-9E45-E6A013EE5317}" srcOrd="0" destOrd="0" presId="urn:microsoft.com/office/officeart/2005/8/layout/hProcess11"/>
    <dgm:cxn modelId="{8FBF858D-BE5D-3848-893B-A97D20EE69EE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5F9A35E6-9CA5-0549-AA5D-C9B09EE3D7BB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FFFD37B-B666-1045-B8A4-E9B88FF2F1FC}" type="presParOf" srcId="{FCE69463-6309-2A49-BC9F-7CAFF10D9361}" destId="{9933D4B0-378F-CB45-A566-09BD125154A6}" srcOrd="0" destOrd="0" presId="urn:microsoft.com/office/officeart/2005/8/layout/hProcess11"/>
    <dgm:cxn modelId="{52E4BFD0-C486-2746-BEFE-509254B67C97}" type="presParOf" srcId="{FCE69463-6309-2A49-BC9F-7CAFF10D9361}" destId="{8F3A0304-18EB-2740-B892-AA84BFB1FEB9}" srcOrd="1" destOrd="0" presId="urn:microsoft.com/office/officeart/2005/8/layout/hProcess11"/>
    <dgm:cxn modelId="{B0D6A0E1-F964-4D4C-B990-E2644C035CE9}" type="presParOf" srcId="{8F3A0304-18EB-2740-B892-AA84BFB1FEB9}" destId="{DC5233CE-146A-2F42-98FE-7EC11FD961C9}" srcOrd="0" destOrd="0" presId="urn:microsoft.com/office/officeart/2005/8/layout/hProcess11"/>
    <dgm:cxn modelId="{0EB87B3E-9DDB-CE41-80C2-674466478451}" type="presParOf" srcId="{DC5233CE-146A-2F42-98FE-7EC11FD961C9}" destId="{6BDFC9E4-C2D7-C544-9907-0B5D409B0CC5}" srcOrd="0" destOrd="0" presId="urn:microsoft.com/office/officeart/2005/8/layout/hProcess11"/>
    <dgm:cxn modelId="{40C4229A-8D99-E844-A60F-FC48416129BD}" type="presParOf" srcId="{DC5233CE-146A-2F42-98FE-7EC11FD961C9}" destId="{9B958F8A-4E2C-4F4F-92FA-A910AE9EFD13}" srcOrd="1" destOrd="0" presId="urn:microsoft.com/office/officeart/2005/8/layout/hProcess11"/>
    <dgm:cxn modelId="{6C9ABA6F-430F-944F-985A-D41E137FC8D9}" type="presParOf" srcId="{DC5233CE-146A-2F42-98FE-7EC11FD961C9}" destId="{BA6A789A-EC1A-BA4E-AB47-8F1A5C595875}" srcOrd="2" destOrd="0" presId="urn:microsoft.com/office/officeart/2005/8/layout/hProcess11"/>
    <dgm:cxn modelId="{C5687B61-0847-064C-B7E4-DBC50F71923D}" type="presParOf" srcId="{8F3A0304-18EB-2740-B892-AA84BFB1FEB9}" destId="{E1937238-7395-1347-9392-8D1AA483E72E}" srcOrd="1" destOrd="0" presId="urn:microsoft.com/office/officeart/2005/8/layout/hProcess11"/>
    <dgm:cxn modelId="{EF090EA5-C963-004D-AA99-F6E5199F1C99}" type="presParOf" srcId="{8F3A0304-18EB-2740-B892-AA84BFB1FEB9}" destId="{F211AA01-5036-514A-A889-FC237D58A03A}" srcOrd="2" destOrd="0" presId="urn:microsoft.com/office/officeart/2005/8/layout/hProcess11"/>
    <dgm:cxn modelId="{70B52A0B-4926-0440-AA4E-CF711AD50497}" type="presParOf" srcId="{F211AA01-5036-514A-A889-FC237D58A03A}" destId="{3FB5E578-301B-A84B-81EE-93EFF7C98CCB}" srcOrd="0" destOrd="0" presId="urn:microsoft.com/office/officeart/2005/8/layout/hProcess11"/>
    <dgm:cxn modelId="{5AD49B67-2623-4F43-A00C-E55660F4A2D7}" type="presParOf" srcId="{F211AA01-5036-514A-A889-FC237D58A03A}" destId="{7F7E265E-5FC6-7E43-95EA-818772CB18BC}" srcOrd="1" destOrd="0" presId="urn:microsoft.com/office/officeart/2005/8/layout/hProcess11"/>
    <dgm:cxn modelId="{E8A918D5-8855-9840-A37F-81247CA115F4}" type="presParOf" srcId="{F211AA01-5036-514A-A889-FC237D58A03A}" destId="{5BBA510B-6FDA-8E45-A9CB-0D2E264F1829}" srcOrd="2" destOrd="0" presId="urn:microsoft.com/office/officeart/2005/8/layout/hProcess11"/>
    <dgm:cxn modelId="{75BF300E-954D-424D-960A-8E4BD247A065}" type="presParOf" srcId="{8F3A0304-18EB-2740-B892-AA84BFB1FEB9}" destId="{F0CD1E62-E8BB-8046-B493-827040BF9354}" srcOrd="3" destOrd="0" presId="urn:microsoft.com/office/officeart/2005/8/layout/hProcess11"/>
    <dgm:cxn modelId="{99DE66B2-A076-564D-9C49-FBAB0DFC9F67}" type="presParOf" srcId="{8F3A0304-18EB-2740-B892-AA84BFB1FEB9}" destId="{CB1B76ED-F3C9-2E44-9FB6-7156DB089066}" srcOrd="4" destOrd="0" presId="urn:microsoft.com/office/officeart/2005/8/layout/hProcess11"/>
    <dgm:cxn modelId="{ACBBB297-55F3-9140-B4A5-E51BC1548E7A}" type="presParOf" srcId="{CB1B76ED-F3C9-2E44-9FB6-7156DB089066}" destId="{D9F2E431-F73E-0D48-B053-CC7F83F7C93C}" srcOrd="0" destOrd="0" presId="urn:microsoft.com/office/officeart/2005/8/layout/hProcess11"/>
    <dgm:cxn modelId="{72AE7B4F-B4A8-E441-B5A1-98C4E8050975}" type="presParOf" srcId="{CB1B76ED-F3C9-2E44-9FB6-7156DB089066}" destId="{633C7528-064C-8C45-8AA0-A0DC991474FE}" srcOrd="1" destOrd="0" presId="urn:microsoft.com/office/officeart/2005/8/layout/hProcess11"/>
    <dgm:cxn modelId="{3F3285AC-5D0D-AC4E-9821-A30BC1FB9967}" type="presParOf" srcId="{CB1B76ED-F3C9-2E44-9FB6-7156DB089066}" destId="{AD2A51E1-1C7F-2044-A1DD-35A684875DBD}" srcOrd="2" destOrd="0" presId="urn:microsoft.com/office/officeart/2005/8/layout/hProcess11"/>
    <dgm:cxn modelId="{911CF196-819E-D040-B0D3-F3B04256429D}" type="presParOf" srcId="{8F3A0304-18EB-2740-B892-AA84BFB1FEB9}" destId="{E54EE713-58AF-1146-A07A-802081015C60}" srcOrd="5" destOrd="0" presId="urn:microsoft.com/office/officeart/2005/8/layout/hProcess11"/>
    <dgm:cxn modelId="{C6D62DBF-9CB6-484F-BC6A-B218E4C6F2E2}" type="presParOf" srcId="{8F3A0304-18EB-2740-B892-AA84BFB1FEB9}" destId="{C1C1557F-C6D7-5646-BA76-CA040601ADC4}" srcOrd="6" destOrd="0" presId="urn:microsoft.com/office/officeart/2005/8/layout/hProcess11"/>
    <dgm:cxn modelId="{98EEA91E-DE3D-7442-B819-E5E10F077B7D}" type="presParOf" srcId="{C1C1557F-C6D7-5646-BA76-CA040601ADC4}" destId="{65062684-FD3C-BC41-BA8F-29A4BA96BE8F}" srcOrd="0" destOrd="0" presId="urn:microsoft.com/office/officeart/2005/8/layout/hProcess11"/>
    <dgm:cxn modelId="{B5B4A443-5E93-F049-B16B-3B3F984A1D25}" type="presParOf" srcId="{C1C1557F-C6D7-5646-BA76-CA040601ADC4}" destId="{BEC1F227-8755-B041-891B-D4919864A0D4}" srcOrd="1" destOrd="0" presId="urn:microsoft.com/office/officeart/2005/8/layout/hProcess11"/>
    <dgm:cxn modelId="{786D63AD-BC97-D940-87E7-F4DE8BAD64C8}" type="presParOf" srcId="{C1C1557F-C6D7-5646-BA76-CA040601ADC4}" destId="{E2BD5D19-2507-4A4B-8DD6-B83D79E323E1}" srcOrd="2" destOrd="0" presId="urn:microsoft.com/office/officeart/2005/8/layout/hProcess11"/>
    <dgm:cxn modelId="{39E8B2A6-29C5-9144-A4C2-D097D787E509}" type="presParOf" srcId="{8F3A0304-18EB-2740-B892-AA84BFB1FEB9}" destId="{FFDD80C8-1084-D34C-BCD8-E311B516B490}" srcOrd="7" destOrd="0" presId="urn:microsoft.com/office/officeart/2005/8/layout/hProcess11"/>
    <dgm:cxn modelId="{E13496A0-CE7B-4A48-A15E-AA6C8332D608}" type="presParOf" srcId="{8F3A0304-18EB-2740-B892-AA84BFB1FEB9}" destId="{9D74D68A-EE36-9C4A-B638-8F9B0AA69F95}" srcOrd="8" destOrd="0" presId="urn:microsoft.com/office/officeart/2005/8/layout/hProcess11"/>
    <dgm:cxn modelId="{96ACF874-867D-414B-BE6E-E84373844E75}" type="presParOf" srcId="{9D74D68A-EE36-9C4A-B638-8F9B0AA69F95}" destId="{C0680C61-ADE0-0344-8540-28C58523047D}" srcOrd="0" destOrd="0" presId="urn:microsoft.com/office/officeart/2005/8/layout/hProcess11"/>
    <dgm:cxn modelId="{28E3C0DB-5377-DF44-8C33-52659500FAFB}" type="presParOf" srcId="{9D74D68A-EE36-9C4A-B638-8F9B0AA69F95}" destId="{B01A8291-B583-BB41-A206-02FA7564C141}" srcOrd="1" destOrd="0" presId="urn:microsoft.com/office/officeart/2005/8/layout/hProcess11"/>
    <dgm:cxn modelId="{5740AEFA-B298-E049-8C87-D8CF6609B2CA}" type="presParOf" srcId="{9D74D68A-EE36-9C4A-B638-8F9B0AA69F95}" destId="{DCA8C09F-13FD-8144-AAB3-22F65573A751}" srcOrd="2" destOrd="0" presId="urn:microsoft.com/office/officeart/2005/8/layout/hProcess11"/>
    <dgm:cxn modelId="{B4C2FD39-6A7E-B346-B96D-035E44B6007D}" type="presParOf" srcId="{8F3A0304-18EB-2740-B892-AA84BFB1FEB9}" destId="{8DAA5E83-D3CB-4144-8824-BB740DFB5B28}" srcOrd="9" destOrd="0" presId="urn:microsoft.com/office/officeart/2005/8/layout/hProcess11"/>
    <dgm:cxn modelId="{CFC73A13-2456-8E43-890B-761E103715C1}" type="presParOf" srcId="{8F3A0304-18EB-2740-B892-AA84BFB1FEB9}" destId="{8DFB856D-E5D4-0446-96DB-0A4071943E58}" srcOrd="10" destOrd="0" presId="urn:microsoft.com/office/officeart/2005/8/layout/hProcess11"/>
    <dgm:cxn modelId="{9841B93A-66D5-9745-9F91-0C9EA0609727}" type="presParOf" srcId="{8DFB856D-E5D4-0446-96DB-0A4071943E58}" destId="{D17510F3-DA89-9342-9E45-E6A013EE5317}" srcOrd="0" destOrd="0" presId="urn:microsoft.com/office/officeart/2005/8/layout/hProcess11"/>
    <dgm:cxn modelId="{32011864-4E1E-CB47-A087-DB1FE92DE77B}" type="presParOf" srcId="{8DFB856D-E5D4-0446-96DB-0A4071943E58}" destId="{1C7AE20E-67AC-CE43-8D3A-4D7D6127C3E6}" srcOrd="1" destOrd="0" presId="urn:microsoft.com/office/officeart/2005/8/layout/hProcess11"/>
    <dgm:cxn modelId="{F68240B8-BE36-5542-881C-2AB131CFA56B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Pong</a:t>
          </a:r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2F897125-9442-D64A-A5FE-575E71CC2E49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Message</a:t>
          </a:r>
        </a:p>
      </dgm:t>
    </dgm:pt>
    <dgm:pt modelId="{82469CE2-8D41-9D45-8E93-975BD071DBBF}" type="parTrans" cxnId="{470B9FDA-4902-2045-AA09-04A4692C1A70}">
      <dgm:prSet/>
      <dgm:spPr/>
      <dgm:t>
        <a:bodyPr/>
        <a:lstStyle/>
        <a:p>
          <a:endParaRPr lang="en-US"/>
        </a:p>
      </dgm:t>
    </dgm:pt>
    <dgm:pt modelId="{DAD9D1DA-5889-FA4E-9F01-ADF49B8F4039}" type="sibTrans" cxnId="{470B9FDA-4902-2045-AA09-04A4692C1A70}">
      <dgm:prSet/>
      <dgm:spPr/>
      <dgm:t>
        <a:bodyPr/>
        <a:lstStyle/>
        <a:p>
          <a:endParaRPr lang="en-US"/>
        </a:p>
      </dgm:t>
    </dgm:pt>
    <dgm:pt modelId="{5E101902-16E2-0345-ABED-6135D92D711E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6FE88E89-316D-7142-B0DE-94D9FE228D63}" type="parTrans" cxnId="{F637EDB9-3ADB-F049-93F3-E44AD4FE693E}">
      <dgm:prSet/>
      <dgm:spPr/>
      <dgm:t>
        <a:bodyPr/>
        <a:lstStyle/>
        <a:p>
          <a:endParaRPr lang="en-US"/>
        </a:p>
      </dgm:t>
    </dgm:pt>
    <dgm:pt modelId="{AACC79D6-E0E5-EB4D-BCB0-39836E6C00A2}" type="sibTrans" cxnId="{F637EDB9-3ADB-F049-93F3-E44AD4FE693E}">
      <dgm:prSet/>
      <dgm:spPr/>
      <dgm:t>
        <a:bodyPr/>
        <a:lstStyle/>
        <a:p>
          <a:endParaRPr lang="en-US"/>
        </a:p>
      </dgm:t>
    </dgm:pt>
    <dgm:pt modelId="{B74D22D4-F02B-704D-90BD-209CA88EB3B9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D80903D0-E86B-A149-9AF8-7913669A5AD3}" type="parTrans" cxnId="{7058F78D-9A53-2A42-B6CE-2D8A443626BA}">
      <dgm:prSet/>
      <dgm:spPr/>
      <dgm:t>
        <a:bodyPr/>
        <a:lstStyle/>
        <a:p>
          <a:endParaRPr lang="en-US"/>
        </a:p>
      </dgm:t>
    </dgm:pt>
    <dgm:pt modelId="{0547A1E6-55DC-E34A-8933-C42D3025501F}" type="sibTrans" cxnId="{7058F78D-9A53-2A42-B6CE-2D8A443626BA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3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6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6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3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6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6">
        <dgm:presLayoutVars>
          <dgm:bulletEnabled val="1"/>
        </dgm:presLayoutVars>
      </dgm:prSet>
      <dgm:spPr/>
    </dgm:pt>
    <dgm:pt modelId="{22E9E618-6749-7B4A-B364-96797B1C67CC}" type="pres">
      <dgm:prSet presAssocID="{9DED3EB0-3586-174C-B2FB-EF0E8A31F3CB}" presName="vSp" presStyleCnt="0"/>
      <dgm:spPr/>
    </dgm:pt>
    <dgm:pt modelId="{818AD0E1-2B63-EC43-BEB2-7D8FB1C7619E}" type="pres">
      <dgm:prSet presAssocID="{2F897125-9442-D64A-A5FE-575E71CC2E49}" presName="horFlow" presStyleCnt="0"/>
      <dgm:spPr/>
    </dgm:pt>
    <dgm:pt modelId="{2F8FC7B2-1E5A-D549-B2F7-4336ED48D03A}" type="pres">
      <dgm:prSet presAssocID="{2F897125-9442-D64A-A5FE-575E71CC2E49}" presName="bigChev" presStyleLbl="node1" presStyleIdx="2" presStyleCnt="3"/>
      <dgm:spPr/>
    </dgm:pt>
    <dgm:pt modelId="{CDC917A2-CE64-0042-9DEE-194D3286B812}" type="pres">
      <dgm:prSet presAssocID="{6FE88E89-316D-7142-B0DE-94D9FE228D63}" presName="parTrans" presStyleCnt="0"/>
      <dgm:spPr/>
    </dgm:pt>
    <dgm:pt modelId="{AECEAB75-60C4-9F4B-ADE5-91FAAC460A73}" type="pres">
      <dgm:prSet presAssocID="{5E101902-16E2-0345-ABED-6135D92D711E}" presName="node" presStyleLbl="alignAccFollowNode1" presStyleIdx="4" presStyleCnt="6">
        <dgm:presLayoutVars>
          <dgm:bulletEnabled val="1"/>
        </dgm:presLayoutVars>
      </dgm:prSet>
      <dgm:spPr/>
    </dgm:pt>
    <dgm:pt modelId="{E6B70677-1277-A743-9361-EC827C94BA90}" type="pres">
      <dgm:prSet presAssocID="{AACC79D6-E0E5-EB4D-BCB0-39836E6C00A2}" presName="sibTrans" presStyleCnt="0"/>
      <dgm:spPr/>
    </dgm:pt>
    <dgm:pt modelId="{2E7D6779-4FFF-B047-9802-E72E8C8F0037}" type="pres">
      <dgm:prSet presAssocID="{B74D22D4-F02B-704D-90BD-209CA88EB3B9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9507DB59-C199-A743-8371-C393EF0E2789}" type="presOf" srcId="{5E101902-16E2-0345-ABED-6135D92D711E}" destId="{AECEAB75-60C4-9F4B-ADE5-91FAAC460A73}" srcOrd="0" destOrd="0" presId="urn:microsoft.com/office/officeart/2005/8/layout/lProcess3"/>
    <dgm:cxn modelId="{DA058167-7376-B644-AC1E-77733DD1EE62}" type="presOf" srcId="{2F897125-9442-D64A-A5FE-575E71CC2E49}" destId="{2F8FC7B2-1E5A-D549-B2F7-4336ED48D03A}" srcOrd="0" destOrd="0" presId="urn:microsoft.com/office/officeart/2005/8/layout/lProcess3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7058F78D-9A53-2A42-B6CE-2D8A443626BA}" srcId="{2F897125-9442-D64A-A5FE-575E71CC2E49}" destId="{B74D22D4-F02B-704D-90BD-209CA88EB3B9}" srcOrd="1" destOrd="0" parTransId="{D80903D0-E86B-A149-9AF8-7913669A5AD3}" sibTransId="{0547A1E6-55DC-E34A-8933-C42D3025501F}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637EDB9-3ADB-F049-93F3-E44AD4FE693E}" srcId="{2F897125-9442-D64A-A5FE-575E71CC2E49}" destId="{5E101902-16E2-0345-ABED-6135D92D711E}" srcOrd="0" destOrd="0" parTransId="{6FE88E89-316D-7142-B0DE-94D9FE228D63}" sibTransId="{AACC79D6-E0E5-EB4D-BCB0-39836E6C00A2}"/>
    <dgm:cxn modelId="{470B9FDA-4902-2045-AA09-04A4692C1A70}" srcId="{83480728-F22D-1F4F-B009-5FA03859F770}" destId="{2F897125-9442-D64A-A5FE-575E71CC2E49}" srcOrd="2" destOrd="0" parTransId="{82469CE2-8D41-9D45-8E93-975BD071DBBF}" sibTransId="{DAD9D1DA-5889-FA4E-9F01-ADF49B8F4039}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B1646CF1-7E54-AC49-B37D-DCBD32E03860}" type="presOf" srcId="{B74D22D4-F02B-704D-90BD-209CA88EB3B9}" destId="{2E7D6779-4FFF-B047-9802-E72E8C8F0037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  <dgm:cxn modelId="{CE69E4BF-4ADE-954A-A5FA-FF90873832D2}" type="presParOf" srcId="{8C040824-D265-7944-BB1B-4C04929102E1}" destId="{22E9E618-6749-7B4A-B364-96797B1C67CC}" srcOrd="3" destOrd="0" presId="urn:microsoft.com/office/officeart/2005/8/layout/lProcess3"/>
    <dgm:cxn modelId="{3FBFAD6A-634C-D244-A44A-B41AE65A4B83}" type="presParOf" srcId="{8C040824-D265-7944-BB1B-4C04929102E1}" destId="{818AD0E1-2B63-EC43-BEB2-7D8FB1C7619E}" srcOrd="4" destOrd="0" presId="urn:microsoft.com/office/officeart/2005/8/layout/lProcess3"/>
    <dgm:cxn modelId="{CCB60A0D-CA1B-1544-BE17-78AF099D8A03}" type="presParOf" srcId="{818AD0E1-2B63-EC43-BEB2-7D8FB1C7619E}" destId="{2F8FC7B2-1E5A-D549-B2F7-4336ED48D03A}" srcOrd="0" destOrd="0" presId="urn:microsoft.com/office/officeart/2005/8/layout/lProcess3"/>
    <dgm:cxn modelId="{D649D54F-9E21-0C4D-A0C3-743B15149502}" type="presParOf" srcId="{818AD0E1-2B63-EC43-BEB2-7D8FB1C7619E}" destId="{CDC917A2-CE64-0042-9DEE-194D3286B812}" srcOrd="1" destOrd="0" presId="urn:microsoft.com/office/officeart/2005/8/layout/lProcess3"/>
    <dgm:cxn modelId="{1BFC0D4F-904A-654D-951B-C9B2B90288D5}" type="presParOf" srcId="{818AD0E1-2B63-EC43-BEB2-7D8FB1C7619E}" destId="{AECEAB75-60C4-9F4B-ADE5-91FAAC460A73}" srcOrd="2" destOrd="0" presId="urn:microsoft.com/office/officeart/2005/8/layout/lProcess3"/>
    <dgm:cxn modelId="{5A8A092F-2576-AF40-B27C-AFBA7A708CD8}" type="presParOf" srcId="{818AD0E1-2B63-EC43-BEB2-7D8FB1C7619E}" destId="{E6B70677-1277-A743-9361-EC827C94BA90}" srcOrd="3" destOrd="0" presId="urn:microsoft.com/office/officeart/2005/8/layout/lProcess3"/>
    <dgm:cxn modelId="{94C5E363-0AF7-1647-A457-A01BA5C74B3E}" type="presParOf" srcId="{818AD0E1-2B63-EC43-BEB2-7D8FB1C7619E}" destId="{2E7D6779-4FFF-B047-9802-E72E8C8F003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/>
            <a:t>Wait</a:t>
          </a:r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/>
            <a:t>Ball</a:t>
          </a:r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C77D5300-4F6C-6C47-8739-0779FCDFC9D0}" type="presOf" srcId="{57772083-A827-0943-87C9-12DBB1019D0C}" destId="{6BDFC9E4-C2D7-C544-9907-0B5D409B0CC5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D8476241-6B89-804D-92F9-2A27AFAF6843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889F7A9C-0DE4-9143-BB1D-28DFE61B50D8}" type="presOf" srcId="{E2F1437D-D22C-D947-88AA-28578E6596B8}" destId="{3FB5E578-301B-A84B-81EE-93EFF7C98CCB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13C2B7C8-DE96-2C42-A0E7-325108FA4F58}" type="presOf" srcId="{DAC09103-C5F8-594C-A09B-C0F6BAFF1D1D}" destId="{FCE69463-6309-2A49-BC9F-7CAFF10D9361}" srcOrd="0" destOrd="0" presId="urn:microsoft.com/office/officeart/2005/8/layout/hProcess11"/>
    <dgm:cxn modelId="{8E67BEDC-FAE2-DD45-8613-D5DBD705A64C}" type="presOf" srcId="{ACC718FC-3557-BE4A-8DFB-E9DE0A06148B}" destId="{C2400BB9-120B-8B44-A6F3-A1C6F7B4791F}" srcOrd="0" destOrd="0" presId="urn:microsoft.com/office/officeart/2005/8/layout/hProcess11"/>
    <dgm:cxn modelId="{BEBD92E7-9006-0742-84B6-2442FF5DA49D}" type="presOf" srcId="{053965FD-41A6-C247-8641-03CC08CB504F}" destId="{C0680C61-ADE0-0344-8540-28C58523047D}" srcOrd="0" destOrd="0" presId="urn:microsoft.com/office/officeart/2005/8/layout/hProcess11"/>
    <dgm:cxn modelId="{E38D19F3-5102-0044-8A37-E9823F9F434A}" type="presOf" srcId="{5D837AA6-2E46-324C-BBD1-BA0E41AF6037}" destId="{D17510F3-DA89-9342-9E45-E6A013EE5317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41A1AF69-5E55-BC4C-A51C-1BAC2A7D8EED}" type="presParOf" srcId="{FCE69463-6309-2A49-BC9F-7CAFF10D9361}" destId="{9933D4B0-378F-CB45-A566-09BD125154A6}" srcOrd="0" destOrd="0" presId="urn:microsoft.com/office/officeart/2005/8/layout/hProcess11"/>
    <dgm:cxn modelId="{DB50CE21-B7E1-E34D-B9CF-38DB3B227F11}" type="presParOf" srcId="{FCE69463-6309-2A49-BC9F-7CAFF10D9361}" destId="{8F3A0304-18EB-2740-B892-AA84BFB1FEB9}" srcOrd="1" destOrd="0" presId="urn:microsoft.com/office/officeart/2005/8/layout/hProcess11"/>
    <dgm:cxn modelId="{32981774-4958-8446-9CA5-C664D4147CF3}" type="presParOf" srcId="{8F3A0304-18EB-2740-B892-AA84BFB1FEB9}" destId="{DC5233CE-146A-2F42-98FE-7EC11FD961C9}" srcOrd="0" destOrd="0" presId="urn:microsoft.com/office/officeart/2005/8/layout/hProcess11"/>
    <dgm:cxn modelId="{50C85F16-DFA6-B642-9526-854AD7CC77AC}" type="presParOf" srcId="{DC5233CE-146A-2F42-98FE-7EC11FD961C9}" destId="{6BDFC9E4-C2D7-C544-9907-0B5D409B0CC5}" srcOrd="0" destOrd="0" presId="urn:microsoft.com/office/officeart/2005/8/layout/hProcess11"/>
    <dgm:cxn modelId="{C6EA6271-3486-C04E-9171-2E474D12B572}" type="presParOf" srcId="{DC5233CE-146A-2F42-98FE-7EC11FD961C9}" destId="{9B958F8A-4E2C-4F4F-92FA-A910AE9EFD13}" srcOrd="1" destOrd="0" presId="urn:microsoft.com/office/officeart/2005/8/layout/hProcess11"/>
    <dgm:cxn modelId="{752113DF-6CED-394D-B38E-C72FF0D12133}" type="presParOf" srcId="{DC5233CE-146A-2F42-98FE-7EC11FD961C9}" destId="{BA6A789A-EC1A-BA4E-AB47-8F1A5C595875}" srcOrd="2" destOrd="0" presId="urn:microsoft.com/office/officeart/2005/8/layout/hProcess11"/>
    <dgm:cxn modelId="{DD5F68A4-C393-CD47-9EDA-EEF5C816FB84}" type="presParOf" srcId="{8F3A0304-18EB-2740-B892-AA84BFB1FEB9}" destId="{E1937238-7395-1347-9392-8D1AA483E72E}" srcOrd="1" destOrd="0" presId="urn:microsoft.com/office/officeart/2005/8/layout/hProcess11"/>
    <dgm:cxn modelId="{882E270E-B531-A54C-9398-AFB134700BAC}" type="presParOf" srcId="{8F3A0304-18EB-2740-B892-AA84BFB1FEB9}" destId="{F211AA01-5036-514A-A889-FC237D58A03A}" srcOrd="2" destOrd="0" presId="urn:microsoft.com/office/officeart/2005/8/layout/hProcess11"/>
    <dgm:cxn modelId="{6E38D255-B94C-A642-9B4A-80E4ADE1D052}" type="presParOf" srcId="{F211AA01-5036-514A-A889-FC237D58A03A}" destId="{3FB5E578-301B-A84B-81EE-93EFF7C98CCB}" srcOrd="0" destOrd="0" presId="urn:microsoft.com/office/officeart/2005/8/layout/hProcess11"/>
    <dgm:cxn modelId="{BBF1CE57-1A80-4949-9973-2CEC7FA6B15C}" type="presParOf" srcId="{F211AA01-5036-514A-A889-FC237D58A03A}" destId="{7F7E265E-5FC6-7E43-95EA-818772CB18BC}" srcOrd="1" destOrd="0" presId="urn:microsoft.com/office/officeart/2005/8/layout/hProcess11"/>
    <dgm:cxn modelId="{DCEAC08A-D845-A042-B4AC-D456189A6E1C}" type="presParOf" srcId="{F211AA01-5036-514A-A889-FC237D58A03A}" destId="{5BBA510B-6FDA-8E45-A9CB-0D2E264F1829}" srcOrd="2" destOrd="0" presId="urn:microsoft.com/office/officeart/2005/8/layout/hProcess11"/>
    <dgm:cxn modelId="{055022F8-C391-0644-B7FA-A86613AD5660}" type="presParOf" srcId="{8F3A0304-18EB-2740-B892-AA84BFB1FEB9}" destId="{F0CD1E62-E8BB-8046-B493-827040BF9354}" srcOrd="3" destOrd="0" presId="urn:microsoft.com/office/officeart/2005/8/layout/hProcess11"/>
    <dgm:cxn modelId="{EC945790-B383-E64A-9D9D-4B56190ACC18}" type="presParOf" srcId="{8F3A0304-18EB-2740-B892-AA84BFB1FEB9}" destId="{CB1B76ED-F3C9-2E44-9FB6-7156DB089066}" srcOrd="4" destOrd="0" presId="urn:microsoft.com/office/officeart/2005/8/layout/hProcess11"/>
    <dgm:cxn modelId="{29249316-2AFB-4D49-A01F-4026195E3DFB}" type="presParOf" srcId="{CB1B76ED-F3C9-2E44-9FB6-7156DB089066}" destId="{D9F2E431-F73E-0D48-B053-CC7F83F7C93C}" srcOrd="0" destOrd="0" presId="urn:microsoft.com/office/officeart/2005/8/layout/hProcess11"/>
    <dgm:cxn modelId="{75405D98-A041-974A-B8D3-F866FC5615A2}" type="presParOf" srcId="{CB1B76ED-F3C9-2E44-9FB6-7156DB089066}" destId="{633C7528-064C-8C45-8AA0-A0DC991474FE}" srcOrd="1" destOrd="0" presId="urn:microsoft.com/office/officeart/2005/8/layout/hProcess11"/>
    <dgm:cxn modelId="{2D0FBDFB-4A96-A546-8C73-42DCFF1649C2}" type="presParOf" srcId="{CB1B76ED-F3C9-2E44-9FB6-7156DB089066}" destId="{AD2A51E1-1C7F-2044-A1DD-35A684875DBD}" srcOrd="2" destOrd="0" presId="urn:microsoft.com/office/officeart/2005/8/layout/hProcess11"/>
    <dgm:cxn modelId="{0E287846-9B46-5D40-8120-D76706C8F0D8}" type="presParOf" srcId="{8F3A0304-18EB-2740-B892-AA84BFB1FEB9}" destId="{E54EE713-58AF-1146-A07A-802081015C60}" srcOrd="5" destOrd="0" presId="urn:microsoft.com/office/officeart/2005/8/layout/hProcess11"/>
    <dgm:cxn modelId="{84D159B8-5E17-804D-A892-99B56C3E14A1}" type="presParOf" srcId="{8F3A0304-18EB-2740-B892-AA84BFB1FEB9}" destId="{B722462A-2C89-AB47-A817-3101CF6DF702}" srcOrd="6" destOrd="0" presId="urn:microsoft.com/office/officeart/2005/8/layout/hProcess11"/>
    <dgm:cxn modelId="{17176847-3E15-0047-836E-D6A7D7892AD9}" type="presParOf" srcId="{B722462A-2C89-AB47-A817-3101CF6DF702}" destId="{C2400BB9-120B-8B44-A6F3-A1C6F7B4791F}" srcOrd="0" destOrd="0" presId="urn:microsoft.com/office/officeart/2005/8/layout/hProcess11"/>
    <dgm:cxn modelId="{606A9FF9-C285-684F-9132-2C6A83516B09}" type="presParOf" srcId="{B722462A-2C89-AB47-A817-3101CF6DF702}" destId="{8FEB8911-F998-F841-8F86-C5323BF1C789}" srcOrd="1" destOrd="0" presId="urn:microsoft.com/office/officeart/2005/8/layout/hProcess11"/>
    <dgm:cxn modelId="{E9A3266C-4BC5-524E-8911-739DB50486CA}" type="presParOf" srcId="{B722462A-2C89-AB47-A817-3101CF6DF702}" destId="{36929509-1D89-7C43-835F-D5A4FEE0537A}" srcOrd="2" destOrd="0" presId="urn:microsoft.com/office/officeart/2005/8/layout/hProcess11"/>
    <dgm:cxn modelId="{81019266-B0D9-A845-86C8-501116B43A9A}" type="presParOf" srcId="{8F3A0304-18EB-2740-B892-AA84BFB1FEB9}" destId="{3AC5A9CD-414A-3547-A8A0-F3B0F57C510D}" srcOrd="7" destOrd="0" presId="urn:microsoft.com/office/officeart/2005/8/layout/hProcess11"/>
    <dgm:cxn modelId="{33C1CF4E-D8A6-A646-9BAC-4D425F760DDA}" type="presParOf" srcId="{8F3A0304-18EB-2740-B892-AA84BFB1FEB9}" destId="{9D74D68A-EE36-9C4A-B638-8F9B0AA69F95}" srcOrd="8" destOrd="0" presId="urn:microsoft.com/office/officeart/2005/8/layout/hProcess11"/>
    <dgm:cxn modelId="{64F21A19-EDBC-2148-847B-2CD5DA91EC48}" type="presParOf" srcId="{9D74D68A-EE36-9C4A-B638-8F9B0AA69F95}" destId="{C0680C61-ADE0-0344-8540-28C58523047D}" srcOrd="0" destOrd="0" presId="urn:microsoft.com/office/officeart/2005/8/layout/hProcess11"/>
    <dgm:cxn modelId="{42DC5F79-546B-FB48-B107-A113C8F62011}" type="presParOf" srcId="{9D74D68A-EE36-9C4A-B638-8F9B0AA69F95}" destId="{B01A8291-B583-BB41-A206-02FA7564C141}" srcOrd="1" destOrd="0" presId="urn:microsoft.com/office/officeart/2005/8/layout/hProcess11"/>
    <dgm:cxn modelId="{F39A7DBD-596A-B540-A15C-A3D0467B231B}" type="presParOf" srcId="{9D74D68A-EE36-9C4A-B638-8F9B0AA69F95}" destId="{DCA8C09F-13FD-8144-AAB3-22F65573A751}" srcOrd="2" destOrd="0" presId="urn:microsoft.com/office/officeart/2005/8/layout/hProcess11"/>
    <dgm:cxn modelId="{CFEDDCE2-DBEE-484A-A434-CE8F593742D7}" type="presParOf" srcId="{8F3A0304-18EB-2740-B892-AA84BFB1FEB9}" destId="{8DAA5E83-D3CB-4144-8824-BB740DFB5B28}" srcOrd="9" destOrd="0" presId="urn:microsoft.com/office/officeart/2005/8/layout/hProcess11"/>
    <dgm:cxn modelId="{88A79D54-BD0F-AC48-B003-2610634523ED}" type="presParOf" srcId="{8F3A0304-18EB-2740-B892-AA84BFB1FEB9}" destId="{8DFB856D-E5D4-0446-96DB-0A4071943E58}" srcOrd="10" destOrd="0" presId="urn:microsoft.com/office/officeart/2005/8/layout/hProcess11"/>
    <dgm:cxn modelId="{329EF3F7-15AE-454A-82E5-5D75DB455085}" type="presParOf" srcId="{8DFB856D-E5D4-0446-96DB-0A4071943E58}" destId="{D17510F3-DA89-9342-9E45-E6A013EE5317}" srcOrd="0" destOrd="0" presId="urn:microsoft.com/office/officeart/2005/8/layout/hProcess11"/>
    <dgm:cxn modelId="{7E1CEBED-9BAB-834A-9CC1-7287FF319C8E}" type="presParOf" srcId="{8DFB856D-E5D4-0446-96DB-0A4071943E58}" destId="{1C7AE20E-67AC-CE43-8D3A-4D7D6127C3E6}" srcOrd="1" destOrd="0" presId="urn:microsoft.com/office/officeart/2005/8/layout/hProcess11"/>
    <dgm:cxn modelId="{C405C032-992B-0747-B31A-51DFAC411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D149A001-4E2C-DA46-A0ED-741BF2A68E63}" type="presOf" srcId="{5D837AA6-2E46-324C-BBD1-BA0E41AF6037}" destId="{D17510F3-DA89-9342-9E45-E6A013EE5317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4ABA0C28-B6E8-9E44-AD97-1DAA78FDEF1E}" type="presOf" srcId="{57772083-A827-0943-87C9-12DBB1019D0C}" destId="{6BDFC9E4-C2D7-C544-9907-0B5D409B0CC5}" srcOrd="0" destOrd="0" presId="urn:microsoft.com/office/officeart/2005/8/layout/hProcess11"/>
    <dgm:cxn modelId="{D51E9828-57E8-9541-B385-921F078753D4}" type="presOf" srcId="{E45DE39E-6E7D-3D49-94BF-C73CEE623D53}" destId="{65062684-FD3C-BC41-BA8F-29A4BA96BE8F}" srcOrd="0" destOrd="0" presId="urn:microsoft.com/office/officeart/2005/8/layout/hProcess11"/>
    <dgm:cxn modelId="{D44F013A-B8B9-CE4C-AA8B-20D7CD474A3D}" type="presOf" srcId="{E2F1437D-D22C-D947-88AA-28578E6596B8}" destId="{3FB5E578-301B-A84B-81EE-93EFF7C98CCB}" srcOrd="0" destOrd="0" presId="urn:microsoft.com/office/officeart/2005/8/layout/hProcess11"/>
    <dgm:cxn modelId="{1DE3D73E-4FB7-9F41-8C05-90EAAF01AA81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DD5A1784-5BAC-9843-A8E2-CA4A53FA0F66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F02D71BC-D6AF-B141-9960-89EFCD095BC6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0F55A9E3-8FEB-8648-B560-F829D2A3F29A}" type="presParOf" srcId="{FCE69463-6309-2A49-BC9F-7CAFF10D9361}" destId="{9933D4B0-378F-CB45-A566-09BD125154A6}" srcOrd="0" destOrd="0" presId="urn:microsoft.com/office/officeart/2005/8/layout/hProcess11"/>
    <dgm:cxn modelId="{8719D0EF-2BC3-B847-B1BF-339714A815B4}" type="presParOf" srcId="{FCE69463-6309-2A49-BC9F-7CAFF10D9361}" destId="{8F3A0304-18EB-2740-B892-AA84BFB1FEB9}" srcOrd="1" destOrd="0" presId="urn:microsoft.com/office/officeart/2005/8/layout/hProcess11"/>
    <dgm:cxn modelId="{B1B3D488-D835-A44F-9117-35A5888D423B}" type="presParOf" srcId="{8F3A0304-18EB-2740-B892-AA84BFB1FEB9}" destId="{DC5233CE-146A-2F42-98FE-7EC11FD961C9}" srcOrd="0" destOrd="0" presId="urn:microsoft.com/office/officeart/2005/8/layout/hProcess11"/>
    <dgm:cxn modelId="{3CF4A9A5-EDD7-AD49-8C97-54CE75F887CF}" type="presParOf" srcId="{DC5233CE-146A-2F42-98FE-7EC11FD961C9}" destId="{6BDFC9E4-C2D7-C544-9907-0B5D409B0CC5}" srcOrd="0" destOrd="0" presId="urn:microsoft.com/office/officeart/2005/8/layout/hProcess11"/>
    <dgm:cxn modelId="{AAF9A024-417B-6544-8E85-6A6ED547A7D2}" type="presParOf" srcId="{DC5233CE-146A-2F42-98FE-7EC11FD961C9}" destId="{9B958F8A-4E2C-4F4F-92FA-A910AE9EFD13}" srcOrd="1" destOrd="0" presId="urn:microsoft.com/office/officeart/2005/8/layout/hProcess11"/>
    <dgm:cxn modelId="{84CE5063-D183-D04E-8EBA-4967ADC151FC}" type="presParOf" srcId="{DC5233CE-146A-2F42-98FE-7EC11FD961C9}" destId="{BA6A789A-EC1A-BA4E-AB47-8F1A5C595875}" srcOrd="2" destOrd="0" presId="urn:microsoft.com/office/officeart/2005/8/layout/hProcess11"/>
    <dgm:cxn modelId="{008066E3-D487-0F4C-A325-9AED8315F690}" type="presParOf" srcId="{8F3A0304-18EB-2740-B892-AA84BFB1FEB9}" destId="{E1937238-7395-1347-9392-8D1AA483E72E}" srcOrd="1" destOrd="0" presId="urn:microsoft.com/office/officeart/2005/8/layout/hProcess11"/>
    <dgm:cxn modelId="{958EF41C-309E-B84A-AA5C-4CFE80E5E45B}" type="presParOf" srcId="{8F3A0304-18EB-2740-B892-AA84BFB1FEB9}" destId="{F211AA01-5036-514A-A889-FC237D58A03A}" srcOrd="2" destOrd="0" presId="urn:microsoft.com/office/officeart/2005/8/layout/hProcess11"/>
    <dgm:cxn modelId="{9E63197D-8BF2-B444-93E8-3DF3569AE5D8}" type="presParOf" srcId="{F211AA01-5036-514A-A889-FC237D58A03A}" destId="{3FB5E578-301B-A84B-81EE-93EFF7C98CCB}" srcOrd="0" destOrd="0" presId="urn:microsoft.com/office/officeart/2005/8/layout/hProcess11"/>
    <dgm:cxn modelId="{0A039625-7FC1-3F48-8D2A-04BEFB0DD99B}" type="presParOf" srcId="{F211AA01-5036-514A-A889-FC237D58A03A}" destId="{7F7E265E-5FC6-7E43-95EA-818772CB18BC}" srcOrd="1" destOrd="0" presId="urn:microsoft.com/office/officeart/2005/8/layout/hProcess11"/>
    <dgm:cxn modelId="{6323DBBD-3610-FF4F-8884-22989BB4D991}" type="presParOf" srcId="{F211AA01-5036-514A-A889-FC237D58A03A}" destId="{5BBA510B-6FDA-8E45-A9CB-0D2E264F1829}" srcOrd="2" destOrd="0" presId="urn:microsoft.com/office/officeart/2005/8/layout/hProcess11"/>
    <dgm:cxn modelId="{DF714ED8-CCB7-C94F-8933-C5DA09EFF9BD}" type="presParOf" srcId="{8F3A0304-18EB-2740-B892-AA84BFB1FEB9}" destId="{F0CD1E62-E8BB-8046-B493-827040BF9354}" srcOrd="3" destOrd="0" presId="urn:microsoft.com/office/officeart/2005/8/layout/hProcess11"/>
    <dgm:cxn modelId="{4F0A2BD8-D084-7B42-8E90-82480E20DB20}" type="presParOf" srcId="{8F3A0304-18EB-2740-B892-AA84BFB1FEB9}" destId="{CB1B76ED-F3C9-2E44-9FB6-7156DB089066}" srcOrd="4" destOrd="0" presId="urn:microsoft.com/office/officeart/2005/8/layout/hProcess11"/>
    <dgm:cxn modelId="{7E623863-F865-6C4D-9F17-B9E0D6192E59}" type="presParOf" srcId="{CB1B76ED-F3C9-2E44-9FB6-7156DB089066}" destId="{D9F2E431-F73E-0D48-B053-CC7F83F7C93C}" srcOrd="0" destOrd="0" presId="urn:microsoft.com/office/officeart/2005/8/layout/hProcess11"/>
    <dgm:cxn modelId="{4407A22B-20B6-CC4E-B8AF-DDE09C03CEDA}" type="presParOf" srcId="{CB1B76ED-F3C9-2E44-9FB6-7156DB089066}" destId="{633C7528-064C-8C45-8AA0-A0DC991474FE}" srcOrd="1" destOrd="0" presId="urn:microsoft.com/office/officeart/2005/8/layout/hProcess11"/>
    <dgm:cxn modelId="{9883CF15-BC0E-184F-A5BF-8AD4DC55A67E}" type="presParOf" srcId="{CB1B76ED-F3C9-2E44-9FB6-7156DB089066}" destId="{AD2A51E1-1C7F-2044-A1DD-35A684875DBD}" srcOrd="2" destOrd="0" presId="urn:microsoft.com/office/officeart/2005/8/layout/hProcess11"/>
    <dgm:cxn modelId="{806FBBE5-C3B1-DE41-80EC-F02352D4897C}" type="presParOf" srcId="{8F3A0304-18EB-2740-B892-AA84BFB1FEB9}" destId="{E54EE713-58AF-1146-A07A-802081015C60}" srcOrd="5" destOrd="0" presId="urn:microsoft.com/office/officeart/2005/8/layout/hProcess11"/>
    <dgm:cxn modelId="{F583982A-5839-C443-A6B6-7C6B0E3B4065}" type="presParOf" srcId="{8F3A0304-18EB-2740-B892-AA84BFB1FEB9}" destId="{C1C1557F-C6D7-5646-BA76-CA040601ADC4}" srcOrd="6" destOrd="0" presId="urn:microsoft.com/office/officeart/2005/8/layout/hProcess11"/>
    <dgm:cxn modelId="{3FC1EA5B-BF6A-EF44-BD44-758FA0411619}" type="presParOf" srcId="{C1C1557F-C6D7-5646-BA76-CA040601ADC4}" destId="{65062684-FD3C-BC41-BA8F-29A4BA96BE8F}" srcOrd="0" destOrd="0" presId="urn:microsoft.com/office/officeart/2005/8/layout/hProcess11"/>
    <dgm:cxn modelId="{279C94BB-BFC8-6E42-B291-00526EAA9653}" type="presParOf" srcId="{C1C1557F-C6D7-5646-BA76-CA040601ADC4}" destId="{BEC1F227-8755-B041-891B-D4919864A0D4}" srcOrd="1" destOrd="0" presId="urn:microsoft.com/office/officeart/2005/8/layout/hProcess11"/>
    <dgm:cxn modelId="{6C3D8FFF-85AF-0842-ACA0-E93283F1D30B}" type="presParOf" srcId="{C1C1557F-C6D7-5646-BA76-CA040601ADC4}" destId="{E2BD5D19-2507-4A4B-8DD6-B83D79E323E1}" srcOrd="2" destOrd="0" presId="urn:microsoft.com/office/officeart/2005/8/layout/hProcess11"/>
    <dgm:cxn modelId="{C43BAC61-E0B4-F84E-80E5-B599A178C4C2}" type="presParOf" srcId="{8F3A0304-18EB-2740-B892-AA84BFB1FEB9}" destId="{FFDD80C8-1084-D34C-BCD8-E311B516B490}" srcOrd="7" destOrd="0" presId="urn:microsoft.com/office/officeart/2005/8/layout/hProcess11"/>
    <dgm:cxn modelId="{37D11AD4-7B4D-E54A-AF47-05D6A995CAA8}" type="presParOf" srcId="{8F3A0304-18EB-2740-B892-AA84BFB1FEB9}" destId="{9D74D68A-EE36-9C4A-B638-8F9B0AA69F95}" srcOrd="8" destOrd="0" presId="urn:microsoft.com/office/officeart/2005/8/layout/hProcess11"/>
    <dgm:cxn modelId="{CF006499-96CB-3046-A4F4-5DBB575DAD67}" type="presParOf" srcId="{9D74D68A-EE36-9C4A-B638-8F9B0AA69F95}" destId="{C0680C61-ADE0-0344-8540-28C58523047D}" srcOrd="0" destOrd="0" presId="urn:microsoft.com/office/officeart/2005/8/layout/hProcess11"/>
    <dgm:cxn modelId="{C358D41C-7D1F-2745-9D79-6464CC536C32}" type="presParOf" srcId="{9D74D68A-EE36-9C4A-B638-8F9B0AA69F95}" destId="{B01A8291-B583-BB41-A206-02FA7564C141}" srcOrd="1" destOrd="0" presId="urn:microsoft.com/office/officeart/2005/8/layout/hProcess11"/>
    <dgm:cxn modelId="{FB961C65-70F6-174D-BCFD-E93D9A9E3D97}" type="presParOf" srcId="{9D74D68A-EE36-9C4A-B638-8F9B0AA69F95}" destId="{DCA8C09F-13FD-8144-AAB3-22F65573A751}" srcOrd="2" destOrd="0" presId="urn:microsoft.com/office/officeart/2005/8/layout/hProcess11"/>
    <dgm:cxn modelId="{E4C7A5AF-A9A1-B944-876D-DE840493CE42}" type="presParOf" srcId="{8F3A0304-18EB-2740-B892-AA84BFB1FEB9}" destId="{8DAA5E83-D3CB-4144-8824-BB740DFB5B28}" srcOrd="9" destOrd="0" presId="urn:microsoft.com/office/officeart/2005/8/layout/hProcess11"/>
    <dgm:cxn modelId="{844C8968-6390-5642-97EB-BE2F34129D3E}" type="presParOf" srcId="{8F3A0304-18EB-2740-B892-AA84BFB1FEB9}" destId="{8DFB856D-E5D4-0446-96DB-0A4071943E58}" srcOrd="10" destOrd="0" presId="urn:microsoft.com/office/officeart/2005/8/layout/hProcess11"/>
    <dgm:cxn modelId="{9C7F3FC0-A95A-B148-93A8-002955710354}" type="presParOf" srcId="{8DFB856D-E5D4-0446-96DB-0A4071943E58}" destId="{D17510F3-DA89-9342-9E45-E6A013EE5317}" srcOrd="0" destOrd="0" presId="urn:microsoft.com/office/officeart/2005/8/layout/hProcess11"/>
    <dgm:cxn modelId="{304C84F3-CEA8-5A49-B464-394FE1E065F6}" type="presParOf" srcId="{8DFB856D-E5D4-0446-96DB-0A4071943E58}" destId="{1C7AE20E-67AC-CE43-8D3A-4D7D6127C3E6}" srcOrd="1" destOrd="0" presId="urn:microsoft.com/office/officeart/2005/8/layout/hProcess11"/>
    <dgm:cxn modelId="{34CD4707-23DF-5449-8028-0864943B0F40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3F272E36-0ED7-4945-927E-E33828EEC405}" type="presOf" srcId="{57772083-A827-0943-87C9-12DBB1019D0C}" destId="{6BDFC9E4-C2D7-C544-9907-0B5D409B0CC5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7B9F685F-0A38-9E45-BE1F-925FEAC2F2C4}" type="presOf" srcId="{5D837AA6-2E46-324C-BBD1-BA0E41AF6037}" destId="{D17510F3-DA89-9342-9E45-E6A013EE5317}" srcOrd="0" destOrd="0" presId="urn:microsoft.com/office/officeart/2005/8/layout/hProcess11"/>
    <dgm:cxn modelId="{97D0C467-3354-774F-991B-F047B8ED2232}" type="presOf" srcId="{DAC09103-C5F8-594C-A09B-C0F6BAFF1D1D}" destId="{FCE69463-6309-2A49-BC9F-7CAFF10D9361}" srcOrd="0" destOrd="0" presId="urn:microsoft.com/office/officeart/2005/8/layout/hProcess11"/>
    <dgm:cxn modelId="{85ADA172-FD8F-8E49-A2ED-F1F3DF55EA6C}" type="presOf" srcId="{108DFFED-0BC9-1849-8A7D-451DA3AE37D1}" destId="{D9F2E431-F73E-0D48-B053-CC7F83F7C93C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29123F8C-AFFE-434A-BF1E-1F6B03FE23C0}" type="presOf" srcId="{E2F1437D-D22C-D947-88AA-28578E6596B8}" destId="{3FB5E578-301B-A84B-81EE-93EFF7C98CCB}" srcOrd="0" destOrd="0" presId="urn:microsoft.com/office/officeart/2005/8/layout/hProcess11"/>
    <dgm:cxn modelId="{378B908E-5D55-F944-985F-195B062C6842}" type="presOf" srcId="{ACC718FC-3557-BE4A-8DFB-E9DE0A06148B}" destId="{C2400BB9-120B-8B44-A6F3-A1C6F7B4791F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7432BDEA-52D5-EA41-95A6-350A2FB695E6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321716E-B39A-F14E-B0A9-85B75C48CE5C}" type="presParOf" srcId="{FCE69463-6309-2A49-BC9F-7CAFF10D9361}" destId="{9933D4B0-378F-CB45-A566-09BD125154A6}" srcOrd="0" destOrd="0" presId="urn:microsoft.com/office/officeart/2005/8/layout/hProcess11"/>
    <dgm:cxn modelId="{18578329-FB13-DF49-85DD-9107A6451058}" type="presParOf" srcId="{FCE69463-6309-2A49-BC9F-7CAFF10D9361}" destId="{8F3A0304-18EB-2740-B892-AA84BFB1FEB9}" srcOrd="1" destOrd="0" presId="urn:microsoft.com/office/officeart/2005/8/layout/hProcess11"/>
    <dgm:cxn modelId="{751D3418-E3AC-9445-AF04-12C5FD433805}" type="presParOf" srcId="{8F3A0304-18EB-2740-B892-AA84BFB1FEB9}" destId="{DC5233CE-146A-2F42-98FE-7EC11FD961C9}" srcOrd="0" destOrd="0" presId="urn:microsoft.com/office/officeart/2005/8/layout/hProcess11"/>
    <dgm:cxn modelId="{6372B4C3-600C-FF47-BA4A-404E11DC0194}" type="presParOf" srcId="{DC5233CE-146A-2F42-98FE-7EC11FD961C9}" destId="{6BDFC9E4-C2D7-C544-9907-0B5D409B0CC5}" srcOrd="0" destOrd="0" presId="urn:microsoft.com/office/officeart/2005/8/layout/hProcess11"/>
    <dgm:cxn modelId="{59F4E5F1-4529-8D4D-B397-FAAAF91F4F6A}" type="presParOf" srcId="{DC5233CE-146A-2F42-98FE-7EC11FD961C9}" destId="{9B958F8A-4E2C-4F4F-92FA-A910AE9EFD13}" srcOrd="1" destOrd="0" presId="urn:microsoft.com/office/officeart/2005/8/layout/hProcess11"/>
    <dgm:cxn modelId="{CD9F834B-DB89-7546-9FFF-E724A15BBD9C}" type="presParOf" srcId="{DC5233CE-146A-2F42-98FE-7EC11FD961C9}" destId="{BA6A789A-EC1A-BA4E-AB47-8F1A5C595875}" srcOrd="2" destOrd="0" presId="urn:microsoft.com/office/officeart/2005/8/layout/hProcess11"/>
    <dgm:cxn modelId="{99DCD267-41CA-314F-A3F9-3069089201ED}" type="presParOf" srcId="{8F3A0304-18EB-2740-B892-AA84BFB1FEB9}" destId="{E1937238-7395-1347-9392-8D1AA483E72E}" srcOrd="1" destOrd="0" presId="urn:microsoft.com/office/officeart/2005/8/layout/hProcess11"/>
    <dgm:cxn modelId="{B3ED190F-FAF8-8E41-B333-ADD8A5C3BF18}" type="presParOf" srcId="{8F3A0304-18EB-2740-B892-AA84BFB1FEB9}" destId="{F211AA01-5036-514A-A889-FC237D58A03A}" srcOrd="2" destOrd="0" presId="urn:microsoft.com/office/officeart/2005/8/layout/hProcess11"/>
    <dgm:cxn modelId="{E977D7EA-94FB-334E-8FE0-A7E8087CC3A4}" type="presParOf" srcId="{F211AA01-5036-514A-A889-FC237D58A03A}" destId="{3FB5E578-301B-A84B-81EE-93EFF7C98CCB}" srcOrd="0" destOrd="0" presId="urn:microsoft.com/office/officeart/2005/8/layout/hProcess11"/>
    <dgm:cxn modelId="{9523C84A-7F3B-CB46-A1EB-6BF19221D259}" type="presParOf" srcId="{F211AA01-5036-514A-A889-FC237D58A03A}" destId="{7F7E265E-5FC6-7E43-95EA-818772CB18BC}" srcOrd="1" destOrd="0" presId="urn:microsoft.com/office/officeart/2005/8/layout/hProcess11"/>
    <dgm:cxn modelId="{D3CD7EA3-DF33-E447-B19F-BF11A5E64A58}" type="presParOf" srcId="{F211AA01-5036-514A-A889-FC237D58A03A}" destId="{5BBA510B-6FDA-8E45-A9CB-0D2E264F1829}" srcOrd="2" destOrd="0" presId="urn:microsoft.com/office/officeart/2005/8/layout/hProcess11"/>
    <dgm:cxn modelId="{40F84FF1-62B4-0542-85F5-3A1D71A3BECB}" type="presParOf" srcId="{8F3A0304-18EB-2740-B892-AA84BFB1FEB9}" destId="{F0CD1E62-E8BB-8046-B493-827040BF9354}" srcOrd="3" destOrd="0" presId="urn:microsoft.com/office/officeart/2005/8/layout/hProcess11"/>
    <dgm:cxn modelId="{7936AEC9-51E1-4E43-A954-5860002042D9}" type="presParOf" srcId="{8F3A0304-18EB-2740-B892-AA84BFB1FEB9}" destId="{CB1B76ED-F3C9-2E44-9FB6-7156DB089066}" srcOrd="4" destOrd="0" presId="urn:microsoft.com/office/officeart/2005/8/layout/hProcess11"/>
    <dgm:cxn modelId="{982244AB-A98E-2C4A-B1B9-6179586E51E3}" type="presParOf" srcId="{CB1B76ED-F3C9-2E44-9FB6-7156DB089066}" destId="{D9F2E431-F73E-0D48-B053-CC7F83F7C93C}" srcOrd="0" destOrd="0" presId="urn:microsoft.com/office/officeart/2005/8/layout/hProcess11"/>
    <dgm:cxn modelId="{4619A8D3-774D-D440-A3D9-F4DDF5AFC0AC}" type="presParOf" srcId="{CB1B76ED-F3C9-2E44-9FB6-7156DB089066}" destId="{633C7528-064C-8C45-8AA0-A0DC991474FE}" srcOrd="1" destOrd="0" presId="urn:microsoft.com/office/officeart/2005/8/layout/hProcess11"/>
    <dgm:cxn modelId="{7A597DCB-1126-2549-9481-D8E0B1F78969}" type="presParOf" srcId="{CB1B76ED-F3C9-2E44-9FB6-7156DB089066}" destId="{AD2A51E1-1C7F-2044-A1DD-35A684875DBD}" srcOrd="2" destOrd="0" presId="urn:microsoft.com/office/officeart/2005/8/layout/hProcess11"/>
    <dgm:cxn modelId="{3E097FF9-FC5C-264B-B966-FFD08DE04EFF}" type="presParOf" srcId="{8F3A0304-18EB-2740-B892-AA84BFB1FEB9}" destId="{E54EE713-58AF-1146-A07A-802081015C60}" srcOrd="5" destOrd="0" presId="urn:microsoft.com/office/officeart/2005/8/layout/hProcess11"/>
    <dgm:cxn modelId="{03B1380A-EB79-554F-8CA0-7A4B53635917}" type="presParOf" srcId="{8F3A0304-18EB-2740-B892-AA84BFB1FEB9}" destId="{B722462A-2C89-AB47-A817-3101CF6DF702}" srcOrd="6" destOrd="0" presId="urn:microsoft.com/office/officeart/2005/8/layout/hProcess11"/>
    <dgm:cxn modelId="{9C491670-7C87-B548-BBB4-478CC0FABD30}" type="presParOf" srcId="{B722462A-2C89-AB47-A817-3101CF6DF702}" destId="{C2400BB9-120B-8B44-A6F3-A1C6F7B4791F}" srcOrd="0" destOrd="0" presId="urn:microsoft.com/office/officeart/2005/8/layout/hProcess11"/>
    <dgm:cxn modelId="{638F14BC-F071-9A44-B2C1-7252235CA0E4}" type="presParOf" srcId="{B722462A-2C89-AB47-A817-3101CF6DF702}" destId="{8FEB8911-F998-F841-8F86-C5323BF1C789}" srcOrd="1" destOrd="0" presId="urn:microsoft.com/office/officeart/2005/8/layout/hProcess11"/>
    <dgm:cxn modelId="{4A5144B5-B920-634C-A66F-9BBD788358D0}" type="presParOf" srcId="{B722462A-2C89-AB47-A817-3101CF6DF702}" destId="{36929509-1D89-7C43-835F-D5A4FEE0537A}" srcOrd="2" destOrd="0" presId="urn:microsoft.com/office/officeart/2005/8/layout/hProcess11"/>
    <dgm:cxn modelId="{2796E71D-187A-664D-9C1A-319BBB3BDF18}" type="presParOf" srcId="{8F3A0304-18EB-2740-B892-AA84BFB1FEB9}" destId="{3AC5A9CD-414A-3547-A8A0-F3B0F57C510D}" srcOrd="7" destOrd="0" presId="urn:microsoft.com/office/officeart/2005/8/layout/hProcess11"/>
    <dgm:cxn modelId="{F9AD59B7-53AA-E043-B2B0-2FE74E91DBED}" type="presParOf" srcId="{8F3A0304-18EB-2740-B892-AA84BFB1FEB9}" destId="{9D74D68A-EE36-9C4A-B638-8F9B0AA69F95}" srcOrd="8" destOrd="0" presId="urn:microsoft.com/office/officeart/2005/8/layout/hProcess11"/>
    <dgm:cxn modelId="{10BA3AE3-4DBC-454A-B535-EF0ECEC75923}" type="presParOf" srcId="{9D74D68A-EE36-9C4A-B638-8F9B0AA69F95}" destId="{C0680C61-ADE0-0344-8540-28C58523047D}" srcOrd="0" destOrd="0" presId="urn:microsoft.com/office/officeart/2005/8/layout/hProcess11"/>
    <dgm:cxn modelId="{DBBE1FF2-27E5-244A-A524-79888D4FBFDC}" type="presParOf" srcId="{9D74D68A-EE36-9C4A-B638-8F9B0AA69F95}" destId="{B01A8291-B583-BB41-A206-02FA7564C141}" srcOrd="1" destOrd="0" presId="urn:microsoft.com/office/officeart/2005/8/layout/hProcess11"/>
    <dgm:cxn modelId="{69577521-B1EB-6A46-A547-FCC5B1F90058}" type="presParOf" srcId="{9D74D68A-EE36-9C4A-B638-8F9B0AA69F95}" destId="{DCA8C09F-13FD-8144-AAB3-22F65573A751}" srcOrd="2" destOrd="0" presId="urn:microsoft.com/office/officeart/2005/8/layout/hProcess11"/>
    <dgm:cxn modelId="{007B2AC8-A83C-EE4F-9B77-868A28CB741A}" type="presParOf" srcId="{8F3A0304-18EB-2740-B892-AA84BFB1FEB9}" destId="{8DAA5E83-D3CB-4144-8824-BB740DFB5B28}" srcOrd="9" destOrd="0" presId="urn:microsoft.com/office/officeart/2005/8/layout/hProcess11"/>
    <dgm:cxn modelId="{E56D38E0-40F4-7B41-B988-A11466609168}" type="presParOf" srcId="{8F3A0304-18EB-2740-B892-AA84BFB1FEB9}" destId="{8DFB856D-E5D4-0446-96DB-0A4071943E58}" srcOrd="10" destOrd="0" presId="urn:microsoft.com/office/officeart/2005/8/layout/hProcess11"/>
    <dgm:cxn modelId="{7C3F1580-F4CA-7C4D-B8B2-66B71207BD9E}" type="presParOf" srcId="{8DFB856D-E5D4-0446-96DB-0A4071943E58}" destId="{D17510F3-DA89-9342-9E45-E6A013EE5317}" srcOrd="0" destOrd="0" presId="urn:microsoft.com/office/officeart/2005/8/layout/hProcess11"/>
    <dgm:cxn modelId="{0085E85C-F95D-1F41-93BC-B11F8EF466D8}" type="presParOf" srcId="{8DFB856D-E5D4-0446-96DB-0A4071943E58}" destId="{1C7AE20E-67AC-CE43-8D3A-4D7D6127C3E6}" srcOrd="1" destOrd="0" presId="urn:microsoft.com/office/officeart/2005/8/layout/hProcess11"/>
    <dgm:cxn modelId="{98837A2C-5ECD-2741-BB2F-541CB07D5A71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8742B55C-BC4C-E744-891A-A1CB379C5A6B}" type="presOf" srcId="{053965FD-41A6-C247-8641-03CC08CB504F}" destId="{C0680C61-ADE0-0344-8540-28C58523047D}" srcOrd="0" destOrd="0" presId="urn:microsoft.com/office/officeart/2005/8/layout/hProcess11"/>
    <dgm:cxn modelId="{7016E15D-2EC5-624A-A394-D99DFB304792}" type="presOf" srcId="{108DFFED-0BC9-1849-8A7D-451DA3AE37D1}" destId="{D9F2E431-F73E-0D48-B053-CC7F83F7C93C}" srcOrd="0" destOrd="0" presId="urn:microsoft.com/office/officeart/2005/8/layout/hProcess11"/>
    <dgm:cxn modelId="{1A1B207F-8E37-D94A-B9D8-B812151C1FF1}" type="presOf" srcId="{DAC09103-C5F8-594C-A09B-C0F6BAFF1D1D}" destId="{FCE69463-6309-2A49-BC9F-7CAFF10D9361}" srcOrd="0" destOrd="0" presId="urn:microsoft.com/office/officeart/2005/8/layout/hProcess11"/>
    <dgm:cxn modelId="{063FE085-8F8C-EF4D-A127-5B49859C55AB}" type="presOf" srcId="{5D837AA6-2E46-324C-BBD1-BA0E41AF6037}" destId="{D17510F3-DA89-9342-9E45-E6A013EE5317}" srcOrd="0" destOrd="0" presId="urn:microsoft.com/office/officeart/2005/8/layout/hProcess11"/>
    <dgm:cxn modelId="{BA45FE97-AF44-7A49-B3FC-F1902B4AEEDC}" type="presOf" srcId="{57772083-A827-0943-87C9-12DBB1019D0C}" destId="{6BDFC9E4-C2D7-C544-9907-0B5D409B0CC5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29FD3EBA-C2D0-CE49-AD1B-502ACC7D5F67}" type="presOf" srcId="{E45DE39E-6E7D-3D49-94BF-C73CEE623D53}" destId="{65062684-FD3C-BC41-BA8F-29A4BA96BE8F}" srcOrd="0" destOrd="0" presId="urn:microsoft.com/office/officeart/2005/8/layout/hProcess11"/>
    <dgm:cxn modelId="{6706A0C0-C97A-BA4F-813D-0FCB10CB3FA7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39DA6A5-1F83-A645-A189-30377785F4C8}" type="presParOf" srcId="{FCE69463-6309-2A49-BC9F-7CAFF10D9361}" destId="{9933D4B0-378F-CB45-A566-09BD125154A6}" srcOrd="0" destOrd="0" presId="urn:microsoft.com/office/officeart/2005/8/layout/hProcess11"/>
    <dgm:cxn modelId="{33950AA2-E893-D940-BB94-2DE82EE52D4F}" type="presParOf" srcId="{FCE69463-6309-2A49-BC9F-7CAFF10D9361}" destId="{8F3A0304-18EB-2740-B892-AA84BFB1FEB9}" srcOrd="1" destOrd="0" presId="urn:microsoft.com/office/officeart/2005/8/layout/hProcess11"/>
    <dgm:cxn modelId="{92D9A9B4-D5DD-C64F-B76B-C038F4C137A5}" type="presParOf" srcId="{8F3A0304-18EB-2740-B892-AA84BFB1FEB9}" destId="{DC5233CE-146A-2F42-98FE-7EC11FD961C9}" srcOrd="0" destOrd="0" presId="urn:microsoft.com/office/officeart/2005/8/layout/hProcess11"/>
    <dgm:cxn modelId="{89C7FCAD-F9B1-224C-BF4D-7DD1C61A0A15}" type="presParOf" srcId="{DC5233CE-146A-2F42-98FE-7EC11FD961C9}" destId="{6BDFC9E4-C2D7-C544-9907-0B5D409B0CC5}" srcOrd="0" destOrd="0" presId="urn:microsoft.com/office/officeart/2005/8/layout/hProcess11"/>
    <dgm:cxn modelId="{F6A577C7-AC9E-7747-B7D0-65DDD23AFD70}" type="presParOf" srcId="{DC5233CE-146A-2F42-98FE-7EC11FD961C9}" destId="{9B958F8A-4E2C-4F4F-92FA-A910AE9EFD13}" srcOrd="1" destOrd="0" presId="urn:microsoft.com/office/officeart/2005/8/layout/hProcess11"/>
    <dgm:cxn modelId="{FCBACA6D-E93F-4246-AD39-C21364D8E329}" type="presParOf" srcId="{DC5233CE-146A-2F42-98FE-7EC11FD961C9}" destId="{BA6A789A-EC1A-BA4E-AB47-8F1A5C595875}" srcOrd="2" destOrd="0" presId="urn:microsoft.com/office/officeart/2005/8/layout/hProcess11"/>
    <dgm:cxn modelId="{63C91F84-6786-9145-8FD4-474C5552F177}" type="presParOf" srcId="{8F3A0304-18EB-2740-B892-AA84BFB1FEB9}" destId="{E1937238-7395-1347-9392-8D1AA483E72E}" srcOrd="1" destOrd="0" presId="urn:microsoft.com/office/officeart/2005/8/layout/hProcess11"/>
    <dgm:cxn modelId="{709D7CFB-179F-A648-8479-48DCAA710BCA}" type="presParOf" srcId="{8F3A0304-18EB-2740-B892-AA84BFB1FEB9}" destId="{F211AA01-5036-514A-A889-FC237D58A03A}" srcOrd="2" destOrd="0" presId="urn:microsoft.com/office/officeart/2005/8/layout/hProcess11"/>
    <dgm:cxn modelId="{4A5612D5-B8C4-754B-8C12-FF9495ADA68C}" type="presParOf" srcId="{F211AA01-5036-514A-A889-FC237D58A03A}" destId="{3FB5E578-301B-A84B-81EE-93EFF7C98CCB}" srcOrd="0" destOrd="0" presId="urn:microsoft.com/office/officeart/2005/8/layout/hProcess11"/>
    <dgm:cxn modelId="{DD6D7C48-2CAC-EF4F-9463-31962E5EE8DC}" type="presParOf" srcId="{F211AA01-5036-514A-A889-FC237D58A03A}" destId="{7F7E265E-5FC6-7E43-95EA-818772CB18BC}" srcOrd="1" destOrd="0" presId="urn:microsoft.com/office/officeart/2005/8/layout/hProcess11"/>
    <dgm:cxn modelId="{24DF2EDC-4568-CA4E-AC65-9D95BD601D55}" type="presParOf" srcId="{F211AA01-5036-514A-A889-FC237D58A03A}" destId="{5BBA510B-6FDA-8E45-A9CB-0D2E264F1829}" srcOrd="2" destOrd="0" presId="urn:microsoft.com/office/officeart/2005/8/layout/hProcess11"/>
    <dgm:cxn modelId="{82AB9D07-EA5D-194B-A96B-6372B9B0542D}" type="presParOf" srcId="{8F3A0304-18EB-2740-B892-AA84BFB1FEB9}" destId="{F0CD1E62-E8BB-8046-B493-827040BF9354}" srcOrd="3" destOrd="0" presId="urn:microsoft.com/office/officeart/2005/8/layout/hProcess11"/>
    <dgm:cxn modelId="{F0D4E0CF-AEA5-BC4F-8245-9A2480B4BA14}" type="presParOf" srcId="{8F3A0304-18EB-2740-B892-AA84BFB1FEB9}" destId="{CB1B76ED-F3C9-2E44-9FB6-7156DB089066}" srcOrd="4" destOrd="0" presId="urn:microsoft.com/office/officeart/2005/8/layout/hProcess11"/>
    <dgm:cxn modelId="{330B650A-DC67-2E42-9F7B-48C1DD3AFCD6}" type="presParOf" srcId="{CB1B76ED-F3C9-2E44-9FB6-7156DB089066}" destId="{D9F2E431-F73E-0D48-B053-CC7F83F7C93C}" srcOrd="0" destOrd="0" presId="urn:microsoft.com/office/officeart/2005/8/layout/hProcess11"/>
    <dgm:cxn modelId="{FDC5C5B1-2A5D-6940-9BE2-0A9CB6C60976}" type="presParOf" srcId="{CB1B76ED-F3C9-2E44-9FB6-7156DB089066}" destId="{633C7528-064C-8C45-8AA0-A0DC991474FE}" srcOrd="1" destOrd="0" presId="urn:microsoft.com/office/officeart/2005/8/layout/hProcess11"/>
    <dgm:cxn modelId="{A37989FB-ED11-474B-8DE9-840C1B84A826}" type="presParOf" srcId="{CB1B76ED-F3C9-2E44-9FB6-7156DB089066}" destId="{AD2A51E1-1C7F-2044-A1DD-35A684875DBD}" srcOrd="2" destOrd="0" presId="urn:microsoft.com/office/officeart/2005/8/layout/hProcess11"/>
    <dgm:cxn modelId="{D838E0AC-032B-0A49-9024-8562830F40ED}" type="presParOf" srcId="{8F3A0304-18EB-2740-B892-AA84BFB1FEB9}" destId="{E54EE713-58AF-1146-A07A-802081015C60}" srcOrd="5" destOrd="0" presId="urn:microsoft.com/office/officeart/2005/8/layout/hProcess11"/>
    <dgm:cxn modelId="{BF38A37D-5F74-C948-B02A-4E825440EA2E}" type="presParOf" srcId="{8F3A0304-18EB-2740-B892-AA84BFB1FEB9}" destId="{C1C1557F-C6D7-5646-BA76-CA040601ADC4}" srcOrd="6" destOrd="0" presId="urn:microsoft.com/office/officeart/2005/8/layout/hProcess11"/>
    <dgm:cxn modelId="{5A7DEE6E-5084-ED46-A673-6E37C08C12D7}" type="presParOf" srcId="{C1C1557F-C6D7-5646-BA76-CA040601ADC4}" destId="{65062684-FD3C-BC41-BA8F-29A4BA96BE8F}" srcOrd="0" destOrd="0" presId="urn:microsoft.com/office/officeart/2005/8/layout/hProcess11"/>
    <dgm:cxn modelId="{A46E9450-A7C6-2545-A441-E34FA74CC8CD}" type="presParOf" srcId="{C1C1557F-C6D7-5646-BA76-CA040601ADC4}" destId="{BEC1F227-8755-B041-891B-D4919864A0D4}" srcOrd="1" destOrd="0" presId="urn:microsoft.com/office/officeart/2005/8/layout/hProcess11"/>
    <dgm:cxn modelId="{0D7963EF-2DDC-ED4F-A9A8-85AB14270CA8}" type="presParOf" srcId="{C1C1557F-C6D7-5646-BA76-CA040601ADC4}" destId="{E2BD5D19-2507-4A4B-8DD6-B83D79E323E1}" srcOrd="2" destOrd="0" presId="urn:microsoft.com/office/officeart/2005/8/layout/hProcess11"/>
    <dgm:cxn modelId="{A9273B95-B1FA-1243-821D-5149511CC605}" type="presParOf" srcId="{8F3A0304-18EB-2740-B892-AA84BFB1FEB9}" destId="{FFDD80C8-1084-D34C-BCD8-E311B516B490}" srcOrd="7" destOrd="0" presId="urn:microsoft.com/office/officeart/2005/8/layout/hProcess11"/>
    <dgm:cxn modelId="{E7AF45EC-9057-C342-B947-C919A2F3CF71}" type="presParOf" srcId="{8F3A0304-18EB-2740-B892-AA84BFB1FEB9}" destId="{9D74D68A-EE36-9C4A-B638-8F9B0AA69F95}" srcOrd="8" destOrd="0" presId="urn:microsoft.com/office/officeart/2005/8/layout/hProcess11"/>
    <dgm:cxn modelId="{049D3B2A-2AAA-F54D-885D-7213D8E0F175}" type="presParOf" srcId="{9D74D68A-EE36-9C4A-B638-8F9B0AA69F95}" destId="{C0680C61-ADE0-0344-8540-28C58523047D}" srcOrd="0" destOrd="0" presId="urn:microsoft.com/office/officeart/2005/8/layout/hProcess11"/>
    <dgm:cxn modelId="{5EBEFA02-9FE3-CF49-AC11-EE8AF4762914}" type="presParOf" srcId="{9D74D68A-EE36-9C4A-B638-8F9B0AA69F95}" destId="{B01A8291-B583-BB41-A206-02FA7564C141}" srcOrd="1" destOrd="0" presId="urn:microsoft.com/office/officeart/2005/8/layout/hProcess11"/>
    <dgm:cxn modelId="{3381E45E-3783-A744-8D77-DD359FDC718C}" type="presParOf" srcId="{9D74D68A-EE36-9C4A-B638-8F9B0AA69F95}" destId="{DCA8C09F-13FD-8144-AAB3-22F65573A751}" srcOrd="2" destOrd="0" presId="urn:microsoft.com/office/officeart/2005/8/layout/hProcess11"/>
    <dgm:cxn modelId="{332F7FC2-B40A-DA45-8F57-C9B78C8BBFDD}" type="presParOf" srcId="{8F3A0304-18EB-2740-B892-AA84BFB1FEB9}" destId="{8DAA5E83-D3CB-4144-8824-BB740DFB5B28}" srcOrd="9" destOrd="0" presId="urn:microsoft.com/office/officeart/2005/8/layout/hProcess11"/>
    <dgm:cxn modelId="{FB4DACA8-86D9-1B41-B3E8-7D26D3E1D5CD}" type="presParOf" srcId="{8F3A0304-18EB-2740-B892-AA84BFB1FEB9}" destId="{8DFB856D-E5D4-0446-96DB-0A4071943E58}" srcOrd="10" destOrd="0" presId="urn:microsoft.com/office/officeart/2005/8/layout/hProcess11"/>
    <dgm:cxn modelId="{DA5D817A-E3F3-564F-A283-A65908321261}" type="presParOf" srcId="{8DFB856D-E5D4-0446-96DB-0A4071943E58}" destId="{D17510F3-DA89-9342-9E45-E6A013EE5317}" srcOrd="0" destOrd="0" presId="urn:microsoft.com/office/officeart/2005/8/layout/hProcess11"/>
    <dgm:cxn modelId="{EE9B93D4-F8BD-324C-A4A9-CAC032814886}" type="presParOf" srcId="{8DFB856D-E5D4-0446-96DB-0A4071943E58}" destId="{1C7AE20E-67AC-CE43-8D3A-4D7D6127C3E6}" srcOrd="1" destOrd="0" presId="urn:microsoft.com/office/officeart/2005/8/layout/hProcess11"/>
    <dgm:cxn modelId="{3674B62F-37F1-124E-9303-75E76D8B52A4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F95F6C4C-12DE-994C-B6D4-203F4B6E4495}" type="presOf" srcId="{DAC09103-C5F8-594C-A09B-C0F6BAFF1D1D}" destId="{FCE69463-6309-2A49-BC9F-7CAFF10D9361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9196BFA5-DF0B-A24D-80B0-0564AB35B704}" type="presOf" srcId="{E2F1437D-D22C-D947-88AA-28578E6596B8}" destId="{3FB5E578-301B-A84B-81EE-93EFF7C98CCB}" srcOrd="0" destOrd="0" presId="urn:microsoft.com/office/officeart/2005/8/layout/hProcess11"/>
    <dgm:cxn modelId="{4776E1AE-CBB6-0148-9478-6874A7674661}" type="presOf" srcId="{5D837AA6-2E46-324C-BBD1-BA0E41AF6037}" destId="{D17510F3-DA89-9342-9E45-E6A013EE5317}" srcOrd="0" destOrd="0" presId="urn:microsoft.com/office/officeart/2005/8/layout/hProcess11"/>
    <dgm:cxn modelId="{7B1B90BF-8C7C-244E-B92E-8D14A0CBBDE3}" type="presOf" srcId="{108DFFED-0BC9-1849-8A7D-451DA3AE37D1}" destId="{D9F2E431-F73E-0D48-B053-CC7F83F7C93C}" srcOrd="0" destOrd="0" presId="urn:microsoft.com/office/officeart/2005/8/layout/hProcess11"/>
    <dgm:cxn modelId="{F1CA0EC9-4C12-414D-951B-EC33C1E7A9F7}" type="presOf" srcId="{053965FD-41A6-C247-8641-03CC08CB504F}" destId="{C0680C61-ADE0-0344-8540-28C58523047D}" srcOrd="0" destOrd="0" presId="urn:microsoft.com/office/officeart/2005/8/layout/hProcess11"/>
    <dgm:cxn modelId="{DCE431D5-A661-624E-82A8-705B6D420C2B}" type="presOf" srcId="{ACC718FC-3557-BE4A-8DFB-E9DE0A06148B}" destId="{C2400BB9-120B-8B44-A6F3-A1C6F7B4791F}" srcOrd="0" destOrd="0" presId="urn:microsoft.com/office/officeart/2005/8/layout/hProcess11"/>
    <dgm:cxn modelId="{A6D9D8DD-3D69-1F48-8E4B-84A931BDA4A9}" type="presOf" srcId="{57772083-A827-0943-87C9-12DBB1019D0C}" destId="{6BDFC9E4-C2D7-C544-9907-0B5D409B0CC5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B8CD81D-6D7F-0243-8B3B-1B87E552F961}" type="presParOf" srcId="{FCE69463-6309-2A49-BC9F-7CAFF10D9361}" destId="{9933D4B0-378F-CB45-A566-09BD125154A6}" srcOrd="0" destOrd="0" presId="urn:microsoft.com/office/officeart/2005/8/layout/hProcess11"/>
    <dgm:cxn modelId="{CD4F8F27-7271-2C4E-9529-45B4A62502B1}" type="presParOf" srcId="{FCE69463-6309-2A49-BC9F-7CAFF10D9361}" destId="{8F3A0304-18EB-2740-B892-AA84BFB1FEB9}" srcOrd="1" destOrd="0" presId="urn:microsoft.com/office/officeart/2005/8/layout/hProcess11"/>
    <dgm:cxn modelId="{67918C27-E1BB-F648-8AE5-4C27DF734F46}" type="presParOf" srcId="{8F3A0304-18EB-2740-B892-AA84BFB1FEB9}" destId="{DC5233CE-146A-2F42-98FE-7EC11FD961C9}" srcOrd="0" destOrd="0" presId="urn:microsoft.com/office/officeart/2005/8/layout/hProcess11"/>
    <dgm:cxn modelId="{FA7BF599-E649-EF4E-99B0-8061680686AB}" type="presParOf" srcId="{DC5233CE-146A-2F42-98FE-7EC11FD961C9}" destId="{6BDFC9E4-C2D7-C544-9907-0B5D409B0CC5}" srcOrd="0" destOrd="0" presId="urn:microsoft.com/office/officeart/2005/8/layout/hProcess11"/>
    <dgm:cxn modelId="{277CD736-13C7-8E4F-B67F-36C19410CC01}" type="presParOf" srcId="{DC5233CE-146A-2F42-98FE-7EC11FD961C9}" destId="{9B958F8A-4E2C-4F4F-92FA-A910AE9EFD13}" srcOrd="1" destOrd="0" presId="urn:microsoft.com/office/officeart/2005/8/layout/hProcess11"/>
    <dgm:cxn modelId="{57D81E6A-F506-4E41-97B6-985DBF02DD7D}" type="presParOf" srcId="{DC5233CE-146A-2F42-98FE-7EC11FD961C9}" destId="{BA6A789A-EC1A-BA4E-AB47-8F1A5C595875}" srcOrd="2" destOrd="0" presId="urn:microsoft.com/office/officeart/2005/8/layout/hProcess11"/>
    <dgm:cxn modelId="{B24ABD58-BDF1-8A4A-A5CD-1125942A6F10}" type="presParOf" srcId="{8F3A0304-18EB-2740-B892-AA84BFB1FEB9}" destId="{E1937238-7395-1347-9392-8D1AA483E72E}" srcOrd="1" destOrd="0" presId="urn:microsoft.com/office/officeart/2005/8/layout/hProcess11"/>
    <dgm:cxn modelId="{7B2A7E50-67DF-244E-AC7D-5D2D38927211}" type="presParOf" srcId="{8F3A0304-18EB-2740-B892-AA84BFB1FEB9}" destId="{F211AA01-5036-514A-A889-FC237D58A03A}" srcOrd="2" destOrd="0" presId="urn:microsoft.com/office/officeart/2005/8/layout/hProcess11"/>
    <dgm:cxn modelId="{A9C24CB3-A8DD-3741-9337-F0CC19B1036C}" type="presParOf" srcId="{F211AA01-5036-514A-A889-FC237D58A03A}" destId="{3FB5E578-301B-A84B-81EE-93EFF7C98CCB}" srcOrd="0" destOrd="0" presId="urn:microsoft.com/office/officeart/2005/8/layout/hProcess11"/>
    <dgm:cxn modelId="{6C66B832-3CF3-2343-A394-C7A330E71B5C}" type="presParOf" srcId="{F211AA01-5036-514A-A889-FC237D58A03A}" destId="{7F7E265E-5FC6-7E43-95EA-818772CB18BC}" srcOrd="1" destOrd="0" presId="urn:microsoft.com/office/officeart/2005/8/layout/hProcess11"/>
    <dgm:cxn modelId="{5F2381A1-726D-B94C-9F63-2A3333870E47}" type="presParOf" srcId="{F211AA01-5036-514A-A889-FC237D58A03A}" destId="{5BBA510B-6FDA-8E45-A9CB-0D2E264F1829}" srcOrd="2" destOrd="0" presId="urn:microsoft.com/office/officeart/2005/8/layout/hProcess11"/>
    <dgm:cxn modelId="{91189761-0BD2-7947-8956-3F848897916A}" type="presParOf" srcId="{8F3A0304-18EB-2740-B892-AA84BFB1FEB9}" destId="{F0CD1E62-E8BB-8046-B493-827040BF9354}" srcOrd="3" destOrd="0" presId="urn:microsoft.com/office/officeart/2005/8/layout/hProcess11"/>
    <dgm:cxn modelId="{E5197ECD-034E-674D-B904-25C0047EE39C}" type="presParOf" srcId="{8F3A0304-18EB-2740-B892-AA84BFB1FEB9}" destId="{CB1B76ED-F3C9-2E44-9FB6-7156DB089066}" srcOrd="4" destOrd="0" presId="urn:microsoft.com/office/officeart/2005/8/layout/hProcess11"/>
    <dgm:cxn modelId="{9E39F414-E479-3941-8C93-C53CE9AAF545}" type="presParOf" srcId="{CB1B76ED-F3C9-2E44-9FB6-7156DB089066}" destId="{D9F2E431-F73E-0D48-B053-CC7F83F7C93C}" srcOrd="0" destOrd="0" presId="urn:microsoft.com/office/officeart/2005/8/layout/hProcess11"/>
    <dgm:cxn modelId="{81C8FB03-515F-C24C-BA93-A9529BE3080F}" type="presParOf" srcId="{CB1B76ED-F3C9-2E44-9FB6-7156DB089066}" destId="{633C7528-064C-8C45-8AA0-A0DC991474FE}" srcOrd="1" destOrd="0" presId="urn:microsoft.com/office/officeart/2005/8/layout/hProcess11"/>
    <dgm:cxn modelId="{2F1694F6-816E-964D-A0D9-FF9EDBF7E74E}" type="presParOf" srcId="{CB1B76ED-F3C9-2E44-9FB6-7156DB089066}" destId="{AD2A51E1-1C7F-2044-A1DD-35A684875DBD}" srcOrd="2" destOrd="0" presId="urn:microsoft.com/office/officeart/2005/8/layout/hProcess11"/>
    <dgm:cxn modelId="{6DB22F71-5ED6-9F41-ADDE-46CFD3A2B5BD}" type="presParOf" srcId="{8F3A0304-18EB-2740-B892-AA84BFB1FEB9}" destId="{E54EE713-58AF-1146-A07A-802081015C60}" srcOrd="5" destOrd="0" presId="urn:microsoft.com/office/officeart/2005/8/layout/hProcess11"/>
    <dgm:cxn modelId="{1D7F9235-EB39-654C-A779-8AE2ADC8E972}" type="presParOf" srcId="{8F3A0304-18EB-2740-B892-AA84BFB1FEB9}" destId="{B722462A-2C89-AB47-A817-3101CF6DF702}" srcOrd="6" destOrd="0" presId="urn:microsoft.com/office/officeart/2005/8/layout/hProcess11"/>
    <dgm:cxn modelId="{C63D2BA8-D980-CB4E-9D09-C2B2BB295F58}" type="presParOf" srcId="{B722462A-2C89-AB47-A817-3101CF6DF702}" destId="{C2400BB9-120B-8B44-A6F3-A1C6F7B4791F}" srcOrd="0" destOrd="0" presId="urn:microsoft.com/office/officeart/2005/8/layout/hProcess11"/>
    <dgm:cxn modelId="{731F4CEA-47CC-E642-8613-CFC5E1051EBD}" type="presParOf" srcId="{B722462A-2C89-AB47-A817-3101CF6DF702}" destId="{8FEB8911-F998-F841-8F86-C5323BF1C789}" srcOrd="1" destOrd="0" presId="urn:microsoft.com/office/officeart/2005/8/layout/hProcess11"/>
    <dgm:cxn modelId="{C3E77FFE-4B3C-2246-AEA0-88EE6DBC421E}" type="presParOf" srcId="{B722462A-2C89-AB47-A817-3101CF6DF702}" destId="{36929509-1D89-7C43-835F-D5A4FEE0537A}" srcOrd="2" destOrd="0" presId="urn:microsoft.com/office/officeart/2005/8/layout/hProcess11"/>
    <dgm:cxn modelId="{425235EE-CB71-8D40-B9A5-C1C96506C252}" type="presParOf" srcId="{8F3A0304-18EB-2740-B892-AA84BFB1FEB9}" destId="{3AC5A9CD-414A-3547-A8A0-F3B0F57C510D}" srcOrd="7" destOrd="0" presId="urn:microsoft.com/office/officeart/2005/8/layout/hProcess11"/>
    <dgm:cxn modelId="{EC15B988-EAE4-6142-89A3-C91DC5B28B7E}" type="presParOf" srcId="{8F3A0304-18EB-2740-B892-AA84BFB1FEB9}" destId="{9D74D68A-EE36-9C4A-B638-8F9B0AA69F95}" srcOrd="8" destOrd="0" presId="urn:microsoft.com/office/officeart/2005/8/layout/hProcess11"/>
    <dgm:cxn modelId="{06A3B4EE-2BE3-AC42-AA52-E1BD89394453}" type="presParOf" srcId="{9D74D68A-EE36-9C4A-B638-8F9B0AA69F95}" destId="{C0680C61-ADE0-0344-8540-28C58523047D}" srcOrd="0" destOrd="0" presId="urn:microsoft.com/office/officeart/2005/8/layout/hProcess11"/>
    <dgm:cxn modelId="{5FBCD517-2E76-BC4F-8D40-C1269EE117C7}" type="presParOf" srcId="{9D74D68A-EE36-9C4A-B638-8F9B0AA69F95}" destId="{B01A8291-B583-BB41-A206-02FA7564C141}" srcOrd="1" destOrd="0" presId="urn:microsoft.com/office/officeart/2005/8/layout/hProcess11"/>
    <dgm:cxn modelId="{86B4FC55-ECCD-184D-937B-4663100FD7BE}" type="presParOf" srcId="{9D74D68A-EE36-9C4A-B638-8F9B0AA69F95}" destId="{DCA8C09F-13FD-8144-AAB3-22F65573A751}" srcOrd="2" destOrd="0" presId="urn:microsoft.com/office/officeart/2005/8/layout/hProcess11"/>
    <dgm:cxn modelId="{39A049BF-C9F1-5646-9DBE-134869FC6BAD}" type="presParOf" srcId="{8F3A0304-18EB-2740-B892-AA84BFB1FEB9}" destId="{8DAA5E83-D3CB-4144-8824-BB740DFB5B28}" srcOrd="9" destOrd="0" presId="urn:microsoft.com/office/officeart/2005/8/layout/hProcess11"/>
    <dgm:cxn modelId="{79E97EFC-1B20-4E47-8A34-3B250DFCEC66}" type="presParOf" srcId="{8F3A0304-18EB-2740-B892-AA84BFB1FEB9}" destId="{8DFB856D-E5D4-0446-96DB-0A4071943E58}" srcOrd="10" destOrd="0" presId="urn:microsoft.com/office/officeart/2005/8/layout/hProcess11"/>
    <dgm:cxn modelId="{03B5F520-A48B-2149-920A-E99094F26E2E}" type="presParOf" srcId="{8DFB856D-E5D4-0446-96DB-0A4071943E58}" destId="{D17510F3-DA89-9342-9E45-E6A013EE5317}" srcOrd="0" destOrd="0" presId="urn:microsoft.com/office/officeart/2005/8/layout/hProcess11"/>
    <dgm:cxn modelId="{F54461B6-5F77-394F-BE34-50AE47A77EFD}" type="presParOf" srcId="{8DFB856D-E5D4-0446-96DB-0A4071943E58}" destId="{1C7AE20E-67AC-CE43-8D3A-4D7D6127C3E6}" srcOrd="1" destOrd="0" presId="urn:microsoft.com/office/officeart/2005/8/layout/hProcess11"/>
    <dgm:cxn modelId="{349C2DC0-67F2-174E-92BD-65A2BEAD92E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Ball</a:t>
          </a:r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7585" y="778732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Wait</a:t>
          </a:r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590645" y="778733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1603849" y="236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Ping</a:t>
          </a:r>
        </a:p>
      </dsp:txBody>
      <dsp:txXfrm>
        <a:off x="1843165" y="236"/>
        <a:ext cx="717947" cy="478631"/>
      </dsp:txXfrm>
    </dsp:sp>
    <dsp:sp modelId="{A311FD57-98B2-754E-92C1-6DD2AC34F7FB}">
      <dsp:nvSpPr>
        <dsp:cNvPr id="0" name=""/>
        <dsp:cNvSpPr/>
      </dsp:nvSpPr>
      <dsp:spPr>
        <a:xfrm>
          <a:off x="2644872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40919"/>
        <a:ext cx="595896" cy="397263"/>
      </dsp:txXfrm>
    </dsp:sp>
    <dsp:sp modelId="{D6015B5E-760F-624F-B51F-AC7ABC17B8EC}">
      <dsp:nvSpPr>
        <dsp:cNvPr id="0" name=""/>
        <dsp:cNvSpPr/>
      </dsp:nvSpPr>
      <dsp:spPr>
        <a:xfrm>
          <a:off x="3498990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40919"/>
        <a:ext cx="595896" cy="397263"/>
      </dsp:txXfrm>
    </dsp:sp>
    <dsp:sp modelId="{61669324-E2AA-8C43-8C54-86F76CB27C5C}">
      <dsp:nvSpPr>
        <dsp:cNvPr id="0" name=""/>
        <dsp:cNvSpPr/>
      </dsp:nvSpPr>
      <dsp:spPr>
        <a:xfrm>
          <a:off x="1603849" y="54587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Pong</a:t>
          </a:r>
        </a:p>
      </dsp:txBody>
      <dsp:txXfrm>
        <a:off x="1843165" y="545875"/>
        <a:ext cx="717947" cy="478631"/>
      </dsp:txXfrm>
    </dsp:sp>
    <dsp:sp modelId="{694E7B0F-EBF7-824B-951E-C31495433470}">
      <dsp:nvSpPr>
        <dsp:cNvPr id="0" name=""/>
        <dsp:cNvSpPr/>
      </dsp:nvSpPr>
      <dsp:spPr>
        <a:xfrm>
          <a:off x="2644872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586559"/>
        <a:ext cx="595896" cy="397263"/>
      </dsp:txXfrm>
    </dsp:sp>
    <dsp:sp modelId="{BFD501AE-FBD9-574C-80FC-E8F5454E49E1}">
      <dsp:nvSpPr>
        <dsp:cNvPr id="0" name=""/>
        <dsp:cNvSpPr/>
      </dsp:nvSpPr>
      <dsp:spPr>
        <a:xfrm>
          <a:off x="3498990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586559"/>
        <a:ext cx="595896" cy="397263"/>
      </dsp:txXfrm>
    </dsp:sp>
    <dsp:sp modelId="{2F8FC7B2-1E5A-D549-B2F7-4336ED48D03A}">
      <dsp:nvSpPr>
        <dsp:cNvPr id="0" name=""/>
        <dsp:cNvSpPr/>
      </dsp:nvSpPr>
      <dsp:spPr>
        <a:xfrm>
          <a:off x="1603849" y="109151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Message</a:t>
          </a:r>
        </a:p>
      </dsp:txBody>
      <dsp:txXfrm>
        <a:off x="1843165" y="1091515"/>
        <a:ext cx="717947" cy="478631"/>
      </dsp:txXfrm>
    </dsp:sp>
    <dsp:sp modelId="{AECEAB75-60C4-9F4B-ADE5-91FAAC460A73}">
      <dsp:nvSpPr>
        <dsp:cNvPr id="0" name=""/>
        <dsp:cNvSpPr/>
      </dsp:nvSpPr>
      <dsp:spPr>
        <a:xfrm>
          <a:off x="2644872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2843504" y="1132199"/>
        <a:ext cx="595896" cy="397263"/>
      </dsp:txXfrm>
    </dsp:sp>
    <dsp:sp modelId="{2E7D6779-4FFF-B047-9802-E72E8C8F0037}">
      <dsp:nvSpPr>
        <dsp:cNvPr id="0" name=""/>
        <dsp:cNvSpPr/>
      </dsp:nvSpPr>
      <dsp:spPr>
        <a:xfrm>
          <a:off x="3498990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3697622" y="1132199"/>
        <a:ext cx="595896" cy="3972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Ball</a:t>
          </a:r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Wait</a:t>
          </a:r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793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995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25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229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901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963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15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64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646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392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261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027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994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1743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563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479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4720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7562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5633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125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902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385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6770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497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00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476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69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871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46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1pPr>
            <a:lvl2pPr lvl="1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2pPr>
            <a:lvl3pPr lvl="2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3pPr>
            <a:lvl4pPr lvl="3" algn="ctr" rtl="0">
              <a:spcBef>
                <a:spcPts val="0"/>
              </a:spcBef>
              <a:buSzPct val="100000"/>
              <a:buNone/>
              <a:defRPr sz="1800" b="1"/>
            </a:lvl4pPr>
            <a:lvl5pPr lvl="4" algn="ctr" rtl="0">
              <a:spcBef>
                <a:spcPts val="0"/>
              </a:spcBef>
              <a:buSzPct val="100000"/>
              <a:buNone/>
              <a:defRPr sz="1800" b="1"/>
            </a:lvl5pPr>
            <a:lvl6pPr lvl="5" algn="ctr" rtl="0">
              <a:spcBef>
                <a:spcPts val="0"/>
              </a:spcBef>
              <a:buSzPct val="100000"/>
              <a:buNone/>
              <a:defRPr sz="1800" b="1"/>
            </a:lvl6pPr>
            <a:lvl7pPr lvl="6" algn="ctr" rtl="0">
              <a:spcBef>
                <a:spcPts val="0"/>
              </a:spcBef>
              <a:buSzPct val="100000"/>
              <a:buNone/>
              <a:defRPr sz="1800" b="1"/>
            </a:lvl7pPr>
            <a:lvl8pPr lvl="7" algn="ctr" rtl="0">
              <a:spcBef>
                <a:spcPts val="0"/>
              </a:spcBef>
              <a:buSzPct val="100000"/>
              <a:buNone/>
              <a:defRPr sz="1800" b="1"/>
            </a:lvl8pPr>
            <a:lvl9pPr lvl="8" algn="ctr" rtl="0">
              <a:spcBef>
                <a:spcPts val="0"/>
              </a:spcBef>
              <a:buSzPct val="1000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17" Type="http://schemas.microsoft.com/office/2007/relationships/diagramDrawing" Target="../diagrams/drawing8.xml"/><Relationship Id="rId2" Type="http://schemas.openxmlformats.org/officeDocument/2006/relationships/notesSlide" Target="../notesSlides/notesSlide21.xml"/><Relationship Id="rId16" Type="http://schemas.openxmlformats.org/officeDocument/2006/relationships/diagramColors" Target="../diagrams/colors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diagramLayout" Target="../diagrams/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448092" y="1461247"/>
            <a:ext cx="5705999" cy="225279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/>
              <a:t>Playing Ping Pong on Kubernetes v2</a:t>
            </a:r>
            <a:br>
              <a:rPr lang="en-US" sz="4400" dirty="0"/>
            </a:br>
            <a:r>
              <a:rPr lang="en-US" sz="3600" i="1" dirty="0"/>
              <a:t>A Study on Kubernetes Resilience</a:t>
            </a:r>
            <a:endParaRPr lang="en" sz="36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730753" y="4028089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Eduardo Patrocinio, eduardop@us.ibm.com, @</a:t>
            </a:r>
            <a:r>
              <a:rPr lang="en-US" dirty="0" err="1">
                <a:solidFill>
                  <a:schemeClr val="bg1"/>
                </a:solidFill>
              </a:rPr>
              <a:t>patrocinio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Sahdev Zala, </a:t>
            </a:r>
            <a:r>
              <a:rPr lang="en-US" dirty="0" err="1">
                <a:solidFill>
                  <a:schemeClr val="bg1"/>
                </a:solidFill>
              </a:rPr>
              <a:t>spzala@us.ibm.com</a:t>
            </a:r>
            <a:r>
              <a:rPr lang="en-US" dirty="0">
                <a:solidFill>
                  <a:schemeClr val="bg1"/>
                </a:solidFill>
              </a:rPr>
              <a:t>, @</a:t>
            </a:r>
            <a:r>
              <a:rPr lang="en-US" dirty="0" err="1">
                <a:solidFill>
                  <a:schemeClr val="bg1"/>
                </a:solidFill>
              </a:rPr>
              <a:t>sp_zala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375" y="1518035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2nd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677834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Let’s kill the Pod in the </a:t>
            </a:r>
            <a:r>
              <a:rPr lang="en-US" sz="3200" dirty="0" err="1"/>
              <a:t>ReplicaSet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1886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 in the Ping Replica Set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291763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39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857850"/>
              </p:ext>
            </p:extLst>
          </p:nvPr>
        </p:nvGraphicFramePr>
        <p:xfrm>
          <a:off x="1069427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0235112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Pong</a:t>
            </a:r>
          </a:p>
        </p:txBody>
      </p:sp>
      <p:sp>
        <p:nvSpPr>
          <p:cNvPr id="7" name="Down Arrow 6"/>
          <p:cNvSpPr/>
          <p:nvPr/>
        </p:nvSpPr>
        <p:spPr>
          <a:xfrm>
            <a:off x="1576323" y="1775579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729263" y="2441183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025201" y="1133061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60856" y="45496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78141" y="116011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10842" y="4506716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</p:spTree>
    <p:extLst>
      <p:ext uri="{BB962C8B-B14F-4D97-AF65-F5344CB8AC3E}">
        <p14:creationId xmlns:p14="http://schemas.microsoft.com/office/powerpoint/2010/main" val="749635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3rd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Save the state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50750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28842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/>
              <a:t>Flow:</a:t>
            </a:r>
            <a:br>
              <a:rPr lang="en-US" sz="2000" dirty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/>
              <a:t>T</a:t>
            </a:r>
            <a:r>
              <a:rPr lang="en-US" sz="2000" dirty="0" err="1"/>
              <a:t>ake</a:t>
            </a:r>
            <a:r>
              <a:rPr lang="en-US" sz="2000" dirty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Store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Holds the ball for one second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Releases the ball to the other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Clean the cache</a:t>
            </a:r>
            <a:endParaRPr lang="en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393095" y="1255800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/>
              <a:t>Initialization:</a:t>
            </a:r>
            <a:br>
              <a:rPr lang="en-US" sz="2000" dirty="0"/>
            </a:br>
            <a:endParaRPr lang="en" sz="2000" dirty="0"/>
          </a:p>
          <a:p>
            <a:pPr marL="457200" indent="-228600">
              <a:lnSpc>
                <a:spcPct val="150000"/>
              </a:lnSpc>
            </a:pPr>
            <a:r>
              <a:rPr lang="en-US" sz="2000" dirty="0"/>
              <a:t>Is there a ball in the cache? </a:t>
            </a:r>
            <a:br>
              <a:rPr lang="en-US" sz="2000" dirty="0"/>
            </a:br>
            <a:r>
              <a:rPr lang="en-US" sz="20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916300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425539" y="2464033"/>
            <a:ext cx="2006877" cy="2024041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2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16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0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/>
          <p:nvPr/>
        </p:nvCxnSpPr>
        <p:spPr>
          <a:xfrm>
            <a:off x="2633630" y="2474798"/>
            <a:ext cx="1322144" cy="504869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4989443" y="2454920"/>
            <a:ext cx="1043094" cy="541951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angle 1"/>
          <p:cNvSpPr/>
          <p:nvPr/>
        </p:nvSpPr>
        <p:spPr>
          <a:xfrm>
            <a:off x="3680597" y="1127628"/>
            <a:ext cx="1520154" cy="1152939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  <a:p>
            <a:pPr algn="ctr"/>
            <a:r>
              <a:rPr lang="en-US" dirty="0"/>
              <a:t>Redis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RSet</a:t>
            </a:r>
            <a:r>
              <a:rPr lang="en-US" dirty="0"/>
              <a:t>)</a:t>
            </a:r>
          </a:p>
        </p:txBody>
      </p:sp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2560549" y="1704098"/>
            <a:ext cx="1500087" cy="4095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760946" y="1637693"/>
            <a:ext cx="1281290" cy="8688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211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81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4th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Doubles game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384499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2 Pings, 2 Pongs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 in the Replica Set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47484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 idx="4294967295"/>
          </p:nvPr>
        </p:nvSpPr>
        <p:spPr>
          <a:xfrm>
            <a:off x="1774305" y="750815"/>
            <a:ext cx="53517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Objective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4294967295"/>
          </p:nvPr>
        </p:nvSpPr>
        <p:spPr>
          <a:xfrm>
            <a:off x="252932" y="1910614"/>
            <a:ext cx="7732302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571500">
              <a:spcBef>
                <a:spcPts val="0"/>
              </a:spcBef>
            </a:pPr>
            <a:r>
              <a:rPr lang="en-US" sz="3600" b="1" dirty="0"/>
              <a:t>Describe how to make an application resilient</a:t>
            </a:r>
          </a:p>
          <a:p>
            <a:pPr marL="571500" indent="-571500">
              <a:spcBef>
                <a:spcPts val="0"/>
              </a:spcBef>
            </a:pPr>
            <a:r>
              <a:rPr lang="en-US" sz="3600" b="1" dirty="0"/>
              <a:t>Validate Kubernetes resilience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686552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224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95691616"/>
              </p:ext>
            </p:extLst>
          </p:nvPr>
        </p:nvGraphicFramePr>
        <p:xfrm>
          <a:off x="979975" y="1364444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27720769"/>
              </p:ext>
            </p:extLst>
          </p:nvPr>
        </p:nvGraphicFramePr>
        <p:xfrm>
          <a:off x="979975" y="3326452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67" y="4011346"/>
            <a:ext cx="807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7608" y="45797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040171896"/>
              </p:ext>
            </p:extLst>
          </p:nvPr>
        </p:nvGraphicFramePr>
        <p:xfrm>
          <a:off x="979975" y="2326298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1585" y="4531573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573" y="3071483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Ping2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28725" y="1203627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3794907" y="117516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95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has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stores the ball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I kill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Kubernetes starts another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During its initialization, Ping1 releases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also releases the ball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43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5th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Check state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2184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315651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/>
              <a:t>Flow:</a:t>
            </a:r>
            <a:br>
              <a:rPr lang="en-US" sz="2000" dirty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1600" dirty="0"/>
              <a:t>T</a:t>
            </a:r>
            <a:r>
              <a:rPr lang="en-US" sz="1600" dirty="0" err="1"/>
              <a:t>ake</a:t>
            </a:r>
            <a:r>
              <a:rPr lang="en-US" sz="1600" dirty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1600" dirty="0"/>
              <a:t>Store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1600" dirty="0"/>
              <a:t>Holds the ball for one second</a:t>
            </a:r>
          </a:p>
          <a:p>
            <a:pPr marL="457200" indent="-228600">
              <a:lnSpc>
                <a:spcPct val="150000"/>
              </a:lnSpc>
            </a:pPr>
            <a:r>
              <a:rPr lang="en-US" sz="1600" dirty="0"/>
              <a:t>Is there a ball in the cache? </a:t>
            </a:r>
            <a:br>
              <a:rPr lang="en-US" sz="1600" dirty="0"/>
            </a:br>
            <a:r>
              <a:rPr lang="en-US" sz="16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16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1600" dirty="0"/>
              <a:t>Clean the cache</a:t>
            </a:r>
            <a:endParaRPr lang="en" sz="16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07504" y="1333813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/>
              <a:t>Initialization:</a:t>
            </a:r>
            <a:br>
              <a:rPr lang="en-US" sz="2000" dirty="0"/>
            </a:br>
            <a:endParaRPr lang="en" sz="2000" dirty="0"/>
          </a:p>
          <a:p>
            <a:pPr marL="457200" indent="-228600">
              <a:lnSpc>
                <a:spcPct val="150000"/>
              </a:lnSpc>
            </a:pPr>
            <a:r>
              <a:rPr lang="en-US" sz="2000" dirty="0"/>
              <a:t>Is there a ball in the cache? </a:t>
            </a:r>
            <a:br>
              <a:rPr lang="en-US" sz="2000" dirty="0"/>
            </a:br>
            <a:r>
              <a:rPr lang="en-US" sz="20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972363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129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6th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Time for platform disruption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530749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Stop a Kubernetes node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335772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218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Conclusion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7425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13686" y="398400"/>
            <a:ext cx="2668474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16617" y="1547463"/>
            <a:ext cx="2865543" cy="20234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Two components (players) exchanging messages (balls) continuously</a:t>
            </a:r>
            <a:endParaRPr lang="en" dirty="0"/>
          </a:p>
        </p:txBody>
      </p:sp>
      <p:sp>
        <p:nvSpPr>
          <p:cNvPr id="4" name="Shape 124"/>
          <p:cNvSpPr txBox="1">
            <a:spLocks/>
          </p:cNvSpPr>
          <p:nvPr/>
        </p:nvSpPr>
        <p:spPr>
          <a:xfrm>
            <a:off x="4349810" y="322200"/>
            <a:ext cx="2668474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dirty="0"/>
              <a:t>Goal</a:t>
            </a:r>
            <a:endParaRPr lang="en" dirty="0"/>
          </a:p>
        </p:txBody>
      </p:sp>
      <p:sp>
        <p:nvSpPr>
          <p:cNvPr id="5" name="Shape 125"/>
          <p:cNvSpPr txBox="1">
            <a:spLocks/>
          </p:cNvSpPr>
          <p:nvPr/>
        </p:nvSpPr>
        <p:spPr>
          <a:xfrm>
            <a:off x="4436520" y="1547461"/>
            <a:ext cx="2865543" cy="16292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dirty="0"/>
              <a:t>Keep the ball moving (despite </a:t>
            </a:r>
            <a:r>
              <a:rPr lang="en-US"/>
              <a:t>some disruptions)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7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How can we achieve application resilience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Application written with resilience in mind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Resilience provided by Kubernetes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62276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5"/>
            <a:ext cx="55337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799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You can find </a:t>
            </a:r>
            <a:r>
              <a:rPr lang="en-US" sz="1800" dirty="0"/>
              <a:t>us</a:t>
            </a:r>
            <a:r>
              <a:rPr lang="en" sz="1800" dirty="0"/>
              <a:t> at @</a:t>
            </a:r>
            <a:r>
              <a:rPr lang="en-US" sz="1800" dirty="0" err="1"/>
              <a:t>patrocinio</a:t>
            </a:r>
            <a:r>
              <a:rPr lang="en-US" sz="1800" dirty="0"/>
              <a:t> or @</a:t>
            </a:r>
            <a:r>
              <a:rPr lang="en-US" sz="1800" dirty="0" err="1"/>
              <a:t>sp_zala</a:t>
            </a:r>
            <a:endParaRPr lang="en-US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-US" sz="1800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-US" sz="1800" dirty="0"/>
              <a:t>https://</a:t>
            </a:r>
            <a:r>
              <a:rPr lang="en-US" sz="1800" dirty="0" err="1"/>
              <a:t>github.ibm.com</a:t>
            </a:r>
            <a:r>
              <a:rPr lang="en-US" sz="1800" dirty="0"/>
              <a:t>/</a:t>
            </a:r>
            <a:r>
              <a:rPr lang="en-US" sz="1800" dirty="0" err="1"/>
              <a:t>eduardop</a:t>
            </a:r>
            <a:r>
              <a:rPr lang="en-US" sz="1800" dirty="0"/>
              <a:t>/chaos-monkey-playing-ping-pong</a:t>
            </a:r>
            <a:endParaRPr lang="en" sz="1800" dirty="0"/>
          </a:p>
        </p:txBody>
      </p:sp>
      <p:grpSp>
        <p:nvGrpSpPr>
          <p:cNvPr id="275" name="Shape 275"/>
          <p:cNvGrpSpPr/>
          <p:nvPr/>
        </p:nvGrpSpPr>
        <p:grpSpPr>
          <a:xfrm>
            <a:off x="685794" y="1814226"/>
            <a:ext cx="1681779" cy="1179949"/>
            <a:chOff x="559275" y="1683950"/>
            <a:chExt cx="466500" cy="327300"/>
          </a:xfrm>
        </p:grpSpPr>
        <p:sp>
          <p:nvSpPr>
            <p:cNvPr id="276" name="Shape 27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8" name="Shape 278"/>
          <p:cNvSpPr/>
          <p:nvPr/>
        </p:nvSpPr>
        <p:spPr>
          <a:xfrm>
            <a:off x="1681875" y="2683100"/>
            <a:ext cx="1274937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C52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Shape 297"/>
          <p:cNvGrpSpPr/>
          <p:nvPr/>
        </p:nvGrpSpPr>
        <p:grpSpPr>
          <a:xfrm>
            <a:off x="756661" y="845486"/>
            <a:ext cx="307248" cy="388574"/>
            <a:chOff x="584925" y="238125"/>
            <a:chExt cx="415200" cy="525100"/>
          </a:xfrm>
        </p:grpSpPr>
        <p:sp>
          <p:nvSpPr>
            <p:cNvPr id="298" name="Shape 29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4" name="Shape 304"/>
          <p:cNvGrpSpPr/>
          <p:nvPr/>
        </p:nvGrpSpPr>
        <p:grpSpPr>
          <a:xfrm>
            <a:off x="1244617" y="901948"/>
            <a:ext cx="328948" cy="273837"/>
            <a:chOff x="1244325" y="314425"/>
            <a:chExt cx="444525" cy="370050"/>
          </a:xfrm>
        </p:grpSpPr>
        <p:sp>
          <p:nvSpPr>
            <p:cNvPr id="305" name="Shape 305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1750666" y="900597"/>
            <a:ext cx="314500" cy="276538"/>
            <a:chOff x="1928175" y="312600"/>
            <a:chExt cx="425000" cy="373700"/>
          </a:xfrm>
        </p:grpSpPr>
        <p:sp>
          <p:nvSpPr>
            <p:cNvPr id="308" name="Shape 30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0" name="Shape 310"/>
          <p:cNvSpPr/>
          <p:nvPr/>
        </p:nvSpPr>
        <p:spPr>
          <a:xfrm>
            <a:off x="2277920" y="890658"/>
            <a:ext cx="257557" cy="296407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2794339" y="891565"/>
            <a:ext cx="222333" cy="294594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12" name="Shape 312"/>
          <p:cNvGrpSpPr/>
          <p:nvPr/>
        </p:nvGrpSpPr>
        <p:grpSpPr>
          <a:xfrm>
            <a:off x="3223617" y="886149"/>
            <a:ext cx="361490" cy="305453"/>
            <a:chOff x="3918650" y="293075"/>
            <a:chExt cx="488500" cy="412775"/>
          </a:xfrm>
        </p:grpSpPr>
        <p:sp>
          <p:nvSpPr>
            <p:cNvPr id="313" name="Shape 313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6" name="Shape 316"/>
          <p:cNvGrpSpPr/>
          <p:nvPr/>
        </p:nvGrpSpPr>
        <p:grpSpPr>
          <a:xfrm>
            <a:off x="3754512" y="863098"/>
            <a:ext cx="297332" cy="351537"/>
            <a:chOff x="4636075" y="261925"/>
            <a:chExt cx="401800" cy="475050"/>
          </a:xfrm>
        </p:grpSpPr>
        <p:sp>
          <p:nvSpPr>
            <p:cNvPr id="317" name="Shape 31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1" name="Shape 321"/>
          <p:cNvSpPr/>
          <p:nvPr/>
        </p:nvSpPr>
        <p:spPr>
          <a:xfrm>
            <a:off x="4231581" y="890196"/>
            <a:ext cx="340696" cy="297332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22" name="Shape 322"/>
          <p:cNvGrpSpPr/>
          <p:nvPr/>
        </p:nvGrpSpPr>
        <p:grpSpPr>
          <a:xfrm>
            <a:off x="4751699" y="892476"/>
            <a:ext cx="298220" cy="292337"/>
            <a:chOff x="5983625" y="301625"/>
            <a:chExt cx="403000" cy="395050"/>
          </a:xfrm>
        </p:grpSpPr>
        <p:sp>
          <p:nvSpPr>
            <p:cNvPr id="323" name="Shape 323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3" name="Shape 343"/>
          <p:cNvGrpSpPr/>
          <p:nvPr/>
        </p:nvGrpSpPr>
        <p:grpSpPr>
          <a:xfrm>
            <a:off x="5252771" y="890200"/>
            <a:ext cx="293706" cy="293262"/>
            <a:chOff x="6660750" y="298550"/>
            <a:chExt cx="396900" cy="396300"/>
          </a:xfrm>
        </p:grpSpPr>
        <p:sp>
          <p:nvSpPr>
            <p:cNvPr id="344" name="Shape 344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6" name="Shape 346"/>
          <p:cNvGrpSpPr/>
          <p:nvPr/>
        </p:nvGrpSpPr>
        <p:grpSpPr>
          <a:xfrm>
            <a:off x="756661" y="1351979"/>
            <a:ext cx="307248" cy="371868"/>
            <a:chOff x="584925" y="922575"/>
            <a:chExt cx="415200" cy="502525"/>
          </a:xfrm>
        </p:grpSpPr>
        <p:sp>
          <p:nvSpPr>
            <p:cNvPr id="347" name="Shape 3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0" name="Shape 350"/>
          <p:cNvGrpSpPr/>
          <p:nvPr/>
        </p:nvGrpSpPr>
        <p:grpSpPr>
          <a:xfrm>
            <a:off x="1246430" y="1343395"/>
            <a:ext cx="325341" cy="387686"/>
            <a:chOff x="1246775" y="910975"/>
            <a:chExt cx="439650" cy="523900"/>
          </a:xfrm>
        </p:grpSpPr>
        <p:sp>
          <p:nvSpPr>
            <p:cNvPr id="351" name="Shape 351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4" name="Shape 354"/>
          <p:cNvGrpSpPr/>
          <p:nvPr/>
        </p:nvGrpSpPr>
        <p:grpSpPr>
          <a:xfrm>
            <a:off x="1749315" y="1405740"/>
            <a:ext cx="317201" cy="263884"/>
            <a:chOff x="1926350" y="995225"/>
            <a:chExt cx="428650" cy="356600"/>
          </a:xfrm>
        </p:grpSpPr>
        <p:sp>
          <p:nvSpPr>
            <p:cNvPr id="355" name="Shape 355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9" name="Shape 359"/>
          <p:cNvSpPr/>
          <p:nvPr/>
        </p:nvSpPr>
        <p:spPr>
          <a:xfrm>
            <a:off x="2251706" y="1383581"/>
            <a:ext cx="309986" cy="308173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2750976" y="1398955"/>
            <a:ext cx="309061" cy="277444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3254297" y="1401212"/>
            <a:ext cx="300033" cy="27291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3763039" y="1403912"/>
            <a:ext cx="280164" cy="26751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63" name="Shape 363"/>
          <p:cNvGrpSpPr/>
          <p:nvPr/>
        </p:nvGrpSpPr>
        <p:grpSpPr>
          <a:xfrm>
            <a:off x="4247463" y="1385871"/>
            <a:ext cx="309061" cy="309505"/>
            <a:chOff x="5302225" y="968375"/>
            <a:chExt cx="417650" cy="418250"/>
          </a:xfrm>
        </p:grpSpPr>
        <p:sp>
          <p:nvSpPr>
            <p:cNvPr id="364" name="Shape 364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4709223" y="1351072"/>
            <a:ext cx="383172" cy="373219"/>
            <a:chOff x="5926225" y="921350"/>
            <a:chExt cx="517800" cy="504350"/>
          </a:xfrm>
        </p:grpSpPr>
        <p:sp>
          <p:nvSpPr>
            <p:cNvPr id="367" name="Shape 36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9" name="Shape 369"/>
          <p:cNvGrpSpPr/>
          <p:nvPr/>
        </p:nvGrpSpPr>
        <p:grpSpPr>
          <a:xfrm>
            <a:off x="5220692" y="1358306"/>
            <a:ext cx="357864" cy="358770"/>
            <a:chOff x="6617400" y="931125"/>
            <a:chExt cx="483600" cy="484825"/>
          </a:xfrm>
        </p:grpSpPr>
        <p:sp>
          <p:nvSpPr>
            <p:cNvPr id="370" name="Shape 370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737680" y="1915396"/>
            <a:ext cx="345210" cy="242202"/>
            <a:chOff x="559275" y="1683950"/>
            <a:chExt cx="466500" cy="327300"/>
          </a:xfrm>
        </p:grpSpPr>
        <p:sp>
          <p:nvSpPr>
            <p:cNvPr id="373" name="Shape 373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5" name="Shape 375"/>
          <p:cNvGrpSpPr/>
          <p:nvPr/>
        </p:nvGrpSpPr>
        <p:grpSpPr>
          <a:xfrm>
            <a:off x="1236495" y="1867518"/>
            <a:ext cx="345210" cy="337976"/>
            <a:chOff x="1233350" y="1619250"/>
            <a:chExt cx="466500" cy="456725"/>
          </a:xfrm>
        </p:grpSpPr>
        <p:sp>
          <p:nvSpPr>
            <p:cNvPr id="376" name="Shape 376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1746152" y="1874733"/>
            <a:ext cx="323528" cy="323528"/>
            <a:chOff x="1922075" y="1629000"/>
            <a:chExt cx="437200" cy="437200"/>
          </a:xfrm>
        </p:grpSpPr>
        <p:sp>
          <p:nvSpPr>
            <p:cNvPr id="381" name="Shape 381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3" name="Shape 383"/>
          <p:cNvGrpSpPr/>
          <p:nvPr/>
        </p:nvGrpSpPr>
        <p:grpSpPr>
          <a:xfrm>
            <a:off x="2243617" y="1873383"/>
            <a:ext cx="326229" cy="326229"/>
            <a:chOff x="2594325" y="1627175"/>
            <a:chExt cx="440850" cy="440850"/>
          </a:xfrm>
        </p:grpSpPr>
        <p:sp>
          <p:nvSpPr>
            <p:cNvPr id="384" name="Shape 384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7" name="Shape 387"/>
          <p:cNvSpPr/>
          <p:nvPr/>
        </p:nvSpPr>
        <p:spPr>
          <a:xfrm>
            <a:off x="2756840" y="1887826"/>
            <a:ext cx="297332" cy="29731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8" name="Shape 388"/>
          <p:cNvGrpSpPr/>
          <p:nvPr/>
        </p:nvGrpSpPr>
        <p:grpSpPr>
          <a:xfrm>
            <a:off x="3271976" y="1848981"/>
            <a:ext cx="264772" cy="375032"/>
            <a:chOff x="3984000" y="1594200"/>
            <a:chExt cx="357800" cy="506800"/>
          </a:xfrm>
        </p:grpSpPr>
        <p:sp>
          <p:nvSpPr>
            <p:cNvPr id="389" name="Shape 38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1" name="Shape 391"/>
          <p:cNvGrpSpPr/>
          <p:nvPr/>
        </p:nvGrpSpPr>
        <p:grpSpPr>
          <a:xfrm>
            <a:off x="3728760" y="1929401"/>
            <a:ext cx="348836" cy="214193"/>
            <a:chOff x="4601275" y="1702875"/>
            <a:chExt cx="471400" cy="289450"/>
          </a:xfrm>
        </p:grpSpPr>
        <p:sp>
          <p:nvSpPr>
            <p:cNvPr id="392" name="Shape 392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7" name="Shape 397"/>
          <p:cNvGrpSpPr/>
          <p:nvPr/>
        </p:nvGrpSpPr>
        <p:grpSpPr>
          <a:xfrm>
            <a:off x="4244299" y="1876990"/>
            <a:ext cx="315388" cy="319014"/>
            <a:chOff x="5297950" y="1632050"/>
            <a:chExt cx="426200" cy="431100"/>
          </a:xfrm>
        </p:grpSpPr>
        <p:sp>
          <p:nvSpPr>
            <p:cNvPr id="398" name="Shape 39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0" name="Shape 400"/>
          <p:cNvGrpSpPr/>
          <p:nvPr/>
        </p:nvGrpSpPr>
        <p:grpSpPr>
          <a:xfrm>
            <a:off x="4742208" y="1867518"/>
            <a:ext cx="317201" cy="337976"/>
            <a:chOff x="5970800" y="1619250"/>
            <a:chExt cx="428650" cy="456725"/>
          </a:xfrm>
        </p:grpSpPr>
        <p:sp>
          <p:nvSpPr>
            <p:cNvPr id="401" name="Shape 40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6" name="Shape 406"/>
          <p:cNvGrpSpPr/>
          <p:nvPr/>
        </p:nvGrpSpPr>
        <p:grpSpPr>
          <a:xfrm>
            <a:off x="5226575" y="1863448"/>
            <a:ext cx="355588" cy="324416"/>
            <a:chOff x="6625350" y="1613750"/>
            <a:chExt cx="480525" cy="438400"/>
          </a:xfrm>
        </p:grpSpPr>
        <p:sp>
          <p:nvSpPr>
            <p:cNvPr id="407" name="Shape 40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776086" y="2391179"/>
            <a:ext cx="268398" cy="288285"/>
            <a:chOff x="611175" y="2326900"/>
            <a:chExt cx="362700" cy="389575"/>
          </a:xfrm>
        </p:grpSpPr>
        <p:sp>
          <p:nvSpPr>
            <p:cNvPr id="413" name="Shape 41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7" name="Shape 417"/>
          <p:cNvSpPr/>
          <p:nvPr/>
        </p:nvSpPr>
        <p:spPr>
          <a:xfrm>
            <a:off x="1267652" y="2393847"/>
            <a:ext cx="282865" cy="28286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1766459" y="2393847"/>
            <a:ext cx="282865" cy="28286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2265267" y="2393847"/>
            <a:ext cx="282865" cy="28286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0" name="Shape 420"/>
          <p:cNvGrpSpPr/>
          <p:nvPr/>
        </p:nvGrpSpPr>
        <p:grpSpPr>
          <a:xfrm>
            <a:off x="2830085" y="2345096"/>
            <a:ext cx="150923" cy="376845"/>
            <a:chOff x="3386850" y="2264625"/>
            <a:chExt cx="203950" cy="509250"/>
          </a:xfrm>
        </p:grpSpPr>
        <p:sp>
          <p:nvSpPr>
            <p:cNvPr id="421" name="Shape 421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3841277" y="2392992"/>
            <a:ext cx="123802" cy="281052"/>
            <a:chOff x="4753325" y="2329350"/>
            <a:chExt cx="167300" cy="379800"/>
          </a:xfrm>
        </p:grpSpPr>
        <p:sp>
          <p:nvSpPr>
            <p:cNvPr id="424" name="Shape 424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3340186" y="2346890"/>
            <a:ext cx="128353" cy="373237"/>
            <a:chOff x="4076175" y="2267050"/>
            <a:chExt cx="173450" cy="504375"/>
          </a:xfrm>
        </p:grpSpPr>
        <p:sp>
          <p:nvSpPr>
            <p:cNvPr id="427" name="Shape 42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29" name="Shape 429"/>
          <p:cNvSpPr/>
          <p:nvPr/>
        </p:nvSpPr>
        <p:spPr>
          <a:xfrm>
            <a:off x="4260496" y="2386170"/>
            <a:ext cx="282865" cy="298220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0" name="Shape 430"/>
          <p:cNvGrpSpPr/>
          <p:nvPr/>
        </p:nvGrpSpPr>
        <p:grpSpPr>
          <a:xfrm>
            <a:off x="4745372" y="2391623"/>
            <a:ext cx="310874" cy="287379"/>
            <a:chOff x="5975075" y="2327500"/>
            <a:chExt cx="420100" cy="388350"/>
          </a:xfrm>
        </p:grpSpPr>
        <p:sp>
          <p:nvSpPr>
            <p:cNvPr id="431" name="Shape 43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5304275" y="2383039"/>
            <a:ext cx="190698" cy="310874"/>
            <a:chOff x="6730350" y="2315900"/>
            <a:chExt cx="257700" cy="420100"/>
          </a:xfrm>
        </p:grpSpPr>
        <p:sp>
          <p:nvSpPr>
            <p:cNvPr id="434" name="Shape 43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861926" y="2857916"/>
            <a:ext cx="96718" cy="352443"/>
            <a:chOff x="727175" y="2957625"/>
            <a:chExt cx="130700" cy="476275"/>
          </a:xfrm>
        </p:grpSpPr>
        <p:sp>
          <p:nvSpPr>
            <p:cNvPr id="440" name="Shape 440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2" name="Shape 442"/>
          <p:cNvSpPr/>
          <p:nvPr/>
        </p:nvSpPr>
        <p:spPr>
          <a:xfrm>
            <a:off x="1759688" y="2843869"/>
            <a:ext cx="296407" cy="380452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1299287" y="2843869"/>
            <a:ext cx="219595" cy="380452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4" name="Shape 444"/>
          <p:cNvGrpSpPr/>
          <p:nvPr/>
        </p:nvGrpSpPr>
        <p:grpSpPr>
          <a:xfrm>
            <a:off x="2235477" y="2869201"/>
            <a:ext cx="342509" cy="329855"/>
            <a:chOff x="2583325" y="2972875"/>
            <a:chExt cx="462850" cy="445750"/>
          </a:xfrm>
        </p:grpSpPr>
        <p:sp>
          <p:nvSpPr>
            <p:cNvPr id="445" name="Shape 445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2722545" y="2918466"/>
            <a:ext cx="366004" cy="231342"/>
            <a:chOff x="3241525" y="3039450"/>
            <a:chExt cx="494600" cy="312625"/>
          </a:xfrm>
        </p:grpSpPr>
        <p:sp>
          <p:nvSpPr>
            <p:cNvPr id="448" name="Shape 4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0" name="Shape 450"/>
          <p:cNvSpPr/>
          <p:nvPr/>
        </p:nvSpPr>
        <p:spPr>
          <a:xfrm>
            <a:off x="3745871" y="2876854"/>
            <a:ext cx="314500" cy="314481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1" name="Shape 451"/>
          <p:cNvGrpSpPr/>
          <p:nvPr/>
        </p:nvGrpSpPr>
        <p:grpSpPr>
          <a:xfrm>
            <a:off x="4212664" y="2894065"/>
            <a:ext cx="378658" cy="280145"/>
            <a:chOff x="5255200" y="3006475"/>
            <a:chExt cx="511700" cy="378575"/>
          </a:xfrm>
        </p:grpSpPr>
        <p:sp>
          <p:nvSpPr>
            <p:cNvPr id="452" name="Shape 452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3251182" y="2877803"/>
            <a:ext cx="306360" cy="312668"/>
            <a:chOff x="3955900" y="2984500"/>
            <a:chExt cx="414000" cy="422525"/>
          </a:xfrm>
        </p:grpSpPr>
        <p:sp>
          <p:nvSpPr>
            <p:cNvPr id="455" name="Shape 455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8" name="Shape 458"/>
          <p:cNvSpPr/>
          <p:nvPr/>
        </p:nvSpPr>
        <p:spPr>
          <a:xfrm>
            <a:off x="740836" y="3398248"/>
            <a:ext cx="342490" cy="269304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4781447" y="2862388"/>
            <a:ext cx="238576" cy="343415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0" name="Shape 460"/>
          <p:cNvGrpSpPr/>
          <p:nvPr/>
        </p:nvGrpSpPr>
        <p:grpSpPr>
          <a:xfrm>
            <a:off x="5282593" y="2873271"/>
            <a:ext cx="234062" cy="332574"/>
            <a:chOff x="6701050" y="2978375"/>
            <a:chExt cx="316300" cy="449425"/>
          </a:xfrm>
        </p:grpSpPr>
        <p:sp>
          <p:nvSpPr>
            <p:cNvPr id="461" name="Shape 461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1242360" y="3420889"/>
            <a:ext cx="333481" cy="224127"/>
            <a:chOff x="1241275" y="3718400"/>
            <a:chExt cx="450650" cy="302875"/>
          </a:xfrm>
        </p:grpSpPr>
        <p:sp>
          <p:nvSpPr>
            <p:cNvPr id="464" name="Shape 464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1745708" y="3403721"/>
            <a:ext cx="324416" cy="258907"/>
            <a:chOff x="1921475" y="3695200"/>
            <a:chExt cx="438400" cy="349875"/>
          </a:xfrm>
        </p:grpSpPr>
        <p:sp>
          <p:nvSpPr>
            <p:cNvPr id="469" name="Shape 46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2247687" y="3399651"/>
            <a:ext cx="318089" cy="266603"/>
            <a:chOff x="2599825" y="3689700"/>
            <a:chExt cx="429850" cy="360275"/>
          </a:xfrm>
        </p:grpSpPr>
        <p:sp>
          <p:nvSpPr>
            <p:cNvPr id="473" name="Shape 473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5" name="Shape 475"/>
          <p:cNvGrpSpPr/>
          <p:nvPr/>
        </p:nvGrpSpPr>
        <p:grpSpPr>
          <a:xfrm>
            <a:off x="2761857" y="3372086"/>
            <a:ext cx="287379" cy="300033"/>
            <a:chOff x="3294650" y="3652450"/>
            <a:chExt cx="388350" cy="405450"/>
          </a:xfrm>
        </p:grpSpPr>
        <p:sp>
          <p:nvSpPr>
            <p:cNvPr id="476" name="Shape 476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3236734" y="3410048"/>
            <a:ext cx="335257" cy="245809"/>
            <a:chOff x="3936375" y="3703750"/>
            <a:chExt cx="453050" cy="332175"/>
          </a:xfrm>
        </p:grpSpPr>
        <p:sp>
          <p:nvSpPr>
            <p:cNvPr id="480" name="Shape 48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5" name="Shape 485"/>
          <p:cNvGrpSpPr/>
          <p:nvPr/>
        </p:nvGrpSpPr>
        <p:grpSpPr>
          <a:xfrm>
            <a:off x="3735549" y="3410048"/>
            <a:ext cx="335257" cy="245809"/>
            <a:chOff x="4610450" y="3703750"/>
            <a:chExt cx="453050" cy="332175"/>
          </a:xfrm>
        </p:grpSpPr>
        <p:sp>
          <p:nvSpPr>
            <p:cNvPr id="486" name="Shape 486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8" name="Shape 488"/>
          <p:cNvGrpSpPr/>
          <p:nvPr/>
        </p:nvGrpSpPr>
        <p:grpSpPr>
          <a:xfrm>
            <a:off x="4246112" y="3385203"/>
            <a:ext cx="311762" cy="295500"/>
            <a:chOff x="5300400" y="3670175"/>
            <a:chExt cx="421300" cy="399325"/>
          </a:xfrm>
        </p:grpSpPr>
        <p:sp>
          <p:nvSpPr>
            <p:cNvPr id="489" name="Shape 48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4" name="Shape 494"/>
          <p:cNvSpPr/>
          <p:nvPr/>
        </p:nvSpPr>
        <p:spPr>
          <a:xfrm>
            <a:off x="4727225" y="3359399"/>
            <a:ext cx="347023" cy="347004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5" name="Shape 495"/>
          <p:cNvGrpSpPr/>
          <p:nvPr/>
        </p:nvGrpSpPr>
        <p:grpSpPr>
          <a:xfrm>
            <a:off x="5248257" y="3381577"/>
            <a:ext cx="302734" cy="302752"/>
            <a:chOff x="6654650" y="3665275"/>
            <a:chExt cx="409100" cy="409125"/>
          </a:xfrm>
        </p:grpSpPr>
        <p:sp>
          <p:nvSpPr>
            <p:cNvPr id="496" name="Shape 496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8" name="Shape 498"/>
          <p:cNvGrpSpPr/>
          <p:nvPr/>
        </p:nvGrpSpPr>
        <p:grpSpPr>
          <a:xfrm>
            <a:off x="746264" y="3867738"/>
            <a:ext cx="328042" cy="328060"/>
            <a:chOff x="570875" y="4322250"/>
            <a:chExt cx="443300" cy="443325"/>
          </a:xfrm>
        </p:grpSpPr>
        <p:sp>
          <p:nvSpPr>
            <p:cNvPr id="499" name="Shape 49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3" name="Shape 503"/>
          <p:cNvSpPr/>
          <p:nvPr/>
        </p:nvSpPr>
        <p:spPr>
          <a:xfrm>
            <a:off x="1231504" y="3931389"/>
            <a:ext cx="355163" cy="200632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4" name="Shape 504"/>
          <p:cNvGrpSpPr/>
          <p:nvPr/>
        </p:nvGrpSpPr>
        <p:grpSpPr>
          <a:xfrm>
            <a:off x="1788628" y="3843355"/>
            <a:ext cx="238576" cy="376826"/>
            <a:chOff x="1979475" y="4289300"/>
            <a:chExt cx="322400" cy="509225"/>
          </a:xfrm>
        </p:grpSpPr>
        <p:sp>
          <p:nvSpPr>
            <p:cNvPr id="505" name="Shape 505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2266205" y="3848313"/>
            <a:ext cx="281496" cy="366910"/>
            <a:chOff x="2624850" y="4296000"/>
            <a:chExt cx="380400" cy="495825"/>
          </a:xfrm>
        </p:grpSpPr>
        <p:sp>
          <p:nvSpPr>
            <p:cNvPr id="509" name="Shape 50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3253853" y="3881237"/>
            <a:ext cx="300921" cy="300939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2755046" y="3900217"/>
            <a:ext cx="300921" cy="262977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3751292" y="3879886"/>
            <a:ext cx="303659" cy="303640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5" name="Shape 515"/>
          <p:cNvGrpSpPr/>
          <p:nvPr/>
        </p:nvGrpSpPr>
        <p:grpSpPr>
          <a:xfrm>
            <a:off x="4228038" y="3884462"/>
            <a:ext cx="347911" cy="294612"/>
            <a:chOff x="5275975" y="4344850"/>
            <a:chExt cx="470150" cy="398125"/>
          </a:xfrm>
        </p:grpSpPr>
        <p:sp>
          <p:nvSpPr>
            <p:cNvPr id="516" name="Shape 516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9" name="Shape 519"/>
          <p:cNvSpPr/>
          <p:nvPr/>
        </p:nvSpPr>
        <p:spPr>
          <a:xfrm>
            <a:off x="4744392" y="3875373"/>
            <a:ext cx="312687" cy="312668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0" name="Shape 520"/>
          <p:cNvGrpSpPr/>
          <p:nvPr/>
        </p:nvGrpSpPr>
        <p:grpSpPr>
          <a:xfrm>
            <a:off x="5239211" y="3860523"/>
            <a:ext cx="320827" cy="342490"/>
            <a:chOff x="6642425" y="4312500"/>
            <a:chExt cx="433550" cy="462825"/>
          </a:xfrm>
        </p:grpSpPr>
        <p:sp>
          <p:nvSpPr>
            <p:cNvPr id="521" name="Shape 521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4" name="Shape 524"/>
          <p:cNvSpPr/>
          <p:nvPr/>
        </p:nvSpPr>
        <p:spPr>
          <a:xfrm>
            <a:off x="704244" y="4408958"/>
            <a:ext cx="412069" cy="243108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5" name="Shape 525"/>
          <p:cNvGrpSpPr/>
          <p:nvPr/>
        </p:nvGrpSpPr>
        <p:grpSpPr>
          <a:xfrm>
            <a:off x="1244617" y="4368829"/>
            <a:ext cx="328948" cy="323528"/>
            <a:chOff x="1244325" y="4999400"/>
            <a:chExt cx="444525" cy="437200"/>
          </a:xfrm>
        </p:grpSpPr>
        <p:sp>
          <p:nvSpPr>
            <p:cNvPr id="526" name="Shape 526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1772810" y="4358432"/>
            <a:ext cx="270211" cy="344303"/>
            <a:chOff x="1958100" y="4985350"/>
            <a:chExt cx="365150" cy="465275"/>
          </a:xfrm>
        </p:grpSpPr>
        <p:sp>
          <p:nvSpPr>
            <p:cNvPr id="532" name="Shape 53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2251738" y="4371530"/>
            <a:ext cx="309986" cy="318551"/>
            <a:chOff x="2605300" y="5003050"/>
            <a:chExt cx="418900" cy="430475"/>
          </a:xfrm>
        </p:grpSpPr>
        <p:sp>
          <p:nvSpPr>
            <p:cNvPr id="536" name="Shape 536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9" name="Shape 539"/>
          <p:cNvGrpSpPr/>
          <p:nvPr/>
        </p:nvGrpSpPr>
        <p:grpSpPr>
          <a:xfrm>
            <a:off x="2720288" y="4378320"/>
            <a:ext cx="370518" cy="304547"/>
            <a:chOff x="3238475" y="5012225"/>
            <a:chExt cx="500700" cy="411550"/>
          </a:xfrm>
        </p:grpSpPr>
        <p:sp>
          <p:nvSpPr>
            <p:cNvPr id="540" name="Shape 540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5" name="Shape 545"/>
          <p:cNvGrpSpPr/>
          <p:nvPr/>
        </p:nvGrpSpPr>
        <p:grpSpPr>
          <a:xfrm>
            <a:off x="3699844" y="4345778"/>
            <a:ext cx="406667" cy="369611"/>
            <a:chOff x="4562200" y="4968250"/>
            <a:chExt cx="549550" cy="499475"/>
          </a:xfrm>
        </p:grpSpPr>
        <p:sp>
          <p:nvSpPr>
            <p:cNvPr id="546" name="Shape 546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1" name="Shape 551"/>
          <p:cNvGrpSpPr/>
          <p:nvPr/>
        </p:nvGrpSpPr>
        <p:grpSpPr>
          <a:xfrm>
            <a:off x="3263392" y="4366572"/>
            <a:ext cx="281940" cy="327579"/>
            <a:chOff x="3972400" y="4996350"/>
            <a:chExt cx="381000" cy="442675"/>
          </a:xfrm>
        </p:grpSpPr>
        <p:sp>
          <p:nvSpPr>
            <p:cNvPr id="552" name="Shape 552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4202286" y="4339007"/>
            <a:ext cx="399433" cy="383153"/>
            <a:chOff x="5241175" y="4959100"/>
            <a:chExt cx="539775" cy="517775"/>
          </a:xfrm>
        </p:grpSpPr>
        <p:sp>
          <p:nvSpPr>
            <p:cNvPr id="555" name="Shape 55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1" name="Shape 561"/>
          <p:cNvSpPr/>
          <p:nvPr/>
        </p:nvSpPr>
        <p:spPr>
          <a:xfrm>
            <a:off x="4724967" y="4433359"/>
            <a:ext cx="351537" cy="194305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2" name="Shape 562"/>
          <p:cNvGrpSpPr/>
          <p:nvPr/>
        </p:nvGrpSpPr>
        <p:grpSpPr>
          <a:xfrm>
            <a:off x="5270846" y="4395932"/>
            <a:ext cx="256206" cy="294612"/>
            <a:chOff x="6685175" y="5036025"/>
            <a:chExt cx="346225" cy="398125"/>
          </a:xfrm>
        </p:grpSpPr>
        <p:sp>
          <p:nvSpPr>
            <p:cNvPr id="563" name="Shape 563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8" name="Shape 568"/>
          <p:cNvGrpSpPr/>
          <p:nvPr/>
        </p:nvGrpSpPr>
        <p:grpSpPr>
          <a:xfrm>
            <a:off x="6131017" y="2410998"/>
            <a:ext cx="432570" cy="421333"/>
            <a:chOff x="5926225" y="921350"/>
            <a:chExt cx="517800" cy="504350"/>
          </a:xfrm>
        </p:grpSpPr>
        <p:sp>
          <p:nvSpPr>
            <p:cNvPr id="569" name="Shape 56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71" name="Shape 571"/>
          <p:cNvSpPr/>
          <p:nvPr/>
        </p:nvSpPr>
        <p:spPr>
          <a:xfrm>
            <a:off x="6324937" y="2647055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2" name="Shape 572"/>
          <p:cNvGrpSpPr/>
          <p:nvPr/>
        </p:nvGrpSpPr>
        <p:grpSpPr>
          <a:xfrm>
            <a:off x="7016005" y="2390379"/>
            <a:ext cx="432570" cy="421333"/>
            <a:chOff x="5926225" y="921350"/>
            <a:chExt cx="517800" cy="504350"/>
          </a:xfrm>
        </p:grpSpPr>
        <p:sp>
          <p:nvSpPr>
            <p:cNvPr id="573" name="Shape 573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5" name="Shape 575"/>
          <p:cNvSpPr/>
          <p:nvPr/>
        </p:nvSpPr>
        <p:spPr>
          <a:xfrm>
            <a:off x="7209925" y="2626436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6" name="Shape 576"/>
          <p:cNvGrpSpPr/>
          <p:nvPr/>
        </p:nvGrpSpPr>
        <p:grpSpPr>
          <a:xfrm>
            <a:off x="6131284" y="3139421"/>
            <a:ext cx="1075936" cy="1047988"/>
            <a:chOff x="5926225" y="921350"/>
            <a:chExt cx="517800" cy="504350"/>
          </a:xfrm>
        </p:grpSpPr>
        <p:sp>
          <p:nvSpPr>
            <p:cNvPr id="577" name="Shape 57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ABE33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ABE33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9" name="Shape 579"/>
          <p:cNvSpPr/>
          <p:nvPr/>
        </p:nvSpPr>
        <p:spPr>
          <a:xfrm>
            <a:off x="6613598" y="3726517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ABE33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 txBox="1"/>
          <p:nvPr/>
        </p:nvSpPr>
        <p:spPr>
          <a:xfrm>
            <a:off x="6019975" y="8454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2163850" y="1295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 b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How? Follow Google instructions </a:t>
            </a:r>
            <a:r>
              <a:rPr lang="en" u="sng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808100" y="2755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AE9D"/>
                </a:highlight>
                <a:latin typeface="Karla"/>
                <a:ea typeface="Karla"/>
                <a:cs typeface="Karla"/>
                <a:sym typeface="Karla"/>
              </a:rPr>
              <a:t> and many more...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648975" y="1237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ABE33F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Rules of the Game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Each player</a:t>
            </a:r>
            <a:br>
              <a:rPr lang="en-US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</a:t>
            </a:r>
            <a:r>
              <a:rPr lang="en-US" dirty="0" err="1"/>
              <a:t>akes</a:t>
            </a:r>
            <a:r>
              <a:rPr lang="en-US" dirty="0"/>
              <a:t> a ball (message) from a channel</a:t>
            </a: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/>
              <a:t>Holds the ball for one second</a:t>
            </a: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4862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Desired State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408601"/>
              </p:ext>
            </p:extLst>
          </p:nvPr>
        </p:nvGraphicFramePr>
        <p:xfrm>
          <a:off x="1153510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76156460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Pong</a:t>
            </a:r>
          </a:p>
        </p:txBody>
      </p:sp>
      <p:sp>
        <p:nvSpPr>
          <p:cNvPr id="7" name="Down Arrow 6"/>
          <p:cNvSpPr/>
          <p:nvPr/>
        </p:nvSpPr>
        <p:spPr>
          <a:xfrm>
            <a:off x="1653872" y="1759226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832652" y="2473265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1st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Set up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83844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16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6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6610056" y="1479855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526359" y="3844626"/>
            <a:ext cx="2981738" cy="1150034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54996081"/>
              </p:ext>
            </p:extLst>
          </p:nvPr>
        </p:nvGraphicFramePr>
        <p:xfrm>
          <a:off x="1384852" y="2274243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/>
          <p:nvPr/>
        </p:nvCxnSpPr>
        <p:spPr>
          <a:xfrm rot="10800000">
            <a:off x="2136914" y="1798984"/>
            <a:ext cx="944217" cy="715617"/>
          </a:xfrm>
          <a:prstGeom prst="bentConnector3">
            <a:avLst>
              <a:gd name="adj1" fmla="val 42632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2136913" y="2514602"/>
            <a:ext cx="853210" cy="543185"/>
          </a:xfrm>
          <a:prstGeom prst="bentConnector3">
            <a:avLst>
              <a:gd name="adj1" fmla="val 43011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5774635" y="1868737"/>
            <a:ext cx="1036984" cy="725376"/>
          </a:xfrm>
          <a:prstGeom prst="bentConnector3">
            <a:avLst>
              <a:gd name="adj1" fmla="val 60543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5865643" y="2509294"/>
            <a:ext cx="1005609" cy="548491"/>
          </a:xfrm>
          <a:prstGeom prst="bentConnector3">
            <a:avLst>
              <a:gd name="adj1" fmla="val 5889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527314" y="2867103"/>
            <a:ext cx="1726712" cy="761015"/>
          </a:xfrm>
          <a:prstGeom prst="bentConnector3">
            <a:avLst>
              <a:gd name="adj1" fmla="val 498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5865644" y="2843508"/>
            <a:ext cx="1706217" cy="784609"/>
          </a:xfrm>
          <a:prstGeom prst="bentConnector3">
            <a:avLst>
              <a:gd name="adj1" fmla="val 1650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3369366" y="3844625"/>
            <a:ext cx="1124779" cy="575017"/>
          </a:xfrm>
          <a:prstGeom prst="bentConnector3">
            <a:avLst>
              <a:gd name="adj1" fmla="val 2283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34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646733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387</Words>
  <Application>Microsoft Macintosh PowerPoint</Application>
  <PresentationFormat>On-screen Show (16:9)</PresentationFormat>
  <Paragraphs>163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Karla</vt:lpstr>
      <vt:lpstr>Raleway</vt:lpstr>
      <vt:lpstr>Escalus template</vt:lpstr>
      <vt:lpstr>Playing Ping Pong on Kubernetes v2 A Study on Kubernetes Resilience</vt:lpstr>
      <vt:lpstr>Objective</vt:lpstr>
      <vt:lpstr>Scenario</vt:lpstr>
      <vt:lpstr>Rules of the Game</vt:lpstr>
      <vt:lpstr>Desired State</vt:lpstr>
      <vt:lpstr>1st Game</vt:lpstr>
      <vt:lpstr>Architecture</vt:lpstr>
      <vt:lpstr>Queue Architecture</vt:lpstr>
      <vt:lpstr>Play time</vt:lpstr>
      <vt:lpstr>2nd Game</vt:lpstr>
      <vt:lpstr>Task</vt:lpstr>
      <vt:lpstr>Play time</vt:lpstr>
      <vt:lpstr>Timeline</vt:lpstr>
      <vt:lpstr>3rd Game</vt:lpstr>
      <vt:lpstr>Logic Flow</vt:lpstr>
      <vt:lpstr>Architecture</vt:lpstr>
      <vt:lpstr>Play time</vt:lpstr>
      <vt:lpstr>4th Game</vt:lpstr>
      <vt:lpstr>Task</vt:lpstr>
      <vt:lpstr>Play time</vt:lpstr>
      <vt:lpstr>Timeline</vt:lpstr>
      <vt:lpstr>Scenario</vt:lpstr>
      <vt:lpstr>5th Game</vt:lpstr>
      <vt:lpstr>Logic Flow</vt:lpstr>
      <vt:lpstr>Play time</vt:lpstr>
      <vt:lpstr>6th Game</vt:lpstr>
      <vt:lpstr>Task</vt:lpstr>
      <vt:lpstr>Play time</vt:lpstr>
      <vt:lpstr> Conclusion</vt:lpstr>
      <vt:lpstr>How can we achieve application resilience</vt:lpstr>
      <vt:lpstr>Thanks!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Eduardo Patrocinio</cp:lastModifiedBy>
  <cp:revision>29</cp:revision>
  <dcterms:modified xsi:type="dcterms:W3CDTF">2018-05-16T19:11:01Z</dcterms:modified>
</cp:coreProperties>
</file>