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0" r:id="rId16"/>
    <p:sldId id="291" r:id="rId17"/>
    <p:sldId id="301" r:id="rId18"/>
    <p:sldId id="302" r:id="rId19"/>
    <p:sldId id="303" r:id="rId20"/>
    <p:sldId id="297" r:id="rId21"/>
    <p:sldId id="296" r:id="rId22"/>
    <p:sldId id="304" r:id="rId23"/>
    <p:sldId id="305" r:id="rId24"/>
    <p:sldId id="316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25" r:id="rId33"/>
    <p:sldId id="314" r:id="rId34"/>
    <p:sldId id="326" r:id="rId35"/>
    <p:sldId id="327" r:id="rId36"/>
    <p:sldId id="328" r:id="rId37"/>
    <p:sldId id="329" r:id="rId38"/>
    <p:sldId id="331" r:id="rId39"/>
    <p:sldId id="330" r:id="rId40"/>
    <p:sldId id="315" r:id="rId41"/>
    <p:sldId id="317" r:id="rId42"/>
    <p:sldId id="318" r:id="rId43"/>
    <p:sldId id="319" r:id="rId44"/>
    <p:sldId id="320" r:id="rId45"/>
    <p:sldId id="279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08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</a:t>
            </a:r>
            <a:r>
              <a:rPr lang="en-US" sz="4400">
                <a:solidFill>
                  <a:schemeClr val="tx1"/>
                </a:solidFill>
              </a:rPr>
              <a:t>Kubernetes v4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tx1"/>
                </a:solidFill>
              </a:rPr>
              <a:t>patrocinio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Sahdev Zala, </a:t>
            </a:r>
            <a:r>
              <a:rPr lang="en-US" dirty="0" err="1">
                <a:solidFill>
                  <a:schemeClr val="tx1"/>
                </a:solidFill>
              </a:rPr>
              <a:t>spzala@us.ibm.com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sp_zala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439</Words>
  <Application>Microsoft Macintosh PowerPoint</Application>
  <PresentationFormat>On-screen Show (16:9)</PresentationFormat>
  <Paragraphs>234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Karla</vt:lpstr>
      <vt:lpstr>Raleway</vt:lpstr>
      <vt:lpstr>Escalus template</vt:lpstr>
      <vt:lpstr>Playing Ping Pong on Kubernetes v4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Queue 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Architecture</vt:lpstr>
      <vt:lpstr>Play time</vt:lpstr>
      <vt:lpstr>9th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47</cp:revision>
  <dcterms:modified xsi:type="dcterms:W3CDTF">2018-08-14T18:13:47Z</dcterms:modified>
</cp:coreProperties>
</file>