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6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7" r:id="rId13"/>
    <p:sldId id="294" r:id="rId14"/>
    <p:sldId id="298" r:id="rId15"/>
    <p:sldId id="299" r:id="rId16"/>
    <p:sldId id="300" r:id="rId17"/>
    <p:sldId id="301" r:id="rId18"/>
    <p:sldId id="302" r:id="rId19"/>
    <p:sldId id="303" r:id="rId20"/>
    <p:sldId id="296" r:id="rId21"/>
    <p:sldId id="304" r:id="rId22"/>
    <p:sldId id="305" r:id="rId23"/>
    <p:sldId id="316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7" r:id="rId35"/>
    <p:sldId id="318" r:id="rId36"/>
    <p:sldId id="319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  <p:sldId id="276" r:id="rId57"/>
    <p:sldId id="277" r:id="rId58"/>
    <p:sldId id="278" r:id="rId59"/>
    <p:sldId id="279" r:id="rId60"/>
    <p:sldId id="280" r:id="rId61"/>
    <p:sldId id="281" r:id="rId62"/>
    <p:sldId id="282" r:id="rId63"/>
    <p:sldId id="283" r:id="rId6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9"/>
    <p:restoredTop sz="94617"/>
  </p:normalViewPr>
  <p:slideViewPr>
    <p:cSldViewPr snapToGrid="0" snapToObjects="1">
      <p:cViewPr varScale="1">
        <p:scale>
          <a:sx n="118" d="100"/>
          <a:sy n="118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 smtClean="0"/>
            <a:t>Wait</a:t>
          </a:r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 smtClean="0"/>
            <a:t>Ball</a:t>
          </a:r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Ping</a:t>
          </a:r>
          <a:endParaRPr lang="en-US" dirty="0"/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Pong</a:t>
          </a:r>
          <a:endParaRPr lang="en-US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Message</a:t>
          </a:r>
          <a:endParaRPr lang="en-US" dirty="0"/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mtClean="0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mtClean="0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  <dgm:t>
        <a:bodyPr/>
        <a:lstStyle/>
        <a:p>
          <a:endParaRPr lang="en-US"/>
        </a:p>
      </dgm:t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  <dgm:t>
        <a:bodyPr/>
        <a:lstStyle/>
        <a:p>
          <a:endParaRPr lang="en-US"/>
        </a:p>
      </dgm:t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  <dgm:t>
        <a:bodyPr/>
        <a:lstStyle/>
        <a:p>
          <a:endParaRPr lang="en-US"/>
        </a:p>
      </dgm:t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 smtClean="0"/>
            <a:t>Wait</a:t>
          </a:r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 smtClean="0"/>
            <a:t>Ball</a:t>
          </a:r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Ball</a:t>
          </a:r>
          <a:endParaRPr lang="en-US" sz="12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Wait</a:t>
          </a: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Ping</a:t>
          </a:r>
          <a:endParaRPr lang="en-US" sz="1300" kern="1200" dirty="0"/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Pong</a:t>
          </a:r>
          <a:endParaRPr lang="en-US" sz="1300" kern="1200" dirty="0"/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Message</a:t>
          </a:r>
          <a:endParaRPr lang="en-US" sz="1300" kern="1200" dirty="0"/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Ball</a:t>
          </a:r>
          <a:endParaRPr lang="en-US" sz="12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Wait</a:t>
          </a: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9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78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63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42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86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37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7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495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4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2"/>
            <a:ext cx="9144000" cy="3341667"/>
          </a:xfrm>
          <a:custGeom>
            <a:avLst/>
            <a:gdLst/>
            <a:ahLst/>
            <a:cxnLst/>
            <a:rect l="0" t="0" r="0" b="0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1" cy="4453148"/>
          </a:xfrm>
          <a:custGeom>
            <a:avLst/>
            <a:gdLst/>
            <a:ahLst/>
            <a:cxnLst/>
            <a:rect l="0" t="0" r="0" b="0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10861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0" name="Shape 50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4" name="Shape 54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70750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3357261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5843773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1" name="Shape 71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2" name="Shape 72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duardop@us.ibm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5.xml"/><Relationship Id="rId12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diagramData" Target="../diagrams/data5.xml"/><Relationship Id="rId9" Type="http://schemas.openxmlformats.org/officeDocument/2006/relationships/diagramLayout" Target="../diagrams/layout5.xml"/><Relationship Id="rId10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7.xml"/><Relationship Id="rId12" Type="http://schemas.microsoft.com/office/2007/relationships/diagramDrawing" Target="../diagrams/drawing7.xml"/><Relationship Id="rId13" Type="http://schemas.openxmlformats.org/officeDocument/2006/relationships/diagramData" Target="../diagrams/data8.xml"/><Relationship Id="rId14" Type="http://schemas.openxmlformats.org/officeDocument/2006/relationships/diagramLayout" Target="../diagrams/layout8.xml"/><Relationship Id="rId15" Type="http://schemas.openxmlformats.org/officeDocument/2006/relationships/diagramQuickStyle" Target="../diagrams/quickStyle8.xml"/><Relationship Id="rId16" Type="http://schemas.openxmlformats.org/officeDocument/2006/relationships/diagramColors" Target="../diagrams/colors8.xml"/><Relationship Id="rId17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diagramData" Target="../diagrams/data7.xml"/><Relationship Id="rId9" Type="http://schemas.openxmlformats.org/officeDocument/2006/relationships/diagramLayout" Target="../diagrams/layout7.xml"/><Relationship Id="rId10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Raleway:400,700%7CKarla:400,700,400italic,700italic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twitter.com/googledocs/status/73008724015664332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Playing Ping Pong on Kubernetes</a:t>
            </a:r>
            <a:br>
              <a:rPr lang="en-US" sz="4400" dirty="0" smtClean="0"/>
            </a:br>
            <a:r>
              <a:rPr lang="en-US" sz="3600" i="1" dirty="0" smtClean="0"/>
              <a:t>A Study on Kubernetes Resilience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09903" y="3933497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Eduardo Patrocinio,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eduardop@us.ibm.com</a:t>
            </a:r>
            <a:r>
              <a:rPr lang="en-US" dirty="0" smtClean="0">
                <a:solidFill>
                  <a:schemeClr val="bg1"/>
                </a:solidFill>
              </a:rPr>
              <a:t>, @</a:t>
            </a:r>
            <a:r>
              <a:rPr lang="en-US" dirty="0" err="1" smtClean="0">
                <a:solidFill>
                  <a:schemeClr val="bg1"/>
                </a:solidFill>
              </a:rPr>
              <a:t>patrocinio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Sahdev Zala, TBD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64180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Kill the Ping Pod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03312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Ping / Pong:</a:t>
            </a:r>
            <a:br>
              <a:rPr lang="en-US" dirty="0" smtClean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</a:t>
            </a:r>
            <a:r>
              <a:rPr lang="en-US" dirty="0" err="1" smtClean="0"/>
              <a:t>akes</a:t>
            </a:r>
            <a:r>
              <a:rPr lang="en-US" dirty="0" smtClean="0"/>
              <a:t> a ball (message) from a channel</a:t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 smtClean="0"/>
              <a:t>Holds the ball for one second</a:t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140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79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 smtClean="0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0717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2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97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Let’s kill the </a:t>
            </a:r>
            <a:r>
              <a:rPr lang="en-US" sz="3200" dirty="0" smtClean="0"/>
              <a:t>Pod in the </a:t>
            </a:r>
            <a:r>
              <a:rPr lang="en-US" sz="3200" dirty="0" err="1" smtClean="0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Kill the </a:t>
            </a:r>
            <a:r>
              <a:rPr lang="en-US" smtClean="0"/>
              <a:t>Ping </a:t>
            </a:r>
            <a:r>
              <a:rPr lang="en-US" smtClean="0"/>
              <a:t>Pod in the Replica </a:t>
            </a:r>
            <a:r>
              <a:rPr lang="en-US" dirty="0" smtClean="0"/>
              <a:t>Set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 smtClean="0"/>
              <a:t>Describe how to make an application available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 smtClean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Pong</a:t>
            </a:r>
            <a:endParaRPr lang="en-US" sz="2000" dirty="0"/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 smtClean="0"/>
              <a:t>Flow:</a:t>
            </a:r>
            <a:br>
              <a:rPr lang="en-US" sz="2000" dirty="0" smtClean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 smtClean="0"/>
              <a:t>T</a:t>
            </a:r>
            <a:r>
              <a:rPr lang="en-US" sz="2000" dirty="0" err="1" smtClean="0"/>
              <a:t>ake</a:t>
            </a:r>
            <a:r>
              <a:rPr lang="en-US" sz="2000" dirty="0" smtClean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 smtClean="0"/>
              <a:t>Initialization:</a:t>
            </a:r>
            <a:br>
              <a:rPr lang="en-US" sz="2000" dirty="0" smtClean="0"/>
            </a:br>
            <a:endParaRPr lang="en" sz="2000" dirty="0" smtClean="0"/>
          </a:p>
          <a:p>
            <a:pPr marL="457200" indent="-228600">
              <a:lnSpc>
                <a:spcPct val="150000"/>
              </a:lnSpc>
            </a:pPr>
            <a:r>
              <a:rPr lang="en-US" sz="2000" dirty="0" smtClean="0"/>
              <a:t>Is there a ball in the cache? </a:t>
            </a:r>
            <a:br>
              <a:rPr lang="en-US" sz="2000" dirty="0" smtClean="0"/>
            </a:br>
            <a:r>
              <a:rPr lang="en-US" sz="2000" dirty="0" smtClean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r>
              <a:rPr lang="en-US" dirty="0" smtClean="0"/>
              <a:t>Redis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RSet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</a:t>
            </a:r>
            <a:r>
              <a:rPr lang="en-US" dirty="0" smtClean="0">
                <a:solidFill>
                  <a:srgbClr val="ABE33F"/>
                </a:solidFill>
              </a:rPr>
              <a:t>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2 Pings, 2 Pongs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Kill the Ping Replica Set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Ping1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Pongs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	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Ping2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Ping2 also releases the ball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 smtClean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 smtClean="0"/>
              <a:t>Keep the ball moving (despite </a:t>
            </a:r>
            <a:r>
              <a:rPr lang="en-US" smtClean="0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Check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315651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 smtClean="0"/>
              <a:t>Flow:</a:t>
            </a:r>
            <a:br>
              <a:rPr lang="en-US" sz="2000" dirty="0" smtClean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1600" dirty="0" smtClean="0"/>
              <a:t>T</a:t>
            </a:r>
            <a:r>
              <a:rPr lang="en-US" sz="1600" dirty="0" err="1" smtClean="0"/>
              <a:t>ake</a:t>
            </a:r>
            <a:r>
              <a:rPr lang="en-US" sz="1600" dirty="0" smtClean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/>
              <a:t>Holds the ball for one second</a:t>
            </a:r>
          </a:p>
          <a:p>
            <a:pPr marL="457200" indent="-228600">
              <a:lnSpc>
                <a:spcPct val="150000"/>
              </a:lnSpc>
            </a:pPr>
            <a:r>
              <a:rPr lang="en-US" sz="1600" dirty="0"/>
              <a:t>Is there a ball in the cache? </a:t>
            </a:r>
            <a:br>
              <a:rPr lang="en-US" sz="1600" dirty="0"/>
            </a:br>
            <a:r>
              <a:rPr lang="en-US" sz="16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Clean the cache</a:t>
            </a:r>
            <a:endParaRPr lang="en" sz="16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07504" y="1333813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 smtClean="0"/>
              <a:t>Initialization:</a:t>
            </a:r>
            <a:br>
              <a:rPr lang="en-US" sz="2000" dirty="0" smtClean="0"/>
            </a:br>
            <a:endParaRPr lang="en" sz="2000" dirty="0" smtClean="0"/>
          </a:p>
          <a:p>
            <a:pPr marL="457200" indent="-228600">
              <a:lnSpc>
                <a:spcPct val="150000"/>
              </a:lnSpc>
            </a:pPr>
            <a:r>
              <a:rPr lang="en-US" sz="2000" dirty="0" smtClean="0"/>
              <a:t>Is there a ball in the cache? </a:t>
            </a:r>
            <a:br>
              <a:rPr lang="en-US" sz="2000" dirty="0" smtClean="0"/>
            </a:br>
            <a:r>
              <a:rPr lang="en-US" sz="2000" dirty="0" smtClean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2363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</a:t>
            </a:r>
            <a:r>
              <a:rPr lang="en-US" dirty="0" smtClean="0">
                <a:solidFill>
                  <a:srgbClr val="ABE33F"/>
                </a:solidFill>
              </a:rPr>
              <a:t>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Stop a Kubernetes node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9th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smtClean="0"/>
              <a:t>Across clusters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26114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886650" y="1556149"/>
            <a:ext cx="3150900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AE9D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have to be signed in to your Google account.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243071" y="1556149"/>
            <a:ext cx="3509700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AE9D"/>
                </a:solidFill>
              </a:rPr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886650" y="3753525"/>
            <a:ext cx="68661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 b="1" i="1">
                <a:solidFill>
                  <a:srgbClr val="00AE9D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00AE9D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00AE9D"/>
                </a:solidFill>
              </a:rPr>
              <a:t>This template is free to use under </a:t>
            </a:r>
            <a:r>
              <a:rPr lang="en" sz="1000" i="1" u="sng">
                <a:solidFill>
                  <a:srgbClr val="00AE9D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00AE9D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i="1">
              <a:solidFill>
                <a:srgbClr val="00AE9D"/>
              </a:solidFill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 i="1">
              <a:solidFill>
                <a:srgbClr val="00AE9D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2988250" y="1354750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Hello!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988250" y="2478173"/>
            <a:ext cx="5351700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 @username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685612" y="1814387"/>
            <a:ext cx="1512761" cy="1433896"/>
            <a:chOff x="5300400" y="3670175"/>
            <a:chExt cx="421300" cy="399325"/>
          </a:xfrm>
        </p:grpSpPr>
        <p:sp>
          <p:nvSpPr>
            <p:cNvPr id="103" name="Shape 10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8" name="Shape 108"/>
          <p:cNvSpPr/>
          <p:nvPr/>
        </p:nvSpPr>
        <p:spPr>
          <a:xfrm>
            <a:off x="1850371" y="1562100"/>
            <a:ext cx="957629" cy="859665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ABE33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Each player</a:t>
            </a:r>
            <a:br>
              <a:rPr lang="en-US" dirty="0" smtClean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</a:t>
            </a:r>
            <a:r>
              <a:rPr lang="en-US" dirty="0" err="1" smtClean="0"/>
              <a:t>akes</a:t>
            </a:r>
            <a:r>
              <a:rPr lang="en-US" dirty="0" smtClean="0"/>
              <a:t> a ball (message) from a channel</a:t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 smtClean="0"/>
              <a:t>Holds the ball for one second</a:t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Big concept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70750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3357262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5843774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86650" y="1747275"/>
            <a:ext cx="4436100" cy="27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25" y="717423"/>
            <a:ext cx="3568799" cy="3568799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 idx="4294967295"/>
          </p:nvPr>
        </p:nvSpPr>
        <p:spPr>
          <a:xfrm>
            <a:off x="332750" y="273900"/>
            <a:ext cx="3864900" cy="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Want big impact? </a:t>
            </a:r>
            <a:r>
              <a:rPr lang="en" sz="1800">
                <a:solidFill>
                  <a:srgbClr val="004C52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78" name="Shape 178"/>
          <p:cNvSpPr/>
          <p:nvPr/>
        </p:nvSpPr>
        <p:spPr>
          <a:xfrm>
            <a:off x="3321325" y="1705950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Gray</a:t>
            </a:r>
          </a:p>
        </p:txBody>
      </p:sp>
      <p:sp>
        <p:nvSpPr>
          <p:cNvPr id="179" name="Shape 179"/>
          <p:cNvSpPr/>
          <p:nvPr/>
        </p:nvSpPr>
        <p:spPr>
          <a:xfrm>
            <a:off x="1776500" y="2275812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White</a:t>
            </a:r>
          </a:p>
        </p:txBody>
      </p:sp>
      <p:sp>
        <p:nvSpPr>
          <p:cNvPr id="180" name="Shape 180"/>
          <p:cNvSpPr/>
          <p:nvPr/>
        </p:nvSpPr>
        <p:spPr>
          <a:xfrm>
            <a:off x="5226775" y="2275812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Black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952500" y="1869281"/>
          <a:ext cx="5601600" cy="2371500"/>
        </p:xfrm>
        <a:graphic>
          <a:graphicData uri="http://schemas.openxmlformats.org/drawingml/2006/table">
            <a:tbl>
              <a:tblPr>
                <a:noFill/>
                <a:tableStyleId>{C2C81087-B1B1-42C2-B6DE-B8C179A9A6A5}</a:tableStyleId>
              </a:tblPr>
              <a:tblGrid>
                <a:gridCol w="1400400"/>
                <a:gridCol w="1400400"/>
                <a:gridCol w="1400400"/>
                <a:gridCol w="1400400"/>
              </a:tblGrid>
              <a:tr h="59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590925" y="942583"/>
            <a:ext cx="8171735" cy="389283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4C52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title" idx="4294967295"/>
          </p:nvPr>
        </p:nvSpPr>
        <p:spPr>
          <a:xfrm>
            <a:off x="886650" y="1698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93" name="Shape 193"/>
          <p:cNvSpPr/>
          <p:nvPr/>
        </p:nvSpPr>
        <p:spPr>
          <a:xfrm>
            <a:off x="1909650" y="1906700"/>
            <a:ext cx="7961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BE33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</a:p>
        </p:txBody>
      </p:sp>
      <p:sp>
        <p:nvSpPr>
          <p:cNvPr id="194" name="Shape 194"/>
          <p:cNvSpPr/>
          <p:nvPr/>
        </p:nvSpPr>
        <p:spPr>
          <a:xfrm>
            <a:off x="1261300" y="22275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941125" y="37279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932475" y="19363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617150" y="40443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759825" y="24300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7502375" y="40887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Pong</a:t>
            </a:r>
            <a:endParaRPr lang="en-US" sz="2000" dirty="0"/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9D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 idx="4294967295"/>
          </p:nvPr>
        </p:nvSpPr>
        <p:spPr>
          <a:xfrm>
            <a:off x="1599425" y="1029000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89,526,124$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4294967295"/>
          </p:nvPr>
        </p:nvSpPr>
        <p:spPr>
          <a:xfrm>
            <a:off x="1599425" y="1792307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ABE33F"/>
                </a:solidFill>
              </a:rPr>
              <a:t>That’s a lot of money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ctrTitle" idx="4294967295"/>
          </p:nvPr>
        </p:nvSpPr>
        <p:spPr>
          <a:xfrm>
            <a:off x="1599425" y="3657893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4294967295"/>
          </p:nvPr>
        </p:nvSpPr>
        <p:spPr>
          <a:xfrm>
            <a:off x="1599425" y="4421201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Total success!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ctrTitle" idx="4294967295"/>
          </p:nvPr>
        </p:nvSpPr>
        <p:spPr>
          <a:xfrm>
            <a:off x="1599425" y="2343447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185,244 users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ubTitle" idx="4294967295"/>
          </p:nvPr>
        </p:nvSpPr>
        <p:spPr>
          <a:xfrm>
            <a:off x="1599425" y="3106754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00AE9D"/>
                </a:solidFill>
              </a:rPr>
              <a:t>And a lot of users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21" name="Shape 221"/>
          <p:cNvSpPr/>
          <p:nvPr/>
        </p:nvSpPr>
        <p:spPr>
          <a:xfrm>
            <a:off x="4899823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</a:p>
        </p:txBody>
      </p:sp>
      <p:sp>
        <p:nvSpPr>
          <p:cNvPr id="222" name="Shape 222"/>
          <p:cNvSpPr/>
          <p:nvPr/>
        </p:nvSpPr>
        <p:spPr>
          <a:xfrm>
            <a:off x="2893236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</a:p>
        </p:txBody>
      </p:sp>
      <p:sp>
        <p:nvSpPr>
          <p:cNvPr id="223" name="Shape 223"/>
          <p:cNvSpPr/>
          <p:nvPr/>
        </p:nvSpPr>
        <p:spPr>
          <a:xfrm>
            <a:off x="886650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04600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3368169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3"/>
          </p:nvPr>
        </p:nvSpPr>
        <p:spPr>
          <a:xfrm>
            <a:off x="5831739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04600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2"/>
          </p:nvPr>
        </p:nvSpPr>
        <p:spPr>
          <a:xfrm>
            <a:off x="3368169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3"/>
          </p:nvPr>
        </p:nvSpPr>
        <p:spPr>
          <a:xfrm>
            <a:off x="5831739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000" y="881550"/>
            <a:ext cx="6245999" cy="36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47" name="Shape 24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4126200" y="1078126"/>
            <a:ext cx="4609968" cy="35889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19121" y="1268721"/>
            <a:ext cx="4224300" cy="26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 @username &amp; user@mail.me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886650" y="1984500"/>
            <a:ext cx="7370699" cy="29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</a:t>
            </a:r>
            <a:r>
              <a:rPr lang="en" sz="2400" b="1"/>
              <a:t>awesome resources</a:t>
            </a:r>
            <a:r>
              <a:rPr lang="en" sz="2400"/>
              <a:t>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886650" y="1657350"/>
            <a:ext cx="7799999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/>
              <a:t>This presentation uses the following typographies and colors: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 dirty="0"/>
              <a:t>Titles: </a:t>
            </a:r>
            <a:r>
              <a:rPr lang="en" sz="1200" b="1" dirty="0" err="1"/>
              <a:t>Raleway</a:t>
            </a:r>
            <a:endParaRPr lang="en" sz="1200" b="1" dirty="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 dirty="0"/>
              <a:t>Body copy: </a:t>
            </a:r>
            <a:r>
              <a:rPr lang="en" sz="1200" b="1" dirty="0"/>
              <a:t>Karla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 dirty="0">
                <a:solidFill>
                  <a:srgbClr val="00AE9D"/>
                </a:solidFill>
                <a:hlinkClick r:id="rId3"/>
              </a:rPr>
              <a:t>https://www.google.com/fonts#UsePlace:use/Collection:Raleway:400,700|Karla:400,700,400italic,700italic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Dark green </a:t>
            </a:r>
            <a:r>
              <a:rPr lang="en" sz="1200" b="1" dirty="0"/>
              <a:t>#004c52</a:t>
            </a:r>
            <a:r>
              <a:rPr lang="en" sz="1200" dirty="0"/>
              <a:t> / Aqua green </a:t>
            </a:r>
            <a:r>
              <a:rPr lang="en" sz="1200" b="1" dirty="0">
                <a:solidFill>
                  <a:srgbClr val="00AE9D"/>
                </a:solidFill>
              </a:rPr>
              <a:t>#00ae9d</a:t>
            </a:r>
            <a:r>
              <a:rPr lang="en" sz="1200" dirty="0"/>
              <a:t> / Lime green </a:t>
            </a:r>
            <a:r>
              <a:rPr lang="en" sz="1200" b="1" dirty="0">
                <a:solidFill>
                  <a:srgbClr val="ABE33F"/>
                </a:solidFill>
              </a:rPr>
              <a:t>#abe33f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886650" y="4171650"/>
            <a:ext cx="61487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b="1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1000" b="1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121" y="3134231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5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8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7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0" y="890658"/>
            <a:ext cx="257557" cy="29640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39" y="891565"/>
            <a:ext cx="222333" cy="2945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7" y="886149"/>
            <a:ext cx="361490" cy="305453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1" y="890200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8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5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6" y="1383581"/>
            <a:ext cx="309986" cy="3081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7" y="1401212"/>
            <a:ext cx="300033" cy="27291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2"/>
            <a:ext cx="280164" cy="2675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2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2" y="1358306"/>
            <a:ext cx="357864" cy="358770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6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5" y="1867518"/>
            <a:ext cx="345210" cy="337976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3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0" y="1887826"/>
            <a:ext cx="297332" cy="29731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6" y="1848981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299" y="1876990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8" y="1867518"/>
            <a:ext cx="317201" cy="337976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5" y="1863448"/>
            <a:ext cx="355588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79"/>
            <a:ext cx="268398" cy="288285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2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59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5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2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0"/>
            <a:ext cx="128353" cy="373237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3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5" y="2383039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3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8" y="2843869"/>
            <a:ext cx="296407" cy="38045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69"/>
            <a:ext cx="219595" cy="3804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6"/>
            <a:ext cx="366004" cy="231342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4"/>
            <a:ext cx="314500" cy="31448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4" y="2894065"/>
            <a:ext cx="378658" cy="280145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2" y="2877803"/>
            <a:ext cx="306360" cy="312668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6" y="3398248"/>
            <a:ext cx="342490" cy="26930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3" y="2873271"/>
            <a:ext cx="234062" cy="332574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89"/>
            <a:ext cx="333481" cy="224127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1"/>
            <a:ext cx="324416" cy="258907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1"/>
            <a:ext cx="318089" cy="266603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7" y="3372086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8"/>
            <a:ext cx="335257" cy="245809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49" y="3410048"/>
            <a:ext cx="335257" cy="245809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2" y="3385203"/>
            <a:ext cx="311762" cy="295500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7" y="3381577"/>
            <a:ext cx="302734" cy="302752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8"/>
            <a:ext cx="328042" cy="328060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89"/>
            <a:ext cx="355163" cy="200632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5"/>
            <a:ext cx="238576" cy="376826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5" y="3848313"/>
            <a:ext cx="281496" cy="366910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3" y="3881237"/>
            <a:ext cx="300921" cy="30093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7"/>
            <a:ext cx="300921" cy="26297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6"/>
            <a:ext cx="303659" cy="30364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2"/>
            <a:ext cx="347911" cy="294612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2" y="3875373"/>
            <a:ext cx="312687" cy="31266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3"/>
            <a:ext cx="320827" cy="342490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8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29"/>
            <a:ext cx="328948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0" y="4358432"/>
            <a:ext cx="270211" cy="344303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8" y="4371530"/>
            <a:ext cx="309986" cy="318551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4" y="4345778"/>
            <a:ext cx="406667" cy="369611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2" y="4366572"/>
            <a:ext cx="281940" cy="327579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7"/>
            <a:ext cx="399433" cy="383153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7" y="4433359"/>
            <a:ext cx="351537" cy="19430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6" cy="294612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8"/>
            <a:ext cx="432570" cy="421333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3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4" y="3139421"/>
            <a:ext cx="1075936" cy="1047988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BE33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1270</Words>
  <Application>Microsoft Macintosh PowerPoint</Application>
  <PresentationFormat>On-screen Show (16:9)</PresentationFormat>
  <Paragraphs>300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Karla</vt:lpstr>
      <vt:lpstr>Raleway</vt:lpstr>
      <vt:lpstr>Escalus template</vt:lpstr>
      <vt:lpstr>Playing Ping Pong on Kubernetes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Logic Flow</vt:lpstr>
      <vt:lpstr>Play time</vt:lpstr>
      <vt:lpstr>3rd Game</vt:lpstr>
      <vt:lpstr>Architecture</vt:lpstr>
      <vt:lpstr>Play time</vt:lpstr>
      <vt:lpstr>4th Game</vt:lpstr>
      <vt:lpstr>Task</vt:lpstr>
      <vt:lpstr>Play time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Task</vt:lpstr>
      <vt:lpstr>Play time</vt:lpstr>
      <vt:lpstr>9th Game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18</cp:revision>
  <dcterms:modified xsi:type="dcterms:W3CDTF">2017-08-30T15:52:49Z</dcterms:modified>
</cp:coreProperties>
</file>