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8" r:id="rId15"/>
    <p:sldId id="299" r:id="rId16"/>
    <p:sldId id="300" r:id="rId17"/>
    <p:sldId id="301" r:id="rId18"/>
    <p:sldId id="302" r:id="rId19"/>
    <p:sldId id="303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7" r:id="rId35"/>
    <p:sldId id="318" r:id="rId36"/>
    <p:sldId id="319" r:id="rId37"/>
    <p:sldId id="320" r:id="rId38"/>
    <p:sldId id="279" r:id="rId39"/>
    <p:sldId id="282" r:id="rId40"/>
    <p:sldId id="283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9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8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2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8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3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Playing Ping Pong on Kubernetes – v2</a:t>
            </a:r>
            <a:br>
              <a:rPr lang="en-US" sz="4400" dirty="0"/>
            </a:br>
            <a:r>
              <a:rPr lang="en-US" sz="3600" i="1" dirty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64180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03312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14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9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0717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2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7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</a:t>
            </a:r>
            <a:r>
              <a:rPr lang="en-US"/>
              <a:t>Ping Pod in the Replica </a:t>
            </a:r>
            <a:r>
              <a:rPr lang="en-US" dirty="0"/>
              <a:t>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available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Deploy as Helm Chart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432</Words>
  <Application>Microsoft Macintosh PowerPoint</Application>
  <PresentationFormat>On-screen Show (16:9)</PresentationFormat>
  <Paragraphs>190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Karla</vt:lpstr>
      <vt:lpstr>Raleway</vt:lpstr>
      <vt:lpstr>Escalus template</vt:lpstr>
      <vt:lpstr>Playing Ping Pong on Kubernetes –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Logic Flow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 Conclusion</vt:lpstr>
      <vt:lpstr>How can we achieve application resilience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25</cp:revision>
  <dcterms:modified xsi:type="dcterms:W3CDTF">2018-05-14T17:54:42Z</dcterms:modified>
</cp:coreProperties>
</file>