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6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1" r:id="rId16"/>
    <p:sldId id="301" r:id="rId17"/>
    <p:sldId id="302" r:id="rId18"/>
    <p:sldId id="303" r:id="rId19"/>
    <p:sldId id="297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25" r:id="rId32"/>
    <p:sldId id="314" r:id="rId33"/>
    <p:sldId id="326" r:id="rId34"/>
    <p:sldId id="327" r:id="rId35"/>
    <p:sldId id="328" r:id="rId36"/>
    <p:sldId id="329" r:id="rId37"/>
    <p:sldId id="331" r:id="rId38"/>
    <p:sldId id="330" r:id="rId39"/>
    <p:sldId id="315" r:id="rId40"/>
    <p:sldId id="317" r:id="rId41"/>
    <p:sldId id="318" r:id="rId42"/>
    <p:sldId id="319" r:id="rId43"/>
    <p:sldId id="320" r:id="rId44"/>
    <p:sldId id="27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15"/>
  </p:normalViewPr>
  <p:slideViewPr>
    <p:cSldViewPr snapToGrid="0" snapToObjects="1">
      <p:cViewPr varScale="1">
        <p:scale>
          <a:sx n="204" d="100"/>
          <a:sy n="204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426572" y="452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Ping</a:t>
          </a:r>
        </a:p>
      </dsp:txBody>
      <dsp:txXfrm>
        <a:off x="682810" y="452"/>
        <a:ext cx="768715" cy="512476"/>
      </dsp:txXfrm>
    </dsp:sp>
    <dsp:sp modelId="{A311FD57-98B2-754E-92C1-6DD2AC34F7FB}">
      <dsp:nvSpPr>
        <dsp:cNvPr id="0" name=""/>
        <dsp:cNvSpPr/>
      </dsp:nvSpPr>
      <dsp:spPr>
        <a:xfrm>
          <a:off x="1541209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44012"/>
        <a:ext cx="638034" cy="425355"/>
      </dsp:txXfrm>
    </dsp:sp>
    <dsp:sp modelId="{D6015B5E-760F-624F-B51F-AC7ABC17B8EC}">
      <dsp:nvSpPr>
        <dsp:cNvPr id="0" name=""/>
        <dsp:cNvSpPr/>
      </dsp:nvSpPr>
      <dsp:spPr>
        <a:xfrm>
          <a:off x="2455723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44012"/>
        <a:ext cx="638034" cy="425355"/>
      </dsp:txXfrm>
    </dsp:sp>
    <dsp:sp modelId="{61669324-E2AA-8C43-8C54-86F76CB27C5C}">
      <dsp:nvSpPr>
        <dsp:cNvPr id="0" name=""/>
        <dsp:cNvSpPr/>
      </dsp:nvSpPr>
      <dsp:spPr>
        <a:xfrm>
          <a:off x="426572" y="584675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Pong</a:t>
          </a:r>
        </a:p>
      </dsp:txBody>
      <dsp:txXfrm>
        <a:off x="682810" y="584675"/>
        <a:ext cx="768715" cy="512476"/>
      </dsp:txXfrm>
    </dsp:sp>
    <dsp:sp modelId="{694E7B0F-EBF7-824B-951E-C31495433470}">
      <dsp:nvSpPr>
        <dsp:cNvPr id="0" name=""/>
        <dsp:cNvSpPr/>
      </dsp:nvSpPr>
      <dsp:spPr>
        <a:xfrm>
          <a:off x="1541209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628236"/>
        <a:ext cx="638034" cy="425355"/>
      </dsp:txXfrm>
    </dsp:sp>
    <dsp:sp modelId="{BFD501AE-FBD9-574C-80FC-E8F5454E49E1}">
      <dsp:nvSpPr>
        <dsp:cNvPr id="0" name=""/>
        <dsp:cNvSpPr/>
      </dsp:nvSpPr>
      <dsp:spPr>
        <a:xfrm>
          <a:off x="2455723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628236"/>
        <a:ext cx="638034" cy="425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26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00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73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79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00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39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Kubernetes v4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tx1"/>
                </a:solidFill>
              </a:rPr>
              <a:t>patrocinio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Sahdev Zala, </a:t>
            </a:r>
            <a:r>
              <a:rPr lang="en-US" dirty="0" err="1">
                <a:solidFill>
                  <a:schemeClr val="tx1"/>
                </a:solidFill>
              </a:rPr>
              <a:t>spzala@us.ibm.com</a:t>
            </a:r>
            <a:r>
              <a:rPr lang="en-US" dirty="0">
                <a:solidFill>
                  <a:schemeClr val="tx1"/>
                </a:solidFill>
              </a:rPr>
              <a:t>, @</a:t>
            </a:r>
            <a:r>
              <a:rPr lang="en-US" dirty="0" err="1">
                <a:solidFill>
                  <a:schemeClr val="tx1"/>
                </a:solidFill>
              </a:rPr>
              <a:t>sp_zala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76213" y="2464033"/>
            <a:ext cx="2256204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>
            <a:off x="2633630" y="2474798"/>
            <a:ext cx="1030964" cy="522073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</p:cNvCxnSpPr>
          <p:nvPr/>
        </p:nvCxnSpPr>
        <p:spPr>
          <a:xfrm flipV="1">
            <a:off x="4878888" y="2454921"/>
            <a:ext cx="1153649" cy="541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StatefulSet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</a:t>
            </a:r>
            <a:r>
              <a:rPr lang="en-US" sz="2000" b="1" dirty="0"/>
              <a:t>(Pod</a:t>
            </a:r>
            <a:r>
              <a:rPr lang="en-US" sz="2000" b="1"/>
              <a:t>, ball)</a:t>
            </a:r>
            <a:r>
              <a:rPr lang="en-US" sz="2000"/>
              <a:t> </a:t>
            </a:r>
            <a:r>
              <a:rPr lang="en-US" sz="2000" dirty="0"/>
              <a:t>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 </a:t>
            </a:r>
            <a:r>
              <a:rPr lang="en-US" sz="2000" b="1" dirty="0"/>
              <a:t>for current Pod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610615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A better (utilization of) Queue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122175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Current 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3468498"/>
              </p:ext>
            </p:extLst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277759" y="2173403"/>
            <a:ext cx="1366756" cy="34120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075691" y="2591442"/>
            <a:ext cx="1568824" cy="791037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712309" y="17235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572021" y="2957546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9886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fact, It’s More Like This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34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let’s change the order…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81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18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9th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4793304"/>
              </p:ext>
            </p:extLst>
          </p:nvPr>
        </p:nvGraphicFramePr>
        <p:xfrm>
          <a:off x="2418605" y="2349887"/>
          <a:ext cx="3945685" cy="1097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136916" y="1798986"/>
            <a:ext cx="944215" cy="831019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136913" y="2514602"/>
            <a:ext cx="824666" cy="666305"/>
          </a:xfrm>
          <a:prstGeom prst="bentConnector3">
            <a:avLst>
              <a:gd name="adj1" fmla="val 37574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5947531" y="1868736"/>
            <a:ext cx="864091" cy="76126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cxnSpLocks/>
          </p:cNvCxnSpPr>
          <p:nvPr/>
        </p:nvCxnSpPr>
        <p:spPr>
          <a:xfrm flipV="1">
            <a:off x="5947530" y="2509295"/>
            <a:ext cx="923722" cy="671612"/>
          </a:xfrm>
          <a:prstGeom prst="bentConnector3">
            <a:avLst>
              <a:gd name="adj1" fmla="val 6024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401</Words>
  <Application>Microsoft Macintosh PowerPoint</Application>
  <PresentationFormat>On-screen Show (16:9)</PresentationFormat>
  <Paragraphs>209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Karla</vt:lpstr>
      <vt:lpstr>Raleway</vt:lpstr>
      <vt:lpstr>Escalus template</vt:lpstr>
      <vt:lpstr>Playing Ping Pong on Kubernetes v4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Current Queue Architecture</vt:lpstr>
      <vt:lpstr>In fact, It’s More Like This</vt:lpstr>
      <vt:lpstr>So let’s change the order…</vt:lpstr>
      <vt:lpstr>Architecture</vt:lpstr>
      <vt:lpstr>Play time</vt:lpstr>
      <vt:lpstr>9th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50</cp:revision>
  <dcterms:modified xsi:type="dcterms:W3CDTF">2018-08-14T23:21:49Z</dcterms:modified>
</cp:coreProperties>
</file>