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36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37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47"/>
  </p:notesMasterIdLst>
  <p:sldIdLst>
    <p:sldId id="256" r:id="rId2"/>
    <p:sldId id="284" r:id="rId3"/>
    <p:sldId id="285" r:id="rId4"/>
    <p:sldId id="286" r:id="rId5"/>
    <p:sldId id="287" r:id="rId6"/>
    <p:sldId id="321" r:id="rId7"/>
    <p:sldId id="322" r:id="rId8"/>
    <p:sldId id="323" r:id="rId9"/>
    <p:sldId id="324" r:id="rId10"/>
    <p:sldId id="292" r:id="rId11"/>
    <p:sldId id="293" r:id="rId12"/>
    <p:sldId id="294" r:id="rId13"/>
    <p:sldId id="288" r:id="rId14"/>
    <p:sldId id="289" r:id="rId15"/>
    <p:sldId id="290" r:id="rId16"/>
    <p:sldId id="291" r:id="rId17"/>
    <p:sldId id="301" r:id="rId18"/>
    <p:sldId id="302" r:id="rId19"/>
    <p:sldId id="303" r:id="rId20"/>
    <p:sldId id="297" r:id="rId21"/>
    <p:sldId id="296" r:id="rId22"/>
    <p:sldId id="304" r:id="rId23"/>
    <p:sldId id="305" r:id="rId24"/>
    <p:sldId id="316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25" r:id="rId33"/>
    <p:sldId id="314" r:id="rId34"/>
    <p:sldId id="326" r:id="rId35"/>
    <p:sldId id="327" r:id="rId36"/>
    <p:sldId id="328" r:id="rId37"/>
    <p:sldId id="329" r:id="rId38"/>
    <p:sldId id="331" r:id="rId39"/>
    <p:sldId id="330" r:id="rId40"/>
    <p:sldId id="315" r:id="rId41"/>
    <p:sldId id="317" r:id="rId42"/>
    <p:sldId id="318" r:id="rId43"/>
    <p:sldId id="319" r:id="rId44"/>
    <p:sldId id="320" r:id="rId45"/>
    <p:sldId id="279" r:id="rId4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C81087-B1B1-42C2-B6DE-B8C179A9A6A5}">
  <a:tblStyle styleId="{C2C81087-B1B1-42C2-B6DE-B8C179A9A6A5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43"/>
    <p:restoredTop sz="94708"/>
  </p:normalViewPr>
  <p:slideViewPr>
    <p:cSldViewPr snapToGrid="0" snapToObjects="1">
      <p:cViewPr varScale="1">
        <p:scale>
          <a:sx n="118" d="100"/>
          <a:sy n="118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r>
            <a:rPr lang="en-US" dirty="0"/>
            <a:t>Wait</a:t>
          </a:r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r>
            <a:rPr lang="en-US" dirty="0"/>
            <a:t>Ball</a:t>
          </a:r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ACC718FC-3557-BE4A-8DFB-E9DE0A06148B}">
      <dgm:prSet/>
      <dgm:spPr/>
      <dgm:t>
        <a:bodyPr/>
        <a:lstStyle/>
        <a:p>
          <a:endParaRPr lang="en-US"/>
        </a:p>
      </dgm:t>
    </dgm:pt>
    <dgm:pt modelId="{1B4443FB-4072-7346-9213-2D12B45519E8}" type="parTrans" cxnId="{4D725C8A-4468-0A48-AE20-166574E34567}">
      <dgm:prSet/>
      <dgm:spPr/>
      <dgm:t>
        <a:bodyPr/>
        <a:lstStyle/>
        <a:p>
          <a:endParaRPr lang="en-US"/>
        </a:p>
      </dgm:t>
    </dgm:pt>
    <dgm:pt modelId="{DF42674E-2D51-E648-BD42-CA0D7A218DFC}" type="sibTrans" cxnId="{4D725C8A-4468-0A48-AE20-166574E34567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 custScaleY="62068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 custLinFactNeighborX="-1221" custLinFactNeighborY="27919"/>
      <dgm:spPr>
        <a:solidFill>
          <a:schemeClr val="bg1"/>
        </a:solid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 custScaleY="49808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 custLinFactNeighborX="-9304" custLinFactNeighborY="-60204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solidFill>
          <a:schemeClr val="bg1"/>
        </a:solid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B722462A-2C89-AB47-A817-3101CF6DF702}" type="pres">
      <dgm:prSet presAssocID="{ACC718FC-3557-BE4A-8DFB-E9DE0A06148B}" presName="compositeB" presStyleCnt="0"/>
      <dgm:spPr/>
    </dgm:pt>
    <dgm:pt modelId="{C2400BB9-120B-8B44-A6F3-A1C6F7B4791F}" type="pres">
      <dgm:prSet presAssocID="{ACC718FC-3557-BE4A-8DFB-E9DE0A06148B}" presName="textB" presStyleLbl="revTx" presStyleIdx="3" presStyleCnt="6">
        <dgm:presLayoutVars>
          <dgm:bulletEnabled val="1"/>
        </dgm:presLayoutVars>
      </dgm:prSet>
      <dgm:spPr/>
    </dgm:pt>
    <dgm:pt modelId="{8FEB8911-F998-F841-8F86-C5323BF1C789}" type="pres">
      <dgm:prSet presAssocID="{ACC718FC-3557-BE4A-8DFB-E9DE0A06148B}" presName="circleB" presStyleLbl="node1" presStyleIdx="3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36929509-1D89-7C43-835F-D5A4FEE0537A}" type="pres">
      <dgm:prSet presAssocID="{ACC718FC-3557-BE4A-8DFB-E9DE0A06148B}" presName="spaceB" presStyleCnt="0"/>
      <dgm:spPr/>
    </dgm:pt>
    <dgm:pt modelId="{3AC5A9CD-414A-3547-A8A0-F3B0F57C510D}" type="pres">
      <dgm:prSet presAssocID="{DF42674E-2D51-E648-BD42-CA0D7A218DFC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solidFill>
          <a:schemeClr val="bg1"/>
        </a:solid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F1CA7836-7171-4D48-88CE-0FF020DBED7A}" type="presOf" srcId="{5D837AA6-2E46-324C-BBD1-BA0E41AF6037}" destId="{D17510F3-DA89-9342-9E45-E6A013EE5317}" srcOrd="0" destOrd="0" presId="urn:microsoft.com/office/officeart/2005/8/layout/hProcess11"/>
    <dgm:cxn modelId="{4DA5B93D-7B8D-564A-B3A4-FDA4499CFE76}" type="presOf" srcId="{E2F1437D-D22C-D947-88AA-28578E6596B8}" destId="{3FB5E578-301B-A84B-81EE-93EFF7C98CCB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A09C4479-7E76-1B49-87F6-83B3FDFCB34C}" type="presOf" srcId="{ACC718FC-3557-BE4A-8DFB-E9DE0A06148B}" destId="{C2400BB9-120B-8B44-A6F3-A1C6F7B4791F}" srcOrd="0" destOrd="0" presId="urn:microsoft.com/office/officeart/2005/8/layout/hProcess11"/>
    <dgm:cxn modelId="{4D725C8A-4468-0A48-AE20-166574E34567}" srcId="{DAC09103-C5F8-594C-A09B-C0F6BAFF1D1D}" destId="{ACC718FC-3557-BE4A-8DFB-E9DE0A06148B}" srcOrd="3" destOrd="0" parTransId="{1B4443FB-4072-7346-9213-2D12B45519E8}" sibTransId="{DF42674E-2D51-E648-BD42-CA0D7A218DFC}"/>
    <dgm:cxn modelId="{04028D94-BE83-5743-8D35-696BD288A2A5}" type="presOf" srcId="{108DFFED-0BC9-1849-8A7D-451DA3AE37D1}" destId="{D9F2E431-F73E-0D48-B053-CC7F83F7C93C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A40954C5-669E-6347-A215-C568C6AEFC73}" type="presOf" srcId="{053965FD-41A6-C247-8641-03CC08CB504F}" destId="{C0680C61-ADE0-0344-8540-28C58523047D}" srcOrd="0" destOrd="0" presId="urn:microsoft.com/office/officeart/2005/8/layout/hProcess11"/>
    <dgm:cxn modelId="{6D085CC7-F7DB-9F44-BCB3-7E40641B7BB7}" type="presOf" srcId="{DAC09103-C5F8-594C-A09B-C0F6BAFF1D1D}" destId="{FCE69463-6309-2A49-BC9F-7CAFF10D9361}" srcOrd="0" destOrd="0" presId="urn:microsoft.com/office/officeart/2005/8/layout/hProcess11"/>
    <dgm:cxn modelId="{7F1B3FE0-62CB-8644-9F6F-E2BBEA90CB5F}" type="presOf" srcId="{57772083-A827-0943-87C9-12DBB1019D0C}" destId="{6BDFC9E4-C2D7-C544-9907-0B5D409B0CC5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5EE2E6C2-6312-EE4D-B525-676969A4703E}" type="presParOf" srcId="{FCE69463-6309-2A49-BC9F-7CAFF10D9361}" destId="{9933D4B0-378F-CB45-A566-09BD125154A6}" srcOrd="0" destOrd="0" presId="urn:microsoft.com/office/officeart/2005/8/layout/hProcess11"/>
    <dgm:cxn modelId="{E5091EA9-A903-2D43-A53A-53755ADEB1D7}" type="presParOf" srcId="{FCE69463-6309-2A49-BC9F-7CAFF10D9361}" destId="{8F3A0304-18EB-2740-B892-AA84BFB1FEB9}" srcOrd="1" destOrd="0" presId="urn:microsoft.com/office/officeart/2005/8/layout/hProcess11"/>
    <dgm:cxn modelId="{41C80F05-043E-984D-AFFF-11E8F47EAA8C}" type="presParOf" srcId="{8F3A0304-18EB-2740-B892-AA84BFB1FEB9}" destId="{DC5233CE-146A-2F42-98FE-7EC11FD961C9}" srcOrd="0" destOrd="0" presId="urn:microsoft.com/office/officeart/2005/8/layout/hProcess11"/>
    <dgm:cxn modelId="{DAA36E8E-A8F7-9E41-8372-8FCE679081DA}" type="presParOf" srcId="{DC5233CE-146A-2F42-98FE-7EC11FD961C9}" destId="{6BDFC9E4-C2D7-C544-9907-0B5D409B0CC5}" srcOrd="0" destOrd="0" presId="urn:microsoft.com/office/officeart/2005/8/layout/hProcess11"/>
    <dgm:cxn modelId="{78F189FD-00D5-1440-8906-3903BCAC6F5F}" type="presParOf" srcId="{DC5233CE-146A-2F42-98FE-7EC11FD961C9}" destId="{9B958F8A-4E2C-4F4F-92FA-A910AE9EFD13}" srcOrd="1" destOrd="0" presId="urn:microsoft.com/office/officeart/2005/8/layout/hProcess11"/>
    <dgm:cxn modelId="{C4999F54-DCDE-5742-88B1-99E4F10D5309}" type="presParOf" srcId="{DC5233CE-146A-2F42-98FE-7EC11FD961C9}" destId="{BA6A789A-EC1A-BA4E-AB47-8F1A5C595875}" srcOrd="2" destOrd="0" presId="urn:microsoft.com/office/officeart/2005/8/layout/hProcess11"/>
    <dgm:cxn modelId="{4BD3D07C-93AD-B24D-9ED7-6F57255864A4}" type="presParOf" srcId="{8F3A0304-18EB-2740-B892-AA84BFB1FEB9}" destId="{E1937238-7395-1347-9392-8D1AA483E72E}" srcOrd="1" destOrd="0" presId="urn:microsoft.com/office/officeart/2005/8/layout/hProcess11"/>
    <dgm:cxn modelId="{F29FD067-516B-1645-87AA-D7FCE9E4CE26}" type="presParOf" srcId="{8F3A0304-18EB-2740-B892-AA84BFB1FEB9}" destId="{F211AA01-5036-514A-A889-FC237D58A03A}" srcOrd="2" destOrd="0" presId="urn:microsoft.com/office/officeart/2005/8/layout/hProcess11"/>
    <dgm:cxn modelId="{2E56802C-3E46-4843-A4E8-3216854DEAE2}" type="presParOf" srcId="{F211AA01-5036-514A-A889-FC237D58A03A}" destId="{3FB5E578-301B-A84B-81EE-93EFF7C98CCB}" srcOrd="0" destOrd="0" presId="urn:microsoft.com/office/officeart/2005/8/layout/hProcess11"/>
    <dgm:cxn modelId="{7EDCA2B9-37FE-5040-AA6A-229AF0561A49}" type="presParOf" srcId="{F211AA01-5036-514A-A889-FC237D58A03A}" destId="{7F7E265E-5FC6-7E43-95EA-818772CB18BC}" srcOrd="1" destOrd="0" presId="urn:microsoft.com/office/officeart/2005/8/layout/hProcess11"/>
    <dgm:cxn modelId="{5908C99B-CEA9-4647-9F7F-FE76C2815A3E}" type="presParOf" srcId="{F211AA01-5036-514A-A889-FC237D58A03A}" destId="{5BBA510B-6FDA-8E45-A9CB-0D2E264F1829}" srcOrd="2" destOrd="0" presId="urn:microsoft.com/office/officeart/2005/8/layout/hProcess11"/>
    <dgm:cxn modelId="{4426FB92-F0D8-8C4B-9CFE-A997FABB84F7}" type="presParOf" srcId="{8F3A0304-18EB-2740-B892-AA84BFB1FEB9}" destId="{F0CD1E62-E8BB-8046-B493-827040BF9354}" srcOrd="3" destOrd="0" presId="urn:microsoft.com/office/officeart/2005/8/layout/hProcess11"/>
    <dgm:cxn modelId="{6EE31F0C-B963-B947-8272-D1363005616F}" type="presParOf" srcId="{8F3A0304-18EB-2740-B892-AA84BFB1FEB9}" destId="{CB1B76ED-F3C9-2E44-9FB6-7156DB089066}" srcOrd="4" destOrd="0" presId="urn:microsoft.com/office/officeart/2005/8/layout/hProcess11"/>
    <dgm:cxn modelId="{1E544B5B-CCEB-C145-80E8-F396245C018D}" type="presParOf" srcId="{CB1B76ED-F3C9-2E44-9FB6-7156DB089066}" destId="{D9F2E431-F73E-0D48-B053-CC7F83F7C93C}" srcOrd="0" destOrd="0" presId="urn:microsoft.com/office/officeart/2005/8/layout/hProcess11"/>
    <dgm:cxn modelId="{118D0E1C-6BD8-9C46-990C-0CAE08057C21}" type="presParOf" srcId="{CB1B76ED-F3C9-2E44-9FB6-7156DB089066}" destId="{633C7528-064C-8C45-8AA0-A0DC991474FE}" srcOrd="1" destOrd="0" presId="urn:microsoft.com/office/officeart/2005/8/layout/hProcess11"/>
    <dgm:cxn modelId="{B737C867-74E2-5049-8433-8248F55A3219}" type="presParOf" srcId="{CB1B76ED-F3C9-2E44-9FB6-7156DB089066}" destId="{AD2A51E1-1C7F-2044-A1DD-35A684875DBD}" srcOrd="2" destOrd="0" presId="urn:microsoft.com/office/officeart/2005/8/layout/hProcess11"/>
    <dgm:cxn modelId="{6F8BA41E-1512-224F-9BCF-3E0DE8021708}" type="presParOf" srcId="{8F3A0304-18EB-2740-B892-AA84BFB1FEB9}" destId="{E54EE713-58AF-1146-A07A-802081015C60}" srcOrd="5" destOrd="0" presId="urn:microsoft.com/office/officeart/2005/8/layout/hProcess11"/>
    <dgm:cxn modelId="{4F9A4E00-1A7A-924E-B4C5-9B719186CF15}" type="presParOf" srcId="{8F3A0304-18EB-2740-B892-AA84BFB1FEB9}" destId="{B722462A-2C89-AB47-A817-3101CF6DF702}" srcOrd="6" destOrd="0" presId="urn:microsoft.com/office/officeart/2005/8/layout/hProcess11"/>
    <dgm:cxn modelId="{C5C859A2-948C-D84C-97A3-1FC708B9ADF3}" type="presParOf" srcId="{B722462A-2C89-AB47-A817-3101CF6DF702}" destId="{C2400BB9-120B-8B44-A6F3-A1C6F7B4791F}" srcOrd="0" destOrd="0" presId="urn:microsoft.com/office/officeart/2005/8/layout/hProcess11"/>
    <dgm:cxn modelId="{D2146030-E18B-5244-A8FA-79342EE32615}" type="presParOf" srcId="{B722462A-2C89-AB47-A817-3101CF6DF702}" destId="{8FEB8911-F998-F841-8F86-C5323BF1C789}" srcOrd="1" destOrd="0" presId="urn:microsoft.com/office/officeart/2005/8/layout/hProcess11"/>
    <dgm:cxn modelId="{8AE2F064-42AD-B04F-998B-86362EC66541}" type="presParOf" srcId="{B722462A-2C89-AB47-A817-3101CF6DF702}" destId="{36929509-1D89-7C43-835F-D5A4FEE0537A}" srcOrd="2" destOrd="0" presId="urn:microsoft.com/office/officeart/2005/8/layout/hProcess11"/>
    <dgm:cxn modelId="{A5EA9C40-575B-C046-A181-9AAA4C5CC262}" type="presParOf" srcId="{8F3A0304-18EB-2740-B892-AA84BFB1FEB9}" destId="{3AC5A9CD-414A-3547-A8A0-F3B0F57C510D}" srcOrd="7" destOrd="0" presId="urn:microsoft.com/office/officeart/2005/8/layout/hProcess11"/>
    <dgm:cxn modelId="{6A51EFFC-0102-3F49-A659-DB063227E2EE}" type="presParOf" srcId="{8F3A0304-18EB-2740-B892-AA84BFB1FEB9}" destId="{9D74D68A-EE36-9C4A-B638-8F9B0AA69F95}" srcOrd="8" destOrd="0" presId="urn:microsoft.com/office/officeart/2005/8/layout/hProcess11"/>
    <dgm:cxn modelId="{70B9F65D-189B-0F4B-ABCD-9C0F59F2C2DE}" type="presParOf" srcId="{9D74D68A-EE36-9C4A-B638-8F9B0AA69F95}" destId="{C0680C61-ADE0-0344-8540-28C58523047D}" srcOrd="0" destOrd="0" presId="urn:microsoft.com/office/officeart/2005/8/layout/hProcess11"/>
    <dgm:cxn modelId="{17B4B6AA-6785-1A47-8E3F-796FF65CA1AB}" type="presParOf" srcId="{9D74D68A-EE36-9C4A-B638-8F9B0AA69F95}" destId="{B01A8291-B583-BB41-A206-02FA7564C141}" srcOrd="1" destOrd="0" presId="urn:microsoft.com/office/officeart/2005/8/layout/hProcess11"/>
    <dgm:cxn modelId="{97BFCB37-7995-344D-80CE-D5879DF7DB16}" type="presParOf" srcId="{9D74D68A-EE36-9C4A-B638-8F9B0AA69F95}" destId="{DCA8C09F-13FD-8144-AAB3-22F65573A751}" srcOrd="2" destOrd="0" presId="urn:microsoft.com/office/officeart/2005/8/layout/hProcess11"/>
    <dgm:cxn modelId="{4057DB45-2E3F-674D-A597-F1741BCBD619}" type="presParOf" srcId="{8F3A0304-18EB-2740-B892-AA84BFB1FEB9}" destId="{8DAA5E83-D3CB-4144-8824-BB740DFB5B28}" srcOrd="9" destOrd="0" presId="urn:microsoft.com/office/officeart/2005/8/layout/hProcess11"/>
    <dgm:cxn modelId="{3716034E-B000-3642-AA97-969A2AB60A41}" type="presParOf" srcId="{8F3A0304-18EB-2740-B892-AA84BFB1FEB9}" destId="{8DFB856D-E5D4-0446-96DB-0A4071943E58}" srcOrd="10" destOrd="0" presId="urn:microsoft.com/office/officeart/2005/8/layout/hProcess11"/>
    <dgm:cxn modelId="{2E048C52-872B-3D42-B364-E3CE1C703DEF}" type="presParOf" srcId="{8DFB856D-E5D4-0446-96DB-0A4071943E58}" destId="{D17510F3-DA89-9342-9E45-E6A013EE5317}" srcOrd="0" destOrd="0" presId="urn:microsoft.com/office/officeart/2005/8/layout/hProcess11"/>
    <dgm:cxn modelId="{ECBD5672-8445-104A-AE9D-7AC22BBC8E66}" type="presParOf" srcId="{8DFB856D-E5D4-0446-96DB-0A4071943E58}" destId="{1C7AE20E-67AC-CE43-8D3A-4D7D6127C3E6}" srcOrd="1" destOrd="0" presId="urn:microsoft.com/office/officeart/2005/8/layout/hProcess11"/>
    <dgm:cxn modelId="{148E0450-A589-3A45-819B-DBAB504E510C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3480728-F22D-1F4F-B009-5FA03859F770}" type="doc">
      <dgm:prSet loTypeId="urn:microsoft.com/office/officeart/2005/8/layout/l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81332C-3875-964D-856B-CE39C175FA62}">
      <dgm:prSet phldrT="[Text]" custT="1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sz="2800" dirty="0"/>
            <a:t>Ping</a:t>
          </a:r>
        </a:p>
      </dgm:t>
    </dgm:pt>
    <dgm:pt modelId="{C13BE3D7-BA81-B749-AF95-E67E2861C1D1}" type="parTrans" cxnId="{30FB3E9F-EB56-A44C-A4C5-6B4904B40249}">
      <dgm:prSet/>
      <dgm:spPr/>
      <dgm:t>
        <a:bodyPr/>
        <a:lstStyle/>
        <a:p>
          <a:endParaRPr lang="en-US"/>
        </a:p>
      </dgm:t>
    </dgm:pt>
    <dgm:pt modelId="{E196344E-2E3B-1741-BFA8-4C2EA50EC73B}" type="sibTrans" cxnId="{30FB3E9F-EB56-A44C-A4C5-6B4904B40249}">
      <dgm:prSet/>
      <dgm:spPr/>
      <dgm:t>
        <a:bodyPr/>
        <a:lstStyle/>
        <a:p>
          <a:endParaRPr lang="en-US"/>
        </a:p>
      </dgm:t>
    </dgm:pt>
    <dgm:pt modelId="{48417A52-D2A4-0A43-8E9D-01C78BD931DA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9E9D2804-AF8D-A648-A259-09D34A183B83}" type="parTrans" cxnId="{F359C992-9F33-E34F-9B3C-71F5FF0075E7}">
      <dgm:prSet/>
      <dgm:spPr/>
      <dgm:t>
        <a:bodyPr/>
        <a:lstStyle/>
        <a:p>
          <a:endParaRPr lang="en-US"/>
        </a:p>
      </dgm:t>
    </dgm:pt>
    <dgm:pt modelId="{BA158257-2C0A-904C-801B-EC3C000E54B0}" type="sibTrans" cxnId="{F359C992-9F33-E34F-9B3C-71F5FF0075E7}">
      <dgm:prSet/>
      <dgm:spPr/>
      <dgm:t>
        <a:bodyPr/>
        <a:lstStyle/>
        <a:p>
          <a:endParaRPr lang="en-US"/>
        </a:p>
      </dgm:t>
    </dgm:pt>
    <dgm:pt modelId="{14137B02-E817-8948-B5D5-4CE190FD9A86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36A06BC-2CB9-674B-8626-72A25FEBEB06}" type="parTrans" cxnId="{985B9046-BE5E-734F-9E8B-7687523C7DF8}">
      <dgm:prSet/>
      <dgm:spPr/>
      <dgm:t>
        <a:bodyPr/>
        <a:lstStyle/>
        <a:p>
          <a:endParaRPr lang="en-US"/>
        </a:p>
      </dgm:t>
    </dgm:pt>
    <dgm:pt modelId="{E9D773FE-4DD0-3747-9789-A0A304174B2A}" type="sibTrans" cxnId="{985B9046-BE5E-734F-9E8B-7687523C7DF8}">
      <dgm:prSet/>
      <dgm:spPr/>
      <dgm:t>
        <a:bodyPr/>
        <a:lstStyle/>
        <a:p>
          <a:endParaRPr lang="en-US"/>
        </a:p>
      </dgm:t>
    </dgm:pt>
    <dgm:pt modelId="{9DED3EB0-3586-174C-B2FB-EF0E8A31F3CB}">
      <dgm:prSet phldrT="[Text]" custT="1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sz="2800" dirty="0"/>
            <a:t>Pong</a:t>
          </a:r>
          <a:endParaRPr lang="en-US" sz="3500" dirty="0"/>
        </a:p>
      </dgm:t>
    </dgm:pt>
    <dgm:pt modelId="{64168D0D-45A7-D249-A213-224A0CD03AFC}" type="parTrans" cxnId="{CF57ED98-66A9-BF49-8D5E-BD807BD65CFF}">
      <dgm:prSet/>
      <dgm:spPr/>
      <dgm:t>
        <a:bodyPr/>
        <a:lstStyle/>
        <a:p>
          <a:endParaRPr lang="en-US"/>
        </a:p>
      </dgm:t>
    </dgm:pt>
    <dgm:pt modelId="{770C3672-78C4-1B48-8650-76980956614A}" type="sibTrans" cxnId="{CF57ED98-66A9-BF49-8D5E-BD807BD65CFF}">
      <dgm:prSet/>
      <dgm:spPr/>
      <dgm:t>
        <a:bodyPr/>
        <a:lstStyle/>
        <a:p>
          <a:endParaRPr lang="en-US"/>
        </a:p>
      </dgm:t>
    </dgm:pt>
    <dgm:pt modelId="{F29642BB-993F-FE43-8C75-C37FCC99FA9B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651566C-D433-6143-BDA8-B07441906426}" type="parTrans" cxnId="{68BD9D33-D7B3-D548-994B-814DFB01CD0A}">
      <dgm:prSet/>
      <dgm:spPr/>
      <dgm:t>
        <a:bodyPr/>
        <a:lstStyle/>
        <a:p>
          <a:endParaRPr lang="en-US"/>
        </a:p>
      </dgm:t>
    </dgm:pt>
    <dgm:pt modelId="{89B43707-3023-DD4C-92D7-ED69629FE97C}" type="sibTrans" cxnId="{68BD9D33-D7B3-D548-994B-814DFB01CD0A}">
      <dgm:prSet/>
      <dgm:spPr/>
      <dgm:t>
        <a:bodyPr/>
        <a:lstStyle/>
        <a:p>
          <a:endParaRPr lang="en-US"/>
        </a:p>
      </dgm:t>
    </dgm:pt>
    <dgm:pt modelId="{F6352B1A-E7BE-C044-BD95-2B3E17C18011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72FA3D23-0D62-C54E-BC06-35482B6772BC}" type="sibTrans" cxnId="{0BC4DD51-0170-5749-BBE5-C27E5CD4D889}">
      <dgm:prSet/>
      <dgm:spPr/>
      <dgm:t>
        <a:bodyPr/>
        <a:lstStyle/>
        <a:p>
          <a:endParaRPr lang="en-US"/>
        </a:p>
      </dgm:t>
    </dgm:pt>
    <dgm:pt modelId="{A113D8DE-128B-1749-B101-C4D7E6835678}" type="parTrans" cxnId="{0BC4DD51-0170-5749-BBE5-C27E5CD4D889}">
      <dgm:prSet/>
      <dgm:spPr/>
      <dgm:t>
        <a:bodyPr/>
        <a:lstStyle/>
        <a:p>
          <a:endParaRPr lang="en-US"/>
        </a:p>
      </dgm:t>
    </dgm:pt>
    <dgm:pt modelId="{8C040824-D265-7944-BB1B-4C04929102E1}" type="pres">
      <dgm:prSet presAssocID="{83480728-F22D-1F4F-B009-5FA03859F770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8039C007-3846-F141-A997-CC750461D220}" type="pres">
      <dgm:prSet presAssocID="{C981332C-3875-964D-856B-CE39C175FA62}" presName="horFlow" presStyleCnt="0"/>
      <dgm:spPr/>
    </dgm:pt>
    <dgm:pt modelId="{0B383D1E-0528-0649-B4E0-28327A6B5C44}" type="pres">
      <dgm:prSet presAssocID="{C981332C-3875-964D-856B-CE39C175FA62}" presName="bigChev" presStyleLbl="node1" presStyleIdx="0" presStyleCnt="2"/>
      <dgm:spPr/>
    </dgm:pt>
    <dgm:pt modelId="{9B4637A0-FCAB-B847-8182-81992FAC23C6}" type="pres">
      <dgm:prSet presAssocID="{9E9D2804-AF8D-A648-A259-09D34A183B83}" presName="parTrans" presStyleCnt="0"/>
      <dgm:spPr/>
    </dgm:pt>
    <dgm:pt modelId="{A311FD57-98B2-754E-92C1-6DD2AC34F7FB}" type="pres">
      <dgm:prSet presAssocID="{48417A52-D2A4-0A43-8E9D-01C78BD931DA}" presName="node" presStyleLbl="alignAccFollowNode1" presStyleIdx="0" presStyleCnt="4">
        <dgm:presLayoutVars>
          <dgm:bulletEnabled val="1"/>
        </dgm:presLayoutVars>
      </dgm:prSet>
      <dgm:spPr/>
    </dgm:pt>
    <dgm:pt modelId="{77C62236-C143-4946-8211-C39989EF4337}" type="pres">
      <dgm:prSet presAssocID="{BA158257-2C0A-904C-801B-EC3C000E54B0}" presName="sibTrans" presStyleCnt="0"/>
      <dgm:spPr/>
    </dgm:pt>
    <dgm:pt modelId="{D6015B5E-760F-624F-B51F-AC7ABC17B8EC}" type="pres">
      <dgm:prSet presAssocID="{14137B02-E817-8948-B5D5-4CE190FD9A86}" presName="node" presStyleLbl="alignAccFollowNode1" presStyleIdx="1" presStyleCnt="4">
        <dgm:presLayoutVars>
          <dgm:bulletEnabled val="1"/>
        </dgm:presLayoutVars>
      </dgm:prSet>
      <dgm:spPr/>
    </dgm:pt>
    <dgm:pt modelId="{246F9C44-68DA-094F-9582-70076A93F49B}" type="pres">
      <dgm:prSet presAssocID="{C981332C-3875-964D-856B-CE39C175FA62}" presName="vSp" presStyleCnt="0"/>
      <dgm:spPr/>
    </dgm:pt>
    <dgm:pt modelId="{AF9284EA-234A-CC4E-B6F0-BE4FF3AC3638}" type="pres">
      <dgm:prSet presAssocID="{9DED3EB0-3586-174C-B2FB-EF0E8A31F3CB}" presName="horFlow" presStyleCnt="0"/>
      <dgm:spPr/>
    </dgm:pt>
    <dgm:pt modelId="{61669324-E2AA-8C43-8C54-86F76CB27C5C}" type="pres">
      <dgm:prSet presAssocID="{9DED3EB0-3586-174C-B2FB-EF0E8A31F3CB}" presName="bigChev" presStyleLbl="node1" presStyleIdx="1" presStyleCnt="2"/>
      <dgm:spPr/>
    </dgm:pt>
    <dgm:pt modelId="{7EFC9854-AB23-E845-A8B4-52BE3623DF13}" type="pres">
      <dgm:prSet presAssocID="{8651566C-D433-6143-BDA8-B07441906426}" presName="parTrans" presStyleCnt="0"/>
      <dgm:spPr/>
    </dgm:pt>
    <dgm:pt modelId="{694E7B0F-EBF7-824B-951E-C31495433470}" type="pres">
      <dgm:prSet presAssocID="{F29642BB-993F-FE43-8C75-C37FCC99FA9B}" presName="node" presStyleLbl="alignAccFollowNode1" presStyleIdx="2" presStyleCnt="4">
        <dgm:presLayoutVars>
          <dgm:bulletEnabled val="1"/>
        </dgm:presLayoutVars>
      </dgm:prSet>
      <dgm:spPr/>
    </dgm:pt>
    <dgm:pt modelId="{F4049C94-E9A4-CA44-938D-DDFC89C49AF6}" type="pres">
      <dgm:prSet presAssocID="{89B43707-3023-DD4C-92D7-ED69629FE97C}" presName="sibTrans" presStyleCnt="0"/>
      <dgm:spPr/>
    </dgm:pt>
    <dgm:pt modelId="{BFD501AE-FBD9-574C-80FC-E8F5454E49E1}" type="pres">
      <dgm:prSet presAssocID="{F6352B1A-E7BE-C044-BD95-2B3E17C18011}" presName="node" presStyleLbl="alignAccFollowNode1" presStyleIdx="3" presStyleCnt="4">
        <dgm:presLayoutVars>
          <dgm:bulletEnabled val="1"/>
        </dgm:presLayoutVars>
      </dgm:prSet>
      <dgm:spPr/>
    </dgm:pt>
  </dgm:ptLst>
  <dgm:cxnLst>
    <dgm:cxn modelId="{6D7A3E22-DDC4-F74A-81BA-284F110DCE9D}" type="presOf" srcId="{83480728-F22D-1F4F-B009-5FA03859F770}" destId="{8C040824-D265-7944-BB1B-4C04929102E1}" srcOrd="0" destOrd="0" presId="urn:microsoft.com/office/officeart/2005/8/layout/lProcess3"/>
    <dgm:cxn modelId="{68BD9D33-D7B3-D548-994B-814DFB01CD0A}" srcId="{9DED3EB0-3586-174C-B2FB-EF0E8A31F3CB}" destId="{F29642BB-993F-FE43-8C75-C37FCC99FA9B}" srcOrd="0" destOrd="0" parTransId="{8651566C-D433-6143-BDA8-B07441906426}" sibTransId="{89B43707-3023-DD4C-92D7-ED69629FE97C}"/>
    <dgm:cxn modelId="{8015D839-5609-0841-9480-B42AB796611E}" type="presOf" srcId="{F6352B1A-E7BE-C044-BD95-2B3E17C18011}" destId="{BFD501AE-FBD9-574C-80FC-E8F5454E49E1}" srcOrd="0" destOrd="0" presId="urn:microsoft.com/office/officeart/2005/8/layout/lProcess3"/>
    <dgm:cxn modelId="{985B9046-BE5E-734F-9E8B-7687523C7DF8}" srcId="{C981332C-3875-964D-856B-CE39C175FA62}" destId="{14137B02-E817-8948-B5D5-4CE190FD9A86}" srcOrd="1" destOrd="0" parTransId="{836A06BC-2CB9-674B-8626-72A25FEBEB06}" sibTransId="{E9D773FE-4DD0-3747-9789-A0A304174B2A}"/>
    <dgm:cxn modelId="{91DC4C4B-D4B7-9F49-B27C-1E5816B06C49}" type="presOf" srcId="{48417A52-D2A4-0A43-8E9D-01C78BD931DA}" destId="{A311FD57-98B2-754E-92C1-6DD2AC34F7FB}" srcOrd="0" destOrd="0" presId="urn:microsoft.com/office/officeart/2005/8/layout/lProcess3"/>
    <dgm:cxn modelId="{0BC4DD51-0170-5749-BBE5-C27E5CD4D889}" srcId="{9DED3EB0-3586-174C-B2FB-EF0E8A31F3CB}" destId="{F6352B1A-E7BE-C044-BD95-2B3E17C18011}" srcOrd="1" destOrd="0" parTransId="{A113D8DE-128B-1749-B101-C4D7E6835678}" sibTransId="{72FA3D23-0D62-C54E-BC06-35482B6772BC}"/>
    <dgm:cxn modelId="{3ABBA56F-C6E8-AC40-B8B1-39B014C65B3C}" type="presOf" srcId="{14137B02-E817-8948-B5D5-4CE190FD9A86}" destId="{D6015B5E-760F-624F-B51F-AC7ABC17B8EC}" srcOrd="0" destOrd="0" presId="urn:microsoft.com/office/officeart/2005/8/layout/lProcess3"/>
    <dgm:cxn modelId="{F359C992-9F33-E34F-9B3C-71F5FF0075E7}" srcId="{C981332C-3875-964D-856B-CE39C175FA62}" destId="{48417A52-D2A4-0A43-8E9D-01C78BD931DA}" srcOrd="0" destOrd="0" parTransId="{9E9D2804-AF8D-A648-A259-09D34A183B83}" sibTransId="{BA158257-2C0A-904C-801B-EC3C000E54B0}"/>
    <dgm:cxn modelId="{CF57ED98-66A9-BF49-8D5E-BD807BD65CFF}" srcId="{83480728-F22D-1F4F-B009-5FA03859F770}" destId="{9DED3EB0-3586-174C-B2FB-EF0E8A31F3CB}" srcOrd="1" destOrd="0" parTransId="{64168D0D-45A7-D249-A213-224A0CD03AFC}" sibTransId="{770C3672-78C4-1B48-8650-76980956614A}"/>
    <dgm:cxn modelId="{30FB3E9F-EB56-A44C-A4C5-6B4904B40249}" srcId="{83480728-F22D-1F4F-B009-5FA03859F770}" destId="{C981332C-3875-964D-856B-CE39C175FA62}" srcOrd="0" destOrd="0" parTransId="{C13BE3D7-BA81-B749-AF95-E67E2861C1D1}" sibTransId="{E196344E-2E3B-1741-BFA8-4C2EA50EC73B}"/>
    <dgm:cxn modelId="{B9A174B0-293B-F44F-BB8B-D83E07957F7A}" type="presOf" srcId="{C981332C-3875-964D-856B-CE39C175FA62}" destId="{0B383D1E-0528-0649-B4E0-28327A6B5C44}" srcOrd="0" destOrd="0" presId="urn:microsoft.com/office/officeart/2005/8/layout/lProcess3"/>
    <dgm:cxn modelId="{F24202EA-4276-7142-8C2B-513963015DBC}" type="presOf" srcId="{F29642BB-993F-FE43-8C75-C37FCC99FA9B}" destId="{694E7B0F-EBF7-824B-951E-C31495433470}" srcOrd="0" destOrd="0" presId="urn:microsoft.com/office/officeart/2005/8/layout/lProcess3"/>
    <dgm:cxn modelId="{CEDB2AEF-C629-524C-B6F2-2B12CD2D6BDB}" type="presOf" srcId="{9DED3EB0-3586-174C-B2FB-EF0E8A31F3CB}" destId="{61669324-E2AA-8C43-8C54-86F76CB27C5C}" srcOrd="0" destOrd="0" presId="urn:microsoft.com/office/officeart/2005/8/layout/lProcess3"/>
    <dgm:cxn modelId="{278EB45A-3103-9940-A907-52DE9F7D0EC7}" type="presParOf" srcId="{8C040824-D265-7944-BB1B-4C04929102E1}" destId="{8039C007-3846-F141-A997-CC750461D220}" srcOrd="0" destOrd="0" presId="urn:microsoft.com/office/officeart/2005/8/layout/lProcess3"/>
    <dgm:cxn modelId="{DAA01CA5-7C76-934B-A29E-FEF01152B32F}" type="presParOf" srcId="{8039C007-3846-F141-A997-CC750461D220}" destId="{0B383D1E-0528-0649-B4E0-28327A6B5C44}" srcOrd="0" destOrd="0" presId="urn:microsoft.com/office/officeart/2005/8/layout/lProcess3"/>
    <dgm:cxn modelId="{AF426B82-3800-A04B-A5AE-9585C191473C}" type="presParOf" srcId="{8039C007-3846-F141-A997-CC750461D220}" destId="{9B4637A0-FCAB-B847-8182-81992FAC23C6}" srcOrd="1" destOrd="0" presId="urn:microsoft.com/office/officeart/2005/8/layout/lProcess3"/>
    <dgm:cxn modelId="{561436D5-CC52-564E-9018-4706BBEDA752}" type="presParOf" srcId="{8039C007-3846-F141-A997-CC750461D220}" destId="{A311FD57-98B2-754E-92C1-6DD2AC34F7FB}" srcOrd="2" destOrd="0" presId="urn:microsoft.com/office/officeart/2005/8/layout/lProcess3"/>
    <dgm:cxn modelId="{CCBAD691-3550-3240-91CB-6D8838A3DE35}" type="presParOf" srcId="{8039C007-3846-F141-A997-CC750461D220}" destId="{77C62236-C143-4946-8211-C39989EF4337}" srcOrd="3" destOrd="0" presId="urn:microsoft.com/office/officeart/2005/8/layout/lProcess3"/>
    <dgm:cxn modelId="{6154C3CA-BEC9-8445-8AC1-14C13A4F14F8}" type="presParOf" srcId="{8039C007-3846-F141-A997-CC750461D220}" destId="{D6015B5E-760F-624F-B51F-AC7ABC17B8EC}" srcOrd="4" destOrd="0" presId="urn:microsoft.com/office/officeart/2005/8/layout/lProcess3"/>
    <dgm:cxn modelId="{F6451EF1-FDD8-394C-864F-04680AF3EC28}" type="presParOf" srcId="{8C040824-D265-7944-BB1B-4C04929102E1}" destId="{246F9C44-68DA-094F-9582-70076A93F49B}" srcOrd="1" destOrd="0" presId="urn:microsoft.com/office/officeart/2005/8/layout/lProcess3"/>
    <dgm:cxn modelId="{1D93A060-FA5D-D449-B4AB-532654640B19}" type="presParOf" srcId="{8C040824-D265-7944-BB1B-4C04929102E1}" destId="{AF9284EA-234A-CC4E-B6F0-BE4FF3AC3638}" srcOrd="2" destOrd="0" presId="urn:microsoft.com/office/officeart/2005/8/layout/lProcess3"/>
    <dgm:cxn modelId="{B9B248B4-FB47-3C45-9A52-4075755BD1C2}" type="presParOf" srcId="{AF9284EA-234A-CC4E-B6F0-BE4FF3AC3638}" destId="{61669324-E2AA-8C43-8C54-86F76CB27C5C}" srcOrd="0" destOrd="0" presId="urn:microsoft.com/office/officeart/2005/8/layout/lProcess3"/>
    <dgm:cxn modelId="{49DBF77F-42BD-E241-AC53-439D74A2276A}" type="presParOf" srcId="{AF9284EA-234A-CC4E-B6F0-BE4FF3AC3638}" destId="{7EFC9854-AB23-E845-A8B4-52BE3623DF13}" srcOrd="1" destOrd="0" presId="urn:microsoft.com/office/officeart/2005/8/layout/lProcess3"/>
    <dgm:cxn modelId="{03375361-208B-1B4B-B5C0-06415B45FBCB}" type="presParOf" srcId="{AF9284EA-234A-CC4E-B6F0-BE4FF3AC3638}" destId="{694E7B0F-EBF7-824B-951E-C31495433470}" srcOrd="2" destOrd="0" presId="urn:microsoft.com/office/officeart/2005/8/layout/lProcess3"/>
    <dgm:cxn modelId="{D5079B1A-4B1E-9B4F-8510-733CC946CBCA}" type="presParOf" srcId="{AF9284EA-234A-CC4E-B6F0-BE4FF3AC3638}" destId="{F4049C94-E9A4-CA44-938D-DDFC89C49AF6}" srcOrd="3" destOrd="0" presId="urn:microsoft.com/office/officeart/2005/8/layout/lProcess3"/>
    <dgm:cxn modelId="{839F203D-BEB2-FB4F-AA05-0B66BB0643B9}" type="presParOf" srcId="{AF9284EA-234A-CC4E-B6F0-BE4FF3AC3638}" destId="{BFD501AE-FBD9-574C-80FC-E8F5454E49E1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3480728-F22D-1F4F-B009-5FA03859F770}" type="doc">
      <dgm:prSet loTypeId="urn:microsoft.com/office/officeart/2005/8/layout/l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81332C-3875-964D-856B-CE39C175FA62}">
      <dgm:prSet phldrT="[Text]" custT="1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sz="2800" dirty="0"/>
            <a:t>Ping</a:t>
          </a:r>
        </a:p>
      </dgm:t>
    </dgm:pt>
    <dgm:pt modelId="{C13BE3D7-BA81-B749-AF95-E67E2861C1D1}" type="parTrans" cxnId="{30FB3E9F-EB56-A44C-A4C5-6B4904B40249}">
      <dgm:prSet/>
      <dgm:spPr/>
      <dgm:t>
        <a:bodyPr/>
        <a:lstStyle/>
        <a:p>
          <a:endParaRPr lang="en-US"/>
        </a:p>
      </dgm:t>
    </dgm:pt>
    <dgm:pt modelId="{E196344E-2E3B-1741-BFA8-4C2EA50EC73B}" type="sibTrans" cxnId="{30FB3E9F-EB56-A44C-A4C5-6B4904B40249}">
      <dgm:prSet/>
      <dgm:spPr/>
      <dgm:t>
        <a:bodyPr/>
        <a:lstStyle/>
        <a:p>
          <a:endParaRPr lang="en-US"/>
        </a:p>
      </dgm:t>
    </dgm:pt>
    <dgm:pt modelId="{48417A52-D2A4-0A43-8E9D-01C78BD931DA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9E9D2804-AF8D-A648-A259-09D34A183B83}" type="parTrans" cxnId="{F359C992-9F33-E34F-9B3C-71F5FF0075E7}">
      <dgm:prSet/>
      <dgm:spPr/>
      <dgm:t>
        <a:bodyPr/>
        <a:lstStyle/>
        <a:p>
          <a:endParaRPr lang="en-US"/>
        </a:p>
      </dgm:t>
    </dgm:pt>
    <dgm:pt modelId="{BA158257-2C0A-904C-801B-EC3C000E54B0}" type="sibTrans" cxnId="{F359C992-9F33-E34F-9B3C-71F5FF0075E7}">
      <dgm:prSet/>
      <dgm:spPr/>
      <dgm:t>
        <a:bodyPr/>
        <a:lstStyle/>
        <a:p>
          <a:endParaRPr lang="en-US"/>
        </a:p>
      </dgm:t>
    </dgm:pt>
    <dgm:pt modelId="{14137B02-E817-8948-B5D5-4CE190FD9A86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36A06BC-2CB9-674B-8626-72A25FEBEB06}" type="parTrans" cxnId="{985B9046-BE5E-734F-9E8B-7687523C7DF8}">
      <dgm:prSet/>
      <dgm:spPr/>
      <dgm:t>
        <a:bodyPr/>
        <a:lstStyle/>
        <a:p>
          <a:endParaRPr lang="en-US"/>
        </a:p>
      </dgm:t>
    </dgm:pt>
    <dgm:pt modelId="{E9D773FE-4DD0-3747-9789-A0A304174B2A}" type="sibTrans" cxnId="{985B9046-BE5E-734F-9E8B-7687523C7DF8}">
      <dgm:prSet/>
      <dgm:spPr/>
      <dgm:t>
        <a:bodyPr/>
        <a:lstStyle/>
        <a:p>
          <a:endParaRPr lang="en-US"/>
        </a:p>
      </dgm:t>
    </dgm:pt>
    <dgm:pt modelId="{9DED3EB0-3586-174C-B2FB-EF0E8A31F3CB}">
      <dgm:prSet phldrT="[Text]" custT="1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sz="2800" dirty="0"/>
            <a:t>Pong</a:t>
          </a:r>
          <a:endParaRPr lang="en-US" sz="3500" dirty="0"/>
        </a:p>
      </dgm:t>
    </dgm:pt>
    <dgm:pt modelId="{64168D0D-45A7-D249-A213-224A0CD03AFC}" type="parTrans" cxnId="{CF57ED98-66A9-BF49-8D5E-BD807BD65CFF}">
      <dgm:prSet/>
      <dgm:spPr/>
      <dgm:t>
        <a:bodyPr/>
        <a:lstStyle/>
        <a:p>
          <a:endParaRPr lang="en-US"/>
        </a:p>
      </dgm:t>
    </dgm:pt>
    <dgm:pt modelId="{770C3672-78C4-1B48-8650-76980956614A}" type="sibTrans" cxnId="{CF57ED98-66A9-BF49-8D5E-BD807BD65CFF}">
      <dgm:prSet/>
      <dgm:spPr/>
      <dgm:t>
        <a:bodyPr/>
        <a:lstStyle/>
        <a:p>
          <a:endParaRPr lang="en-US"/>
        </a:p>
      </dgm:t>
    </dgm:pt>
    <dgm:pt modelId="{F29642BB-993F-FE43-8C75-C37FCC99FA9B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651566C-D433-6143-BDA8-B07441906426}" type="parTrans" cxnId="{68BD9D33-D7B3-D548-994B-814DFB01CD0A}">
      <dgm:prSet/>
      <dgm:spPr/>
      <dgm:t>
        <a:bodyPr/>
        <a:lstStyle/>
        <a:p>
          <a:endParaRPr lang="en-US"/>
        </a:p>
      </dgm:t>
    </dgm:pt>
    <dgm:pt modelId="{89B43707-3023-DD4C-92D7-ED69629FE97C}" type="sibTrans" cxnId="{68BD9D33-D7B3-D548-994B-814DFB01CD0A}">
      <dgm:prSet/>
      <dgm:spPr/>
      <dgm:t>
        <a:bodyPr/>
        <a:lstStyle/>
        <a:p>
          <a:endParaRPr lang="en-US"/>
        </a:p>
      </dgm:t>
    </dgm:pt>
    <dgm:pt modelId="{F6352B1A-E7BE-C044-BD95-2B3E17C18011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72FA3D23-0D62-C54E-BC06-35482B6772BC}" type="sibTrans" cxnId="{0BC4DD51-0170-5749-BBE5-C27E5CD4D889}">
      <dgm:prSet/>
      <dgm:spPr/>
      <dgm:t>
        <a:bodyPr/>
        <a:lstStyle/>
        <a:p>
          <a:endParaRPr lang="en-US"/>
        </a:p>
      </dgm:t>
    </dgm:pt>
    <dgm:pt modelId="{A113D8DE-128B-1749-B101-C4D7E6835678}" type="parTrans" cxnId="{0BC4DD51-0170-5749-BBE5-C27E5CD4D889}">
      <dgm:prSet/>
      <dgm:spPr/>
      <dgm:t>
        <a:bodyPr/>
        <a:lstStyle/>
        <a:p>
          <a:endParaRPr lang="en-US"/>
        </a:p>
      </dgm:t>
    </dgm:pt>
    <dgm:pt modelId="{8C040824-D265-7944-BB1B-4C04929102E1}" type="pres">
      <dgm:prSet presAssocID="{83480728-F22D-1F4F-B009-5FA03859F770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8039C007-3846-F141-A997-CC750461D220}" type="pres">
      <dgm:prSet presAssocID="{C981332C-3875-964D-856B-CE39C175FA62}" presName="horFlow" presStyleCnt="0"/>
      <dgm:spPr/>
    </dgm:pt>
    <dgm:pt modelId="{0B383D1E-0528-0649-B4E0-28327A6B5C44}" type="pres">
      <dgm:prSet presAssocID="{C981332C-3875-964D-856B-CE39C175FA62}" presName="bigChev" presStyleLbl="node1" presStyleIdx="0" presStyleCnt="2"/>
      <dgm:spPr/>
    </dgm:pt>
    <dgm:pt modelId="{9B4637A0-FCAB-B847-8182-81992FAC23C6}" type="pres">
      <dgm:prSet presAssocID="{9E9D2804-AF8D-A648-A259-09D34A183B83}" presName="parTrans" presStyleCnt="0"/>
      <dgm:spPr/>
    </dgm:pt>
    <dgm:pt modelId="{A311FD57-98B2-754E-92C1-6DD2AC34F7FB}" type="pres">
      <dgm:prSet presAssocID="{48417A52-D2A4-0A43-8E9D-01C78BD931DA}" presName="node" presStyleLbl="alignAccFollowNode1" presStyleIdx="0" presStyleCnt="4">
        <dgm:presLayoutVars>
          <dgm:bulletEnabled val="1"/>
        </dgm:presLayoutVars>
      </dgm:prSet>
      <dgm:spPr/>
    </dgm:pt>
    <dgm:pt modelId="{77C62236-C143-4946-8211-C39989EF4337}" type="pres">
      <dgm:prSet presAssocID="{BA158257-2C0A-904C-801B-EC3C000E54B0}" presName="sibTrans" presStyleCnt="0"/>
      <dgm:spPr/>
    </dgm:pt>
    <dgm:pt modelId="{D6015B5E-760F-624F-B51F-AC7ABC17B8EC}" type="pres">
      <dgm:prSet presAssocID="{14137B02-E817-8948-B5D5-4CE190FD9A86}" presName="node" presStyleLbl="alignAccFollowNode1" presStyleIdx="1" presStyleCnt="4">
        <dgm:presLayoutVars>
          <dgm:bulletEnabled val="1"/>
        </dgm:presLayoutVars>
      </dgm:prSet>
      <dgm:spPr/>
    </dgm:pt>
    <dgm:pt modelId="{246F9C44-68DA-094F-9582-70076A93F49B}" type="pres">
      <dgm:prSet presAssocID="{C981332C-3875-964D-856B-CE39C175FA62}" presName="vSp" presStyleCnt="0"/>
      <dgm:spPr/>
    </dgm:pt>
    <dgm:pt modelId="{AF9284EA-234A-CC4E-B6F0-BE4FF3AC3638}" type="pres">
      <dgm:prSet presAssocID="{9DED3EB0-3586-174C-B2FB-EF0E8A31F3CB}" presName="horFlow" presStyleCnt="0"/>
      <dgm:spPr/>
    </dgm:pt>
    <dgm:pt modelId="{61669324-E2AA-8C43-8C54-86F76CB27C5C}" type="pres">
      <dgm:prSet presAssocID="{9DED3EB0-3586-174C-B2FB-EF0E8A31F3CB}" presName="bigChev" presStyleLbl="node1" presStyleIdx="1" presStyleCnt="2"/>
      <dgm:spPr/>
    </dgm:pt>
    <dgm:pt modelId="{7EFC9854-AB23-E845-A8B4-52BE3623DF13}" type="pres">
      <dgm:prSet presAssocID="{8651566C-D433-6143-BDA8-B07441906426}" presName="parTrans" presStyleCnt="0"/>
      <dgm:spPr/>
    </dgm:pt>
    <dgm:pt modelId="{694E7B0F-EBF7-824B-951E-C31495433470}" type="pres">
      <dgm:prSet presAssocID="{F29642BB-993F-FE43-8C75-C37FCC99FA9B}" presName="node" presStyleLbl="alignAccFollowNode1" presStyleIdx="2" presStyleCnt="4">
        <dgm:presLayoutVars>
          <dgm:bulletEnabled val="1"/>
        </dgm:presLayoutVars>
      </dgm:prSet>
      <dgm:spPr/>
    </dgm:pt>
    <dgm:pt modelId="{F4049C94-E9A4-CA44-938D-DDFC89C49AF6}" type="pres">
      <dgm:prSet presAssocID="{89B43707-3023-DD4C-92D7-ED69629FE97C}" presName="sibTrans" presStyleCnt="0"/>
      <dgm:spPr/>
    </dgm:pt>
    <dgm:pt modelId="{BFD501AE-FBD9-574C-80FC-E8F5454E49E1}" type="pres">
      <dgm:prSet presAssocID="{F6352B1A-E7BE-C044-BD95-2B3E17C18011}" presName="node" presStyleLbl="alignAccFollowNode1" presStyleIdx="3" presStyleCnt="4">
        <dgm:presLayoutVars>
          <dgm:bulletEnabled val="1"/>
        </dgm:presLayoutVars>
      </dgm:prSet>
      <dgm:spPr/>
    </dgm:pt>
  </dgm:ptLst>
  <dgm:cxnLst>
    <dgm:cxn modelId="{6D7A3E22-DDC4-F74A-81BA-284F110DCE9D}" type="presOf" srcId="{83480728-F22D-1F4F-B009-5FA03859F770}" destId="{8C040824-D265-7944-BB1B-4C04929102E1}" srcOrd="0" destOrd="0" presId="urn:microsoft.com/office/officeart/2005/8/layout/lProcess3"/>
    <dgm:cxn modelId="{68BD9D33-D7B3-D548-994B-814DFB01CD0A}" srcId="{9DED3EB0-3586-174C-B2FB-EF0E8A31F3CB}" destId="{F29642BB-993F-FE43-8C75-C37FCC99FA9B}" srcOrd="0" destOrd="0" parTransId="{8651566C-D433-6143-BDA8-B07441906426}" sibTransId="{89B43707-3023-DD4C-92D7-ED69629FE97C}"/>
    <dgm:cxn modelId="{8015D839-5609-0841-9480-B42AB796611E}" type="presOf" srcId="{F6352B1A-E7BE-C044-BD95-2B3E17C18011}" destId="{BFD501AE-FBD9-574C-80FC-E8F5454E49E1}" srcOrd="0" destOrd="0" presId="urn:microsoft.com/office/officeart/2005/8/layout/lProcess3"/>
    <dgm:cxn modelId="{985B9046-BE5E-734F-9E8B-7687523C7DF8}" srcId="{C981332C-3875-964D-856B-CE39C175FA62}" destId="{14137B02-E817-8948-B5D5-4CE190FD9A86}" srcOrd="1" destOrd="0" parTransId="{836A06BC-2CB9-674B-8626-72A25FEBEB06}" sibTransId="{E9D773FE-4DD0-3747-9789-A0A304174B2A}"/>
    <dgm:cxn modelId="{91DC4C4B-D4B7-9F49-B27C-1E5816B06C49}" type="presOf" srcId="{48417A52-D2A4-0A43-8E9D-01C78BD931DA}" destId="{A311FD57-98B2-754E-92C1-6DD2AC34F7FB}" srcOrd="0" destOrd="0" presId="urn:microsoft.com/office/officeart/2005/8/layout/lProcess3"/>
    <dgm:cxn modelId="{0BC4DD51-0170-5749-BBE5-C27E5CD4D889}" srcId="{9DED3EB0-3586-174C-B2FB-EF0E8A31F3CB}" destId="{F6352B1A-E7BE-C044-BD95-2B3E17C18011}" srcOrd="1" destOrd="0" parTransId="{A113D8DE-128B-1749-B101-C4D7E6835678}" sibTransId="{72FA3D23-0D62-C54E-BC06-35482B6772BC}"/>
    <dgm:cxn modelId="{3ABBA56F-C6E8-AC40-B8B1-39B014C65B3C}" type="presOf" srcId="{14137B02-E817-8948-B5D5-4CE190FD9A86}" destId="{D6015B5E-760F-624F-B51F-AC7ABC17B8EC}" srcOrd="0" destOrd="0" presId="urn:microsoft.com/office/officeart/2005/8/layout/lProcess3"/>
    <dgm:cxn modelId="{F359C992-9F33-E34F-9B3C-71F5FF0075E7}" srcId="{C981332C-3875-964D-856B-CE39C175FA62}" destId="{48417A52-D2A4-0A43-8E9D-01C78BD931DA}" srcOrd="0" destOrd="0" parTransId="{9E9D2804-AF8D-A648-A259-09D34A183B83}" sibTransId="{BA158257-2C0A-904C-801B-EC3C000E54B0}"/>
    <dgm:cxn modelId="{CF57ED98-66A9-BF49-8D5E-BD807BD65CFF}" srcId="{83480728-F22D-1F4F-B009-5FA03859F770}" destId="{9DED3EB0-3586-174C-B2FB-EF0E8A31F3CB}" srcOrd="1" destOrd="0" parTransId="{64168D0D-45A7-D249-A213-224A0CD03AFC}" sibTransId="{770C3672-78C4-1B48-8650-76980956614A}"/>
    <dgm:cxn modelId="{30FB3E9F-EB56-A44C-A4C5-6B4904B40249}" srcId="{83480728-F22D-1F4F-B009-5FA03859F770}" destId="{C981332C-3875-964D-856B-CE39C175FA62}" srcOrd="0" destOrd="0" parTransId="{C13BE3D7-BA81-B749-AF95-E67E2861C1D1}" sibTransId="{E196344E-2E3B-1741-BFA8-4C2EA50EC73B}"/>
    <dgm:cxn modelId="{B9A174B0-293B-F44F-BB8B-D83E07957F7A}" type="presOf" srcId="{C981332C-3875-964D-856B-CE39C175FA62}" destId="{0B383D1E-0528-0649-B4E0-28327A6B5C44}" srcOrd="0" destOrd="0" presId="urn:microsoft.com/office/officeart/2005/8/layout/lProcess3"/>
    <dgm:cxn modelId="{F24202EA-4276-7142-8C2B-513963015DBC}" type="presOf" srcId="{F29642BB-993F-FE43-8C75-C37FCC99FA9B}" destId="{694E7B0F-EBF7-824B-951E-C31495433470}" srcOrd="0" destOrd="0" presId="urn:microsoft.com/office/officeart/2005/8/layout/lProcess3"/>
    <dgm:cxn modelId="{CEDB2AEF-C629-524C-B6F2-2B12CD2D6BDB}" type="presOf" srcId="{9DED3EB0-3586-174C-B2FB-EF0E8A31F3CB}" destId="{61669324-E2AA-8C43-8C54-86F76CB27C5C}" srcOrd="0" destOrd="0" presId="urn:microsoft.com/office/officeart/2005/8/layout/lProcess3"/>
    <dgm:cxn modelId="{278EB45A-3103-9940-A907-52DE9F7D0EC7}" type="presParOf" srcId="{8C040824-D265-7944-BB1B-4C04929102E1}" destId="{8039C007-3846-F141-A997-CC750461D220}" srcOrd="0" destOrd="0" presId="urn:microsoft.com/office/officeart/2005/8/layout/lProcess3"/>
    <dgm:cxn modelId="{DAA01CA5-7C76-934B-A29E-FEF01152B32F}" type="presParOf" srcId="{8039C007-3846-F141-A997-CC750461D220}" destId="{0B383D1E-0528-0649-B4E0-28327A6B5C44}" srcOrd="0" destOrd="0" presId="urn:microsoft.com/office/officeart/2005/8/layout/lProcess3"/>
    <dgm:cxn modelId="{AF426B82-3800-A04B-A5AE-9585C191473C}" type="presParOf" srcId="{8039C007-3846-F141-A997-CC750461D220}" destId="{9B4637A0-FCAB-B847-8182-81992FAC23C6}" srcOrd="1" destOrd="0" presId="urn:microsoft.com/office/officeart/2005/8/layout/lProcess3"/>
    <dgm:cxn modelId="{561436D5-CC52-564E-9018-4706BBEDA752}" type="presParOf" srcId="{8039C007-3846-F141-A997-CC750461D220}" destId="{A311FD57-98B2-754E-92C1-6DD2AC34F7FB}" srcOrd="2" destOrd="0" presId="urn:microsoft.com/office/officeart/2005/8/layout/lProcess3"/>
    <dgm:cxn modelId="{CCBAD691-3550-3240-91CB-6D8838A3DE35}" type="presParOf" srcId="{8039C007-3846-F141-A997-CC750461D220}" destId="{77C62236-C143-4946-8211-C39989EF4337}" srcOrd="3" destOrd="0" presId="urn:microsoft.com/office/officeart/2005/8/layout/lProcess3"/>
    <dgm:cxn modelId="{6154C3CA-BEC9-8445-8AC1-14C13A4F14F8}" type="presParOf" srcId="{8039C007-3846-F141-A997-CC750461D220}" destId="{D6015B5E-760F-624F-B51F-AC7ABC17B8EC}" srcOrd="4" destOrd="0" presId="urn:microsoft.com/office/officeart/2005/8/layout/lProcess3"/>
    <dgm:cxn modelId="{F6451EF1-FDD8-394C-864F-04680AF3EC28}" type="presParOf" srcId="{8C040824-D265-7944-BB1B-4C04929102E1}" destId="{246F9C44-68DA-094F-9582-70076A93F49B}" srcOrd="1" destOrd="0" presId="urn:microsoft.com/office/officeart/2005/8/layout/lProcess3"/>
    <dgm:cxn modelId="{1D93A060-FA5D-D449-B4AB-532654640B19}" type="presParOf" srcId="{8C040824-D265-7944-BB1B-4C04929102E1}" destId="{AF9284EA-234A-CC4E-B6F0-BE4FF3AC3638}" srcOrd="2" destOrd="0" presId="urn:microsoft.com/office/officeart/2005/8/layout/lProcess3"/>
    <dgm:cxn modelId="{B9B248B4-FB47-3C45-9A52-4075755BD1C2}" type="presParOf" srcId="{AF9284EA-234A-CC4E-B6F0-BE4FF3AC3638}" destId="{61669324-E2AA-8C43-8C54-86F76CB27C5C}" srcOrd="0" destOrd="0" presId="urn:microsoft.com/office/officeart/2005/8/layout/lProcess3"/>
    <dgm:cxn modelId="{49DBF77F-42BD-E241-AC53-439D74A2276A}" type="presParOf" srcId="{AF9284EA-234A-CC4E-B6F0-BE4FF3AC3638}" destId="{7EFC9854-AB23-E845-A8B4-52BE3623DF13}" srcOrd="1" destOrd="0" presId="urn:microsoft.com/office/officeart/2005/8/layout/lProcess3"/>
    <dgm:cxn modelId="{03375361-208B-1B4B-B5C0-06415B45FBCB}" type="presParOf" srcId="{AF9284EA-234A-CC4E-B6F0-BE4FF3AC3638}" destId="{694E7B0F-EBF7-824B-951E-C31495433470}" srcOrd="2" destOrd="0" presId="urn:microsoft.com/office/officeart/2005/8/layout/lProcess3"/>
    <dgm:cxn modelId="{D5079B1A-4B1E-9B4F-8510-733CC946CBCA}" type="presParOf" srcId="{AF9284EA-234A-CC4E-B6F0-BE4FF3AC3638}" destId="{F4049C94-E9A4-CA44-938D-DDFC89C49AF6}" srcOrd="3" destOrd="0" presId="urn:microsoft.com/office/officeart/2005/8/layout/lProcess3"/>
    <dgm:cxn modelId="{839F203D-BEB2-FB4F-AA05-0B66BB0643B9}" type="presParOf" srcId="{AF9284EA-234A-CC4E-B6F0-BE4FF3AC3638}" destId="{BFD501AE-FBD9-574C-80FC-E8F5454E49E1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3480728-F22D-1F4F-B009-5FA03859F770}" type="doc">
      <dgm:prSet loTypeId="urn:microsoft.com/office/officeart/2005/8/layout/l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81332C-3875-964D-856B-CE39C175FA62}">
      <dgm:prSet phldrT="[Text]" custT="1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sz="2800" dirty="0"/>
            <a:t>Ping</a:t>
          </a:r>
        </a:p>
      </dgm:t>
    </dgm:pt>
    <dgm:pt modelId="{C13BE3D7-BA81-B749-AF95-E67E2861C1D1}" type="parTrans" cxnId="{30FB3E9F-EB56-A44C-A4C5-6B4904B40249}">
      <dgm:prSet/>
      <dgm:spPr/>
      <dgm:t>
        <a:bodyPr/>
        <a:lstStyle/>
        <a:p>
          <a:endParaRPr lang="en-US"/>
        </a:p>
      </dgm:t>
    </dgm:pt>
    <dgm:pt modelId="{E196344E-2E3B-1741-BFA8-4C2EA50EC73B}" type="sibTrans" cxnId="{30FB3E9F-EB56-A44C-A4C5-6B4904B40249}">
      <dgm:prSet/>
      <dgm:spPr/>
      <dgm:t>
        <a:bodyPr/>
        <a:lstStyle/>
        <a:p>
          <a:endParaRPr lang="en-US"/>
        </a:p>
      </dgm:t>
    </dgm:pt>
    <dgm:pt modelId="{48417A52-D2A4-0A43-8E9D-01C78BD931DA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9E9D2804-AF8D-A648-A259-09D34A183B83}" type="parTrans" cxnId="{F359C992-9F33-E34F-9B3C-71F5FF0075E7}">
      <dgm:prSet/>
      <dgm:spPr/>
      <dgm:t>
        <a:bodyPr/>
        <a:lstStyle/>
        <a:p>
          <a:endParaRPr lang="en-US"/>
        </a:p>
      </dgm:t>
    </dgm:pt>
    <dgm:pt modelId="{BA158257-2C0A-904C-801B-EC3C000E54B0}" type="sibTrans" cxnId="{F359C992-9F33-E34F-9B3C-71F5FF0075E7}">
      <dgm:prSet/>
      <dgm:spPr/>
      <dgm:t>
        <a:bodyPr/>
        <a:lstStyle/>
        <a:p>
          <a:endParaRPr lang="en-US"/>
        </a:p>
      </dgm:t>
    </dgm:pt>
    <dgm:pt modelId="{14137B02-E817-8948-B5D5-4CE190FD9A86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36A06BC-2CB9-674B-8626-72A25FEBEB06}" type="parTrans" cxnId="{985B9046-BE5E-734F-9E8B-7687523C7DF8}">
      <dgm:prSet/>
      <dgm:spPr/>
      <dgm:t>
        <a:bodyPr/>
        <a:lstStyle/>
        <a:p>
          <a:endParaRPr lang="en-US"/>
        </a:p>
      </dgm:t>
    </dgm:pt>
    <dgm:pt modelId="{E9D773FE-4DD0-3747-9789-A0A304174B2A}" type="sibTrans" cxnId="{985B9046-BE5E-734F-9E8B-7687523C7DF8}">
      <dgm:prSet/>
      <dgm:spPr/>
      <dgm:t>
        <a:bodyPr/>
        <a:lstStyle/>
        <a:p>
          <a:endParaRPr lang="en-US"/>
        </a:p>
      </dgm:t>
    </dgm:pt>
    <dgm:pt modelId="{9DED3EB0-3586-174C-B2FB-EF0E8A31F3CB}">
      <dgm:prSet phldrT="[Text]" custT="1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sz="2800" dirty="0"/>
            <a:t>Pong</a:t>
          </a:r>
          <a:endParaRPr lang="en-US" sz="3500" dirty="0"/>
        </a:p>
      </dgm:t>
    </dgm:pt>
    <dgm:pt modelId="{64168D0D-45A7-D249-A213-224A0CD03AFC}" type="parTrans" cxnId="{CF57ED98-66A9-BF49-8D5E-BD807BD65CFF}">
      <dgm:prSet/>
      <dgm:spPr/>
      <dgm:t>
        <a:bodyPr/>
        <a:lstStyle/>
        <a:p>
          <a:endParaRPr lang="en-US"/>
        </a:p>
      </dgm:t>
    </dgm:pt>
    <dgm:pt modelId="{770C3672-78C4-1B48-8650-76980956614A}" type="sibTrans" cxnId="{CF57ED98-66A9-BF49-8D5E-BD807BD65CFF}">
      <dgm:prSet/>
      <dgm:spPr/>
      <dgm:t>
        <a:bodyPr/>
        <a:lstStyle/>
        <a:p>
          <a:endParaRPr lang="en-US"/>
        </a:p>
      </dgm:t>
    </dgm:pt>
    <dgm:pt modelId="{F29642BB-993F-FE43-8C75-C37FCC99FA9B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651566C-D433-6143-BDA8-B07441906426}" type="parTrans" cxnId="{68BD9D33-D7B3-D548-994B-814DFB01CD0A}">
      <dgm:prSet/>
      <dgm:spPr/>
      <dgm:t>
        <a:bodyPr/>
        <a:lstStyle/>
        <a:p>
          <a:endParaRPr lang="en-US"/>
        </a:p>
      </dgm:t>
    </dgm:pt>
    <dgm:pt modelId="{89B43707-3023-DD4C-92D7-ED69629FE97C}" type="sibTrans" cxnId="{68BD9D33-D7B3-D548-994B-814DFB01CD0A}">
      <dgm:prSet/>
      <dgm:spPr/>
      <dgm:t>
        <a:bodyPr/>
        <a:lstStyle/>
        <a:p>
          <a:endParaRPr lang="en-US"/>
        </a:p>
      </dgm:t>
    </dgm:pt>
    <dgm:pt modelId="{F6352B1A-E7BE-C044-BD95-2B3E17C18011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72FA3D23-0D62-C54E-BC06-35482B6772BC}" type="sibTrans" cxnId="{0BC4DD51-0170-5749-BBE5-C27E5CD4D889}">
      <dgm:prSet/>
      <dgm:spPr/>
      <dgm:t>
        <a:bodyPr/>
        <a:lstStyle/>
        <a:p>
          <a:endParaRPr lang="en-US"/>
        </a:p>
      </dgm:t>
    </dgm:pt>
    <dgm:pt modelId="{A113D8DE-128B-1749-B101-C4D7E6835678}" type="parTrans" cxnId="{0BC4DD51-0170-5749-BBE5-C27E5CD4D889}">
      <dgm:prSet/>
      <dgm:spPr/>
      <dgm:t>
        <a:bodyPr/>
        <a:lstStyle/>
        <a:p>
          <a:endParaRPr lang="en-US"/>
        </a:p>
      </dgm:t>
    </dgm:pt>
    <dgm:pt modelId="{8C040824-D265-7944-BB1B-4C04929102E1}" type="pres">
      <dgm:prSet presAssocID="{83480728-F22D-1F4F-B009-5FA03859F770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8039C007-3846-F141-A997-CC750461D220}" type="pres">
      <dgm:prSet presAssocID="{C981332C-3875-964D-856B-CE39C175FA62}" presName="horFlow" presStyleCnt="0"/>
      <dgm:spPr/>
    </dgm:pt>
    <dgm:pt modelId="{0B383D1E-0528-0649-B4E0-28327A6B5C44}" type="pres">
      <dgm:prSet presAssocID="{C981332C-3875-964D-856B-CE39C175FA62}" presName="bigChev" presStyleLbl="node1" presStyleIdx="0" presStyleCnt="2"/>
      <dgm:spPr/>
    </dgm:pt>
    <dgm:pt modelId="{9B4637A0-FCAB-B847-8182-81992FAC23C6}" type="pres">
      <dgm:prSet presAssocID="{9E9D2804-AF8D-A648-A259-09D34A183B83}" presName="parTrans" presStyleCnt="0"/>
      <dgm:spPr/>
    </dgm:pt>
    <dgm:pt modelId="{A311FD57-98B2-754E-92C1-6DD2AC34F7FB}" type="pres">
      <dgm:prSet presAssocID="{48417A52-D2A4-0A43-8E9D-01C78BD931DA}" presName="node" presStyleLbl="alignAccFollowNode1" presStyleIdx="0" presStyleCnt="4">
        <dgm:presLayoutVars>
          <dgm:bulletEnabled val="1"/>
        </dgm:presLayoutVars>
      </dgm:prSet>
      <dgm:spPr/>
    </dgm:pt>
    <dgm:pt modelId="{77C62236-C143-4946-8211-C39989EF4337}" type="pres">
      <dgm:prSet presAssocID="{BA158257-2C0A-904C-801B-EC3C000E54B0}" presName="sibTrans" presStyleCnt="0"/>
      <dgm:spPr/>
    </dgm:pt>
    <dgm:pt modelId="{D6015B5E-760F-624F-B51F-AC7ABC17B8EC}" type="pres">
      <dgm:prSet presAssocID="{14137B02-E817-8948-B5D5-4CE190FD9A86}" presName="node" presStyleLbl="alignAccFollowNode1" presStyleIdx="1" presStyleCnt="4">
        <dgm:presLayoutVars>
          <dgm:bulletEnabled val="1"/>
        </dgm:presLayoutVars>
      </dgm:prSet>
      <dgm:spPr/>
    </dgm:pt>
    <dgm:pt modelId="{246F9C44-68DA-094F-9582-70076A93F49B}" type="pres">
      <dgm:prSet presAssocID="{C981332C-3875-964D-856B-CE39C175FA62}" presName="vSp" presStyleCnt="0"/>
      <dgm:spPr/>
    </dgm:pt>
    <dgm:pt modelId="{AF9284EA-234A-CC4E-B6F0-BE4FF3AC3638}" type="pres">
      <dgm:prSet presAssocID="{9DED3EB0-3586-174C-B2FB-EF0E8A31F3CB}" presName="horFlow" presStyleCnt="0"/>
      <dgm:spPr/>
    </dgm:pt>
    <dgm:pt modelId="{61669324-E2AA-8C43-8C54-86F76CB27C5C}" type="pres">
      <dgm:prSet presAssocID="{9DED3EB0-3586-174C-B2FB-EF0E8A31F3CB}" presName="bigChev" presStyleLbl="node1" presStyleIdx="1" presStyleCnt="2"/>
      <dgm:spPr/>
    </dgm:pt>
    <dgm:pt modelId="{7EFC9854-AB23-E845-A8B4-52BE3623DF13}" type="pres">
      <dgm:prSet presAssocID="{8651566C-D433-6143-BDA8-B07441906426}" presName="parTrans" presStyleCnt="0"/>
      <dgm:spPr/>
    </dgm:pt>
    <dgm:pt modelId="{694E7B0F-EBF7-824B-951E-C31495433470}" type="pres">
      <dgm:prSet presAssocID="{F29642BB-993F-FE43-8C75-C37FCC99FA9B}" presName="node" presStyleLbl="alignAccFollowNode1" presStyleIdx="2" presStyleCnt="4">
        <dgm:presLayoutVars>
          <dgm:bulletEnabled val="1"/>
        </dgm:presLayoutVars>
      </dgm:prSet>
      <dgm:spPr/>
    </dgm:pt>
    <dgm:pt modelId="{F4049C94-E9A4-CA44-938D-DDFC89C49AF6}" type="pres">
      <dgm:prSet presAssocID="{89B43707-3023-DD4C-92D7-ED69629FE97C}" presName="sibTrans" presStyleCnt="0"/>
      <dgm:spPr/>
    </dgm:pt>
    <dgm:pt modelId="{BFD501AE-FBD9-574C-80FC-E8F5454E49E1}" type="pres">
      <dgm:prSet presAssocID="{F6352B1A-E7BE-C044-BD95-2B3E17C18011}" presName="node" presStyleLbl="alignAccFollowNode1" presStyleIdx="3" presStyleCnt="4">
        <dgm:presLayoutVars>
          <dgm:bulletEnabled val="1"/>
        </dgm:presLayoutVars>
      </dgm:prSet>
      <dgm:spPr/>
    </dgm:pt>
  </dgm:ptLst>
  <dgm:cxnLst>
    <dgm:cxn modelId="{6D7A3E22-DDC4-F74A-81BA-284F110DCE9D}" type="presOf" srcId="{83480728-F22D-1F4F-B009-5FA03859F770}" destId="{8C040824-D265-7944-BB1B-4C04929102E1}" srcOrd="0" destOrd="0" presId="urn:microsoft.com/office/officeart/2005/8/layout/lProcess3"/>
    <dgm:cxn modelId="{68BD9D33-D7B3-D548-994B-814DFB01CD0A}" srcId="{9DED3EB0-3586-174C-B2FB-EF0E8A31F3CB}" destId="{F29642BB-993F-FE43-8C75-C37FCC99FA9B}" srcOrd="0" destOrd="0" parTransId="{8651566C-D433-6143-BDA8-B07441906426}" sibTransId="{89B43707-3023-DD4C-92D7-ED69629FE97C}"/>
    <dgm:cxn modelId="{8015D839-5609-0841-9480-B42AB796611E}" type="presOf" srcId="{F6352B1A-E7BE-C044-BD95-2B3E17C18011}" destId="{BFD501AE-FBD9-574C-80FC-E8F5454E49E1}" srcOrd="0" destOrd="0" presId="urn:microsoft.com/office/officeart/2005/8/layout/lProcess3"/>
    <dgm:cxn modelId="{985B9046-BE5E-734F-9E8B-7687523C7DF8}" srcId="{C981332C-3875-964D-856B-CE39C175FA62}" destId="{14137B02-E817-8948-B5D5-4CE190FD9A86}" srcOrd="1" destOrd="0" parTransId="{836A06BC-2CB9-674B-8626-72A25FEBEB06}" sibTransId="{E9D773FE-4DD0-3747-9789-A0A304174B2A}"/>
    <dgm:cxn modelId="{91DC4C4B-D4B7-9F49-B27C-1E5816B06C49}" type="presOf" srcId="{48417A52-D2A4-0A43-8E9D-01C78BD931DA}" destId="{A311FD57-98B2-754E-92C1-6DD2AC34F7FB}" srcOrd="0" destOrd="0" presId="urn:microsoft.com/office/officeart/2005/8/layout/lProcess3"/>
    <dgm:cxn modelId="{0BC4DD51-0170-5749-BBE5-C27E5CD4D889}" srcId="{9DED3EB0-3586-174C-B2FB-EF0E8A31F3CB}" destId="{F6352B1A-E7BE-C044-BD95-2B3E17C18011}" srcOrd="1" destOrd="0" parTransId="{A113D8DE-128B-1749-B101-C4D7E6835678}" sibTransId="{72FA3D23-0D62-C54E-BC06-35482B6772BC}"/>
    <dgm:cxn modelId="{3ABBA56F-C6E8-AC40-B8B1-39B014C65B3C}" type="presOf" srcId="{14137B02-E817-8948-B5D5-4CE190FD9A86}" destId="{D6015B5E-760F-624F-B51F-AC7ABC17B8EC}" srcOrd="0" destOrd="0" presId="urn:microsoft.com/office/officeart/2005/8/layout/lProcess3"/>
    <dgm:cxn modelId="{F359C992-9F33-E34F-9B3C-71F5FF0075E7}" srcId="{C981332C-3875-964D-856B-CE39C175FA62}" destId="{48417A52-D2A4-0A43-8E9D-01C78BD931DA}" srcOrd="0" destOrd="0" parTransId="{9E9D2804-AF8D-A648-A259-09D34A183B83}" sibTransId="{BA158257-2C0A-904C-801B-EC3C000E54B0}"/>
    <dgm:cxn modelId="{CF57ED98-66A9-BF49-8D5E-BD807BD65CFF}" srcId="{83480728-F22D-1F4F-B009-5FA03859F770}" destId="{9DED3EB0-3586-174C-B2FB-EF0E8A31F3CB}" srcOrd="1" destOrd="0" parTransId="{64168D0D-45A7-D249-A213-224A0CD03AFC}" sibTransId="{770C3672-78C4-1B48-8650-76980956614A}"/>
    <dgm:cxn modelId="{30FB3E9F-EB56-A44C-A4C5-6B4904B40249}" srcId="{83480728-F22D-1F4F-B009-5FA03859F770}" destId="{C981332C-3875-964D-856B-CE39C175FA62}" srcOrd="0" destOrd="0" parTransId="{C13BE3D7-BA81-B749-AF95-E67E2861C1D1}" sibTransId="{E196344E-2E3B-1741-BFA8-4C2EA50EC73B}"/>
    <dgm:cxn modelId="{B9A174B0-293B-F44F-BB8B-D83E07957F7A}" type="presOf" srcId="{C981332C-3875-964D-856B-CE39C175FA62}" destId="{0B383D1E-0528-0649-B4E0-28327A6B5C44}" srcOrd="0" destOrd="0" presId="urn:microsoft.com/office/officeart/2005/8/layout/lProcess3"/>
    <dgm:cxn modelId="{F24202EA-4276-7142-8C2B-513963015DBC}" type="presOf" srcId="{F29642BB-993F-FE43-8C75-C37FCC99FA9B}" destId="{694E7B0F-EBF7-824B-951E-C31495433470}" srcOrd="0" destOrd="0" presId="urn:microsoft.com/office/officeart/2005/8/layout/lProcess3"/>
    <dgm:cxn modelId="{CEDB2AEF-C629-524C-B6F2-2B12CD2D6BDB}" type="presOf" srcId="{9DED3EB0-3586-174C-B2FB-EF0E8A31F3CB}" destId="{61669324-E2AA-8C43-8C54-86F76CB27C5C}" srcOrd="0" destOrd="0" presId="urn:microsoft.com/office/officeart/2005/8/layout/lProcess3"/>
    <dgm:cxn modelId="{278EB45A-3103-9940-A907-52DE9F7D0EC7}" type="presParOf" srcId="{8C040824-D265-7944-BB1B-4C04929102E1}" destId="{8039C007-3846-F141-A997-CC750461D220}" srcOrd="0" destOrd="0" presId="urn:microsoft.com/office/officeart/2005/8/layout/lProcess3"/>
    <dgm:cxn modelId="{DAA01CA5-7C76-934B-A29E-FEF01152B32F}" type="presParOf" srcId="{8039C007-3846-F141-A997-CC750461D220}" destId="{0B383D1E-0528-0649-B4E0-28327A6B5C44}" srcOrd="0" destOrd="0" presId="urn:microsoft.com/office/officeart/2005/8/layout/lProcess3"/>
    <dgm:cxn modelId="{AF426B82-3800-A04B-A5AE-9585C191473C}" type="presParOf" srcId="{8039C007-3846-F141-A997-CC750461D220}" destId="{9B4637A0-FCAB-B847-8182-81992FAC23C6}" srcOrd="1" destOrd="0" presId="urn:microsoft.com/office/officeart/2005/8/layout/lProcess3"/>
    <dgm:cxn modelId="{561436D5-CC52-564E-9018-4706BBEDA752}" type="presParOf" srcId="{8039C007-3846-F141-A997-CC750461D220}" destId="{A311FD57-98B2-754E-92C1-6DD2AC34F7FB}" srcOrd="2" destOrd="0" presId="urn:microsoft.com/office/officeart/2005/8/layout/lProcess3"/>
    <dgm:cxn modelId="{CCBAD691-3550-3240-91CB-6D8838A3DE35}" type="presParOf" srcId="{8039C007-3846-F141-A997-CC750461D220}" destId="{77C62236-C143-4946-8211-C39989EF4337}" srcOrd="3" destOrd="0" presId="urn:microsoft.com/office/officeart/2005/8/layout/lProcess3"/>
    <dgm:cxn modelId="{6154C3CA-BEC9-8445-8AC1-14C13A4F14F8}" type="presParOf" srcId="{8039C007-3846-F141-A997-CC750461D220}" destId="{D6015B5E-760F-624F-B51F-AC7ABC17B8EC}" srcOrd="4" destOrd="0" presId="urn:microsoft.com/office/officeart/2005/8/layout/lProcess3"/>
    <dgm:cxn modelId="{F6451EF1-FDD8-394C-864F-04680AF3EC28}" type="presParOf" srcId="{8C040824-D265-7944-BB1B-4C04929102E1}" destId="{246F9C44-68DA-094F-9582-70076A93F49B}" srcOrd="1" destOrd="0" presId="urn:microsoft.com/office/officeart/2005/8/layout/lProcess3"/>
    <dgm:cxn modelId="{1D93A060-FA5D-D449-B4AB-532654640B19}" type="presParOf" srcId="{8C040824-D265-7944-BB1B-4C04929102E1}" destId="{AF9284EA-234A-CC4E-B6F0-BE4FF3AC3638}" srcOrd="2" destOrd="0" presId="urn:microsoft.com/office/officeart/2005/8/layout/lProcess3"/>
    <dgm:cxn modelId="{B9B248B4-FB47-3C45-9A52-4075755BD1C2}" type="presParOf" srcId="{AF9284EA-234A-CC4E-B6F0-BE4FF3AC3638}" destId="{61669324-E2AA-8C43-8C54-86F76CB27C5C}" srcOrd="0" destOrd="0" presId="urn:microsoft.com/office/officeart/2005/8/layout/lProcess3"/>
    <dgm:cxn modelId="{49DBF77F-42BD-E241-AC53-439D74A2276A}" type="presParOf" srcId="{AF9284EA-234A-CC4E-B6F0-BE4FF3AC3638}" destId="{7EFC9854-AB23-E845-A8B4-52BE3623DF13}" srcOrd="1" destOrd="0" presId="urn:microsoft.com/office/officeart/2005/8/layout/lProcess3"/>
    <dgm:cxn modelId="{03375361-208B-1B4B-B5C0-06415B45FBCB}" type="presParOf" srcId="{AF9284EA-234A-CC4E-B6F0-BE4FF3AC3638}" destId="{694E7B0F-EBF7-824B-951E-C31495433470}" srcOrd="2" destOrd="0" presId="urn:microsoft.com/office/officeart/2005/8/layout/lProcess3"/>
    <dgm:cxn modelId="{D5079B1A-4B1E-9B4F-8510-733CC946CBCA}" type="presParOf" srcId="{AF9284EA-234A-CC4E-B6F0-BE4FF3AC3638}" destId="{F4049C94-E9A4-CA44-938D-DDFC89C49AF6}" srcOrd="3" destOrd="0" presId="urn:microsoft.com/office/officeart/2005/8/layout/lProcess3"/>
    <dgm:cxn modelId="{839F203D-BEB2-FB4F-AA05-0B66BB0643B9}" type="presParOf" srcId="{AF9284EA-234A-CC4E-B6F0-BE4FF3AC3638}" destId="{BFD501AE-FBD9-574C-80FC-E8F5454E49E1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E45DE39E-6E7D-3D49-94BF-C73CEE623D53}">
      <dgm:prSet/>
      <dgm:spPr/>
      <dgm:t>
        <a:bodyPr/>
        <a:lstStyle/>
        <a:p>
          <a:endParaRPr lang="en-US" dirty="0"/>
        </a:p>
      </dgm:t>
    </dgm:pt>
    <dgm:pt modelId="{B47D5CFA-1222-B145-91A7-CD0AB50E95E6}" type="parTrans" cxnId="{AABB9A4F-BF7E-984D-9A8B-C2C55E758F8E}">
      <dgm:prSet/>
      <dgm:spPr/>
      <dgm:t>
        <a:bodyPr/>
        <a:lstStyle/>
        <a:p>
          <a:endParaRPr lang="en-US"/>
        </a:p>
      </dgm:t>
    </dgm:pt>
    <dgm:pt modelId="{99DC0044-2D9B-8E40-952C-0190F0C9E6C2}" type="sibTrans" cxnId="{AABB9A4F-BF7E-984D-9A8B-C2C55E758F8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/>
      <dgm:spPr>
        <a:solidFill>
          <a:schemeClr val="bg1"/>
        </a:solid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C1C1557F-C6D7-5646-BA76-CA040601ADC4}" type="pres">
      <dgm:prSet presAssocID="{E45DE39E-6E7D-3D49-94BF-C73CEE623D53}" presName="compositeB" presStyleCnt="0"/>
      <dgm:spPr/>
    </dgm:pt>
    <dgm:pt modelId="{65062684-FD3C-BC41-BA8F-29A4BA96BE8F}" type="pres">
      <dgm:prSet presAssocID="{E45DE39E-6E7D-3D49-94BF-C73CEE623D53}" presName="textB" presStyleLbl="revTx" presStyleIdx="3" presStyleCnt="6">
        <dgm:presLayoutVars>
          <dgm:bulletEnabled val="1"/>
        </dgm:presLayoutVars>
      </dgm:prSet>
      <dgm:spPr/>
    </dgm:pt>
    <dgm:pt modelId="{BEC1F227-8755-B041-891B-D4919864A0D4}" type="pres">
      <dgm:prSet presAssocID="{E45DE39E-6E7D-3D49-94BF-C73CEE623D53}" presName="circleB" presStyleLbl="node1" presStyleIdx="3" presStyleCnt="6"/>
      <dgm:spPr>
        <a:solidFill>
          <a:schemeClr val="bg1"/>
        </a:solidFill>
      </dgm:spPr>
    </dgm:pt>
    <dgm:pt modelId="{E2BD5D19-2507-4A4B-8DD6-B83D79E323E1}" type="pres">
      <dgm:prSet presAssocID="{E45DE39E-6E7D-3D49-94BF-C73CEE623D53}" presName="spaceB" presStyleCnt="0"/>
      <dgm:spPr/>
    </dgm:pt>
    <dgm:pt modelId="{FFDD80C8-1084-D34C-BCD8-E311B516B490}" type="pres">
      <dgm:prSet presAssocID="{99DC0044-2D9B-8E40-952C-0190F0C9E6C2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solidFill>
          <a:schemeClr val="bg1"/>
        </a:solid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A1E3A901-6ABD-BC47-BDC2-C7BA4278E56C}" type="presOf" srcId="{E45DE39E-6E7D-3D49-94BF-C73CEE623D53}" destId="{65062684-FD3C-BC41-BA8F-29A4BA96BE8F}" srcOrd="0" destOrd="0" presId="urn:microsoft.com/office/officeart/2005/8/layout/hProcess11"/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1E6FB51C-04D5-8644-9E69-D93603E18F17}" type="presOf" srcId="{053965FD-41A6-C247-8641-03CC08CB504F}" destId="{C0680C61-ADE0-0344-8540-28C58523047D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AABB9A4F-BF7E-984D-9A8B-C2C55E758F8E}" srcId="{DAC09103-C5F8-594C-A09B-C0F6BAFF1D1D}" destId="{E45DE39E-6E7D-3D49-94BF-C73CEE623D53}" srcOrd="3" destOrd="0" parTransId="{B47D5CFA-1222-B145-91A7-CD0AB50E95E6}" sibTransId="{99DC0044-2D9B-8E40-952C-0190F0C9E6C2}"/>
    <dgm:cxn modelId="{CF435057-83AB-AB4E-A46D-F472A1833C36}" type="presOf" srcId="{57772083-A827-0943-87C9-12DBB1019D0C}" destId="{6BDFC9E4-C2D7-C544-9907-0B5D409B0CC5}" srcOrd="0" destOrd="0" presId="urn:microsoft.com/office/officeart/2005/8/layout/hProcess11"/>
    <dgm:cxn modelId="{6A398B6E-F53D-D742-97BF-B83E6E167E8B}" type="presOf" srcId="{108DFFED-0BC9-1849-8A7D-451DA3AE37D1}" destId="{D9F2E431-F73E-0D48-B053-CC7F83F7C93C}" srcOrd="0" destOrd="0" presId="urn:microsoft.com/office/officeart/2005/8/layout/hProcess11"/>
    <dgm:cxn modelId="{8DEFB185-1193-FC42-A3CA-65FC7D8FFE68}" type="presOf" srcId="{5D837AA6-2E46-324C-BBD1-BA0E41AF6037}" destId="{D17510F3-DA89-9342-9E45-E6A013EE5317}" srcOrd="0" destOrd="0" presId="urn:microsoft.com/office/officeart/2005/8/layout/hProcess11"/>
    <dgm:cxn modelId="{8FBF858D-BE5D-3848-893B-A97D20EE69EE}" type="presOf" srcId="{DAC09103-C5F8-594C-A09B-C0F6BAFF1D1D}" destId="{FCE69463-6309-2A49-BC9F-7CAFF10D9361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5F9A35E6-9CA5-0549-AA5D-C9B09EE3D7BB}" type="presOf" srcId="{E2F1437D-D22C-D947-88AA-28578E6596B8}" destId="{3FB5E578-301B-A84B-81EE-93EFF7C98CCB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EFFFD37B-B666-1045-B8A4-E9B88FF2F1FC}" type="presParOf" srcId="{FCE69463-6309-2A49-BC9F-7CAFF10D9361}" destId="{9933D4B0-378F-CB45-A566-09BD125154A6}" srcOrd="0" destOrd="0" presId="urn:microsoft.com/office/officeart/2005/8/layout/hProcess11"/>
    <dgm:cxn modelId="{52E4BFD0-C486-2746-BEFE-509254B67C97}" type="presParOf" srcId="{FCE69463-6309-2A49-BC9F-7CAFF10D9361}" destId="{8F3A0304-18EB-2740-B892-AA84BFB1FEB9}" srcOrd="1" destOrd="0" presId="urn:microsoft.com/office/officeart/2005/8/layout/hProcess11"/>
    <dgm:cxn modelId="{B0D6A0E1-F964-4D4C-B990-E2644C035CE9}" type="presParOf" srcId="{8F3A0304-18EB-2740-B892-AA84BFB1FEB9}" destId="{DC5233CE-146A-2F42-98FE-7EC11FD961C9}" srcOrd="0" destOrd="0" presId="urn:microsoft.com/office/officeart/2005/8/layout/hProcess11"/>
    <dgm:cxn modelId="{0EB87B3E-9DDB-CE41-80C2-674466478451}" type="presParOf" srcId="{DC5233CE-146A-2F42-98FE-7EC11FD961C9}" destId="{6BDFC9E4-C2D7-C544-9907-0B5D409B0CC5}" srcOrd="0" destOrd="0" presId="urn:microsoft.com/office/officeart/2005/8/layout/hProcess11"/>
    <dgm:cxn modelId="{40C4229A-8D99-E844-A60F-FC48416129BD}" type="presParOf" srcId="{DC5233CE-146A-2F42-98FE-7EC11FD961C9}" destId="{9B958F8A-4E2C-4F4F-92FA-A910AE9EFD13}" srcOrd="1" destOrd="0" presId="urn:microsoft.com/office/officeart/2005/8/layout/hProcess11"/>
    <dgm:cxn modelId="{6C9ABA6F-430F-944F-985A-D41E137FC8D9}" type="presParOf" srcId="{DC5233CE-146A-2F42-98FE-7EC11FD961C9}" destId="{BA6A789A-EC1A-BA4E-AB47-8F1A5C595875}" srcOrd="2" destOrd="0" presId="urn:microsoft.com/office/officeart/2005/8/layout/hProcess11"/>
    <dgm:cxn modelId="{C5687B61-0847-064C-B7E4-DBC50F71923D}" type="presParOf" srcId="{8F3A0304-18EB-2740-B892-AA84BFB1FEB9}" destId="{E1937238-7395-1347-9392-8D1AA483E72E}" srcOrd="1" destOrd="0" presId="urn:microsoft.com/office/officeart/2005/8/layout/hProcess11"/>
    <dgm:cxn modelId="{EF090EA5-C963-004D-AA99-F6E5199F1C99}" type="presParOf" srcId="{8F3A0304-18EB-2740-B892-AA84BFB1FEB9}" destId="{F211AA01-5036-514A-A889-FC237D58A03A}" srcOrd="2" destOrd="0" presId="urn:microsoft.com/office/officeart/2005/8/layout/hProcess11"/>
    <dgm:cxn modelId="{70B52A0B-4926-0440-AA4E-CF711AD50497}" type="presParOf" srcId="{F211AA01-5036-514A-A889-FC237D58A03A}" destId="{3FB5E578-301B-A84B-81EE-93EFF7C98CCB}" srcOrd="0" destOrd="0" presId="urn:microsoft.com/office/officeart/2005/8/layout/hProcess11"/>
    <dgm:cxn modelId="{5AD49B67-2623-4F43-A00C-E55660F4A2D7}" type="presParOf" srcId="{F211AA01-5036-514A-A889-FC237D58A03A}" destId="{7F7E265E-5FC6-7E43-95EA-818772CB18BC}" srcOrd="1" destOrd="0" presId="urn:microsoft.com/office/officeart/2005/8/layout/hProcess11"/>
    <dgm:cxn modelId="{E8A918D5-8855-9840-A37F-81247CA115F4}" type="presParOf" srcId="{F211AA01-5036-514A-A889-FC237D58A03A}" destId="{5BBA510B-6FDA-8E45-A9CB-0D2E264F1829}" srcOrd="2" destOrd="0" presId="urn:microsoft.com/office/officeart/2005/8/layout/hProcess11"/>
    <dgm:cxn modelId="{75BF300E-954D-424D-960A-8E4BD247A065}" type="presParOf" srcId="{8F3A0304-18EB-2740-B892-AA84BFB1FEB9}" destId="{F0CD1E62-E8BB-8046-B493-827040BF9354}" srcOrd="3" destOrd="0" presId="urn:microsoft.com/office/officeart/2005/8/layout/hProcess11"/>
    <dgm:cxn modelId="{99DE66B2-A076-564D-9C49-FBAB0DFC9F67}" type="presParOf" srcId="{8F3A0304-18EB-2740-B892-AA84BFB1FEB9}" destId="{CB1B76ED-F3C9-2E44-9FB6-7156DB089066}" srcOrd="4" destOrd="0" presId="urn:microsoft.com/office/officeart/2005/8/layout/hProcess11"/>
    <dgm:cxn modelId="{ACBBB297-55F3-9140-B4A5-E51BC1548E7A}" type="presParOf" srcId="{CB1B76ED-F3C9-2E44-9FB6-7156DB089066}" destId="{D9F2E431-F73E-0D48-B053-CC7F83F7C93C}" srcOrd="0" destOrd="0" presId="urn:microsoft.com/office/officeart/2005/8/layout/hProcess11"/>
    <dgm:cxn modelId="{72AE7B4F-B4A8-E441-B5A1-98C4E8050975}" type="presParOf" srcId="{CB1B76ED-F3C9-2E44-9FB6-7156DB089066}" destId="{633C7528-064C-8C45-8AA0-A0DC991474FE}" srcOrd="1" destOrd="0" presId="urn:microsoft.com/office/officeart/2005/8/layout/hProcess11"/>
    <dgm:cxn modelId="{3F3285AC-5D0D-AC4E-9821-A30BC1FB9967}" type="presParOf" srcId="{CB1B76ED-F3C9-2E44-9FB6-7156DB089066}" destId="{AD2A51E1-1C7F-2044-A1DD-35A684875DBD}" srcOrd="2" destOrd="0" presId="urn:microsoft.com/office/officeart/2005/8/layout/hProcess11"/>
    <dgm:cxn modelId="{911CF196-819E-D040-B0D3-F3B04256429D}" type="presParOf" srcId="{8F3A0304-18EB-2740-B892-AA84BFB1FEB9}" destId="{E54EE713-58AF-1146-A07A-802081015C60}" srcOrd="5" destOrd="0" presId="urn:microsoft.com/office/officeart/2005/8/layout/hProcess11"/>
    <dgm:cxn modelId="{C6D62DBF-9CB6-484F-BC6A-B218E4C6F2E2}" type="presParOf" srcId="{8F3A0304-18EB-2740-B892-AA84BFB1FEB9}" destId="{C1C1557F-C6D7-5646-BA76-CA040601ADC4}" srcOrd="6" destOrd="0" presId="urn:microsoft.com/office/officeart/2005/8/layout/hProcess11"/>
    <dgm:cxn modelId="{98EEA91E-DE3D-7442-B819-E5E10F077B7D}" type="presParOf" srcId="{C1C1557F-C6D7-5646-BA76-CA040601ADC4}" destId="{65062684-FD3C-BC41-BA8F-29A4BA96BE8F}" srcOrd="0" destOrd="0" presId="urn:microsoft.com/office/officeart/2005/8/layout/hProcess11"/>
    <dgm:cxn modelId="{B5B4A443-5E93-F049-B16B-3B3F984A1D25}" type="presParOf" srcId="{C1C1557F-C6D7-5646-BA76-CA040601ADC4}" destId="{BEC1F227-8755-B041-891B-D4919864A0D4}" srcOrd="1" destOrd="0" presId="urn:microsoft.com/office/officeart/2005/8/layout/hProcess11"/>
    <dgm:cxn modelId="{786D63AD-BC97-D940-87E7-F4DE8BAD64C8}" type="presParOf" srcId="{C1C1557F-C6D7-5646-BA76-CA040601ADC4}" destId="{E2BD5D19-2507-4A4B-8DD6-B83D79E323E1}" srcOrd="2" destOrd="0" presId="urn:microsoft.com/office/officeart/2005/8/layout/hProcess11"/>
    <dgm:cxn modelId="{39E8B2A6-29C5-9144-A4C2-D097D787E509}" type="presParOf" srcId="{8F3A0304-18EB-2740-B892-AA84BFB1FEB9}" destId="{FFDD80C8-1084-D34C-BCD8-E311B516B490}" srcOrd="7" destOrd="0" presId="urn:microsoft.com/office/officeart/2005/8/layout/hProcess11"/>
    <dgm:cxn modelId="{E13496A0-CE7B-4A48-A15E-AA6C8332D608}" type="presParOf" srcId="{8F3A0304-18EB-2740-B892-AA84BFB1FEB9}" destId="{9D74D68A-EE36-9C4A-B638-8F9B0AA69F95}" srcOrd="8" destOrd="0" presId="urn:microsoft.com/office/officeart/2005/8/layout/hProcess11"/>
    <dgm:cxn modelId="{96ACF874-867D-414B-BE6E-E84373844E75}" type="presParOf" srcId="{9D74D68A-EE36-9C4A-B638-8F9B0AA69F95}" destId="{C0680C61-ADE0-0344-8540-28C58523047D}" srcOrd="0" destOrd="0" presId="urn:microsoft.com/office/officeart/2005/8/layout/hProcess11"/>
    <dgm:cxn modelId="{28E3C0DB-5377-DF44-8C33-52659500FAFB}" type="presParOf" srcId="{9D74D68A-EE36-9C4A-B638-8F9B0AA69F95}" destId="{B01A8291-B583-BB41-A206-02FA7564C141}" srcOrd="1" destOrd="0" presId="urn:microsoft.com/office/officeart/2005/8/layout/hProcess11"/>
    <dgm:cxn modelId="{5740AEFA-B298-E049-8C87-D8CF6609B2CA}" type="presParOf" srcId="{9D74D68A-EE36-9C4A-B638-8F9B0AA69F95}" destId="{DCA8C09F-13FD-8144-AAB3-22F65573A751}" srcOrd="2" destOrd="0" presId="urn:microsoft.com/office/officeart/2005/8/layout/hProcess11"/>
    <dgm:cxn modelId="{B4C2FD39-6A7E-B346-B96D-035E44B6007D}" type="presParOf" srcId="{8F3A0304-18EB-2740-B892-AA84BFB1FEB9}" destId="{8DAA5E83-D3CB-4144-8824-BB740DFB5B28}" srcOrd="9" destOrd="0" presId="urn:microsoft.com/office/officeart/2005/8/layout/hProcess11"/>
    <dgm:cxn modelId="{CFC73A13-2456-8E43-890B-761E103715C1}" type="presParOf" srcId="{8F3A0304-18EB-2740-B892-AA84BFB1FEB9}" destId="{8DFB856D-E5D4-0446-96DB-0A4071943E58}" srcOrd="10" destOrd="0" presId="urn:microsoft.com/office/officeart/2005/8/layout/hProcess11"/>
    <dgm:cxn modelId="{9841B93A-66D5-9745-9F91-0C9EA0609727}" type="presParOf" srcId="{8DFB856D-E5D4-0446-96DB-0A4071943E58}" destId="{D17510F3-DA89-9342-9E45-E6A013EE5317}" srcOrd="0" destOrd="0" presId="urn:microsoft.com/office/officeart/2005/8/layout/hProcess11"/>
    <dgm:cxn modelId="{32011864-4E1E-CB47-A087-DB1FE92DE77B}" type="presParOf" srcId="{8DFB856D-E5D4-0446-96DB-0A4071943E58}" destId="{1C7AE20E-67AC-CE43-8D3A-4D7D6127C3E6}" srcOrd="1" destOrd="0" presId="urn:microsoft.com/office/officeart/2005/8/layout/hProcess11"/>
    <dgm:cxn modelId="{F68240B8-BE36-5542-881C-2AB131CFA56B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480728-F22D-1F4F-B009-5FA03859F770}" type="doc">
      <dgm:prSet loTypeId="urn:microsoft.com/office/officeart/2005/8/layout/l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81332C-3875-964D-856B-CE39C175FA62}">
      <dgm:prSet phldrT="[Text]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dirty="0"/>
            <a:t>Ping</a:t>
          </a:r>
        </a:p>
      </dgm:t>
    </dgm:pt>
    <dgm:pt modelId="{C13BE3D7-BA81-B749-AF95-E67E2861C1D1}" type="parTrans" cxnId="{30FB3E9F-EB56-A44C-A4C5-6B4904B40249}">
      <dgm:prSet/>
      <dgm:spPr/>
      <dgm:t>
        <a:bodyPr/>
        <a:lstStyle/>
        <a:p>
          <a:endParaRPr lang="en-US"/>
        </a:p>
      </dgm:t>
    </dgm:pt>
    <dgm:pt modelId="{E196344E-2E3B-1741-BFA8-4C2EA50EC73B}" type="sibTrans" cxnId="{30FB3E9F-EB56-A44C-A4C5-6B4904B40249}">
      <dgm:prSet/>
      <dgm:spPr/>
      <dgm:t>
        <a:bodyPr/>
        <a:lstStyle/>
        <a:p>
          <a:endParaRPr lang="en-US"/>
        </a:p>
      </dgm:t>
    </dgm:pt>
    <dgm:pt modelId="{48417A52-D2A4-0A43-8E9D-01C78BD931DA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9E9D2804-AF8D-A648-A259-09D34A183B83}" type="parTrans" cxnId="{F359C992-9F33-E34F-9B3C-71F5FF0075E7}">
      <dgm:prSet/>
      <dgm:spPr/>
      <dgm:t>
        <a:bodyPr/>
        <a:lstStyle/>
        <a:p>
          <a:endParaRPr lang="en-US"/>
        </a:p>
      </dgm:t>
    </dgm:pt>
    <dgm:pt modelId="{BA158257-2C0A-904C-801B-EC3C000E54B0}" type="sibTrans" cxnId="{F359C992-9F33-E34F-9B3C-71F5FF0075E7}">
      <dgm:prSet/>
      <dgm:spPr/>
      <dgm:t>
        <a:bodyPr/>
        <a:lstStyle/>
        <a:p>
          <a:endParaRPr lang="en-US"/>
        </a:p>
      </dgm:t>
    </dgm:pt>
    <dgm:pt modelId="{14137B02-E817-8948-B5D5-4CE190FD9A86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36A06BC-2CB9-674B-8626-72A25FEBEB06}" type="parTrans" cxnId="{985B9046-BE5E-734F-9E8B-7687523C7DF8}">
      <dgm:prSet/>
      <dgm:spPr/>
      <dgm:t>
        <a:bodyPr/>
        <a:lstStyle/>
        <a:p>
          <a:endParaRPr lang="en-US"/>
        </a:p>
      </dgm:t>
    </dgm:pt>
    <dgm:pt modelId="{E9D773FE-4DD0-3747-9789-A0A304174B2A}" type="sibTrans" cxnId="{985B9046-BE5E-734F-9E8B-7687523C7DF8}">
      <dgm:prSet/>
      <dgm:spPr/>
      <dgm:t>
        <a:bodyPr/>
        <a:lstStyle/>
        <a:p>
          <a:endParaRPr lang="en-US"/>
        </a:p>
      </dgm:t>
    </dgm:pt>
    <dgm:pt modelId="{9DED3EB0-3586-174C-B2FB-EF0E8A31F3CB}">
      <dgm:prSet phldrT="[Text]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dirty="0"/>
            <a:t>Pong</a:t>
          </a:r>
        </a:p>
      </dgm:t>
    </dgm:pt>
    <dgm:pt modelId="{64168D0D-45A7-D249-A213-224A0CD03AFC}" type="parTrans" cxnId="{CF57ED98-66A9-BF49-8D5E-BD807BD65CFF}">
      <dgm:prSet/>
      <dgm:spPr/>
      <dgm:t>
        <a:bodyPr/>
        <a:lstStyle/>
        <a:p>
          <a:endParaRPr lang="en-US"/>
        </a:p>
      </dgm:t>
    </dgm:pt>
    <dgm:pt modelId="{770C3672-78C4-1B48-8650-76980956614A}" type="sibTrans" cxnId="{CF57ED98-66A9-BF49-8D5E-BD807BD65CFF}">
      <dgm:prSet/>
      <dgm:spPr/>
      <dgm:t>
        <a:bodyPr/>
        <a:lstStyle/>
        <a:p>
          <a:endParaRPr lang="en-US"/>
        </a:p>
      </dgm:t>
    </dgm:pt>
    <dgm:pt modelId="{F29642BB-993F-FE43-8C75-C37FCC99FA9B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651566C-D433-6143-BDA8-B07441906426}" type="parTrans" cxnId="{68BD9D33-D7B3-D548-994B-814DFB01CD0A}">
      <dgm:prSet/>
      <dgm:spPr/>
      <dgm:t>
        <a:bodyPr/>
        <a:lstStyle/>
        <a:p>
          <a:endParaRPr lang="en-US"/>
        </a:p>
      </dgm:t>
    </dgm:pt>
    <dgm:pt modelId="{89B43707-3023-DD4C-92D7-ED69629FE97C}" type="sibTrans" cxnId="{68BD9D33-D7B3-D548-994B-814DFB01CD0A}">
      <dgm:prSet/>
      <dgm:spPr/>
      <dgm:t>
        <a:bodyPr/>
        <a:lstStyle/>
        <a:p>
          <a:endParaRPr lang="en-US"/>
        </a:p>
      </dgm:t>
    </dgm:pt>
    <dgm:pt modelId="{F6352B1A-E7BE-C044-BD95-2B3E17C18011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A113D8DE-128B-1749-B101-C4D7E6835678}" type="parTrans" cxnId="{0BC4DD51-0170-5749-BBE5-C27E5CD4D889}">
      <dgm:prSet/>
      <dgm:spPr/>
      <dgm:t>
        <a:bodyPr/>
        <a:lstStyle/>
        <a:p>
          <a:endParaRPr lang="en-US"/>
        </a:p>
      </dgm:t>
    </dgm:pt>
    <dgm:pt modelId="{72FA3D23-0D62-C54E-BC06-35482B6772BC}" type="sibTrans" cxnId="{0BC4DD51-0170-5749-BBE5-C27E5CD4D889}">
      <dgm:prSet/>
      <dgm:spPr/>
      <dgm:t>
        <a:bodyPr/>
        <a:lstStyle/>
        <a:p>
          <a:endParaRPr lang="en-US"/>
        </a:p>
      </dgm:t>
    </dgm:pt>
    <dgm:pt modelId="{2F897125-9442-D64A-A5FE-575E71CC2E49}">
      <dgm:prSet phldrT="[Text]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dirty="0"/>
            <a:t>Message</a:t>
          </a:r>
        </a:p>
      </dgm:t>
    </dgm:pt>
    <dgm:pt modelId="{82469CE2-8D41-9D45-8E93-975BD071DBBF}" type="parTrans" cxnId="{470B9FDA-4902-2045-AA09-04A4692C1A70}">
      <dgm:prSet/>
      <dgm:spPr/>
      <dgm:t>
        <a:bodyPr/>
        <a:lstStyle/>
        <a:p>
          <a:endParaRPr lang="en-US"/>
        </a:p>
      </dgm:t>
    </dgm:pt>
    <dgm:pt modelId="{DAD9D1DA-5889-FA4E-9F01-ADF49B8F4039}" type="sibTrans" cxnId="{470B9FDA-4902-2045-AA09-04A4692C1A70}">
      <dgm:prSet/>
      <dgm:spPr/>
      <dgm:t>
        <a:bodyPr/>
        <a:lstStyle/>
        <a:p>
          <a:endParaRPr lang="en-US"/>
        </a:p>
      </dgm:t>
    </dgm:pt>
    <dgm:pt modelId="{5E101902-16E2-0345-ABED-6135D92D711E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/>
            <a:t>.🗯</a:t>
          </a:r>
          <a:endParaRPr lang="en-US" dirty="0"/>
        </a:p>
      </dgm:t>
    </dgm:pt>
    <dgm:pt modelId="{6FE88E89-316D-7142-B0DE-94D9FE228D63}" type="parTrans" cxnId="{F637EDB9-3ADB-F049-93F3-E44AD4FE693E}">
      <dgm:prSet/>
      <dgm:spPr/>
      <dgm:t>
        <a:bodyPr/>
        <a:lstStyle/>
        <a:p>
          <a:endParaRPr lang="en-US"/>
        </a:p>
      </dgm:t>
    </dgm:pt>
    <dgm:pt modelId="{AACC79D6-E0E5-EB4D-BCB0-39836E6C00A2}" type="sibTrans" cxnId="{F637EDB9-3ADB-F049-93F3-E44AD4FE693E}">
      <dgm:prSet/>
      <dgm:spPr/>
      <dgm:t>
        <a:bodyPr/>
        <a:lstStyle/>
        <a:p>
          <a:endParaRPr lang="en-US"/>
        </a:p>
      </dgm:t>
    </dgm:pt>
    <dgm:pt modelId="{B74D22D4-F02B-704D-90BD-209CA88EB3B9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/>
            <a:t>.🗯</a:t>
          </a:r>
          <a:endParaRPr lang="en-US" dirty="0"/>
        </a:p>
      </dgm:t>
    </dgm:pt>
    <dgm:pt modelId="{D80903D0-E86B-A149-9AF8-7913669A5AD3}" type="parTrans" cxnId="{7058F78D-9A53-2A42-B6CE-2D8A443626BA}">
      <dgm:prSet/>
      <dgm:spPr/>
      <dgm:t>
        <a:bodyPr/>
        <a:lstStyle/>
        <a:p>
          <a:endParaRPr lang="en-US"/>
        </a:p>
      </dgm:t>
    </dgm:pt>
    <dgm:pt modelId="{0547A1E6-55DC-E34A-8933-C42D3025501F}" type="sibTrans" cxnId="{7058F78D-9A53-2A42-B6CE-2D8A443626BA}">
      <dgm:prSet/>
      <dgm:spPr/>
      <dgm:t>
        <a:bodyPr/>
        <a:lstStyle/>
        <a:p>
          <a:endParaRPr lang="en-US"/>
        </a:p>
      </dgm:t>
    </dgm:pt>
    <dgm:pt modelId="{8C040824-D265-7944-BB1B-4C04929102E1}" type="pres">
      <dgm:prSet presAssocID="{83480728-F22D-1F4F-B009-5FA03859F770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8039C007-3846-F141-A997-CC750461D220}" type="pres">
      <dgm:prSet presAssocID="{C981332C-3875-964D-856B-CE39C175FA62}" presName="horFlow" presStyleCnt="0"/>
      <dgm:spPr/>
    </dgm:pt>
    <dgm:pt modelId="{0B383D1E-0528-0649-B4E0-28327A6B5C44}" type="pres">
      <dgm:prSet presAssocID="{C981332C-3875-964D-856B-CE39C175FA62}" presName="bigChev" presStyleLbl="node1" presStyleIdx="0" presStyleCnt="3"/>
      <dgm:spPr/>
    </dgm:pt>
    <dgm:pt modelId="{9B4637A0-FCAB-B847-8182-81992FAC23C6}" type="pres">
      <dgm:prSet presAssocID="{9E9D2804-AF8D-A648-A259-09D34A183B83}" presName="parTrans" presStyleCnt="0"/>
      <dgm:spPr/>
    </dgm:pt>
    <dgm:pt modelId="{A311FD57-98B2-754E-92C1-6DD2AC34F7FB}" type="pres">
      <dgm:prSet presAssocID="{48417A52-D2A4-0A43-8E9D-01C78BD931DA}" presName="node" presStyleLbl="alignAccFollowNode1" presStyleIdx="0" presStyleCnt="6">
        <dgm:presLayoutVars>
          <dgm:bulletEnabled val="1"/>
        </dgm:presLayoutVars>
      </dgm:prSet>
      <dgm:spPr/>
    </dgm:pt>
    <dgm:pt modelId="{77C62236-C143-4946-8211-C39989EF4337}" type="pres">
      <dgm:prSet presAssocID="{BA158257-2C0A-904C-801B-EC3C000E54B0}" presName="sibTrans" presStyleCnt="0"/>
      <dgm:spPr/>
    </dgm:pt>
    <dgm:pt modelId="{D6015B5E-760F-624F-B51F-AC7ABC17B8EC}" type="pres">
      <dgm:prSet presAssocID="{14137B02-E817-8948-B5D5-4CE190FD9A86}" presName="node" presStyleLbl="alignAccFollowNode1" presStyleIdx="1" presStyleCnt="6">
        <dgm:presLayoutVars>
          <dgm:bulletEnabled val="1"/>
        </dgm:presLayoutVars>
      </dgm:prSet>
      <dgm:spPr/>
    </dgm:pt>
    <dgm:pt modelId="{246F9C44-68DA-094F-9582-70076A93F49B}" type="pres">
      <dgm:prSet presAssocID="{C981332C-3875-964D-856B-CE39C175FA62}" presName="vSp" presStyleCnt="0"/>
      <dgm:spPr/>
    </dgm:pt>
    <dgm:pt modelId="{AF9284EA-234A-CC4E-B6F0-BE4FF3AC3638}" type="pres">
      <dgm:prSet presAssocID="{9DED3EB0-3586-174C-B2FB-EF0E8A31F3CB}" presName="horFlow" presStyleCnt="0"/>
      <dgm:spPr/>
    </dgm:pt>
    <dgm:pt modelId="{61669324-E2AA-8C43-8C54-86F76CB27C5C}" type="pres">
      <dgm:prSet presAssocID="{9DED3EB0-3586-174C-B2FB-EF0E8A31F3CB}" presName="bigChev" presStyleLbl="node1" presStyleIdx="1" presStyleCnt="3"/>
      <dgm:spPr/>
    </dgm:pt>
    <dgm:pt modelId="{7EFC9854-AB23-E845-A8B4-52BE3623DF13}" type="pres">
      <dgm:prSet presAssocID="{8651566C-D433-6143-BDA8-B07441906426}" presName="parTrans" presStyleCnt="0"/>
      <dgm:spPr/>
    </dgm:pt>
    <dgm:pt modelId="{694E7B0F-EBF7-824B-951E-C31495433470}" type="pres">
      <dgm:prSet presAssocID="{F29642BB-993F-FE43-8C75-C37FCC99FA9B}" presName="node" presStyleLbl="alignAccFollowNode1" presStyleIdx="2" presStyleCnt="6">
        <dgm:presLayoutVars>
          <dgm:bulletEnabled val="1"/>
        </dgm:presLayoutVars>
      </dgm:prSet>
      <dgm:spPr/>
    </dgm:pt>
    <dgm:pt modelId="{F4049C94-E9A4-CA44-938D-DDFC89C49AF6}" type="pres">
      <dgm:prSet presAssocID="{89B43707-3023-DD4C-92D7-ED69629FE97C}" presName="sibTrans" presStyleCnt="0"/>
      <dgm:spPr/>
    </dgm:pt>
    <dgm:pt modelId="{BFD501AE-FBD9-574C-80FC-E8F5454E49E1}" type="pres">
      <dgm:prSet presAssocID="{F6352B1A-E7BE-C044-BD95-2B3E17C18011}" presName="node" presStyleLbl="alignAccFollowNode1" presStyleIdx="3" presStyleCnt="6">
        <dgm:presLayoutVars>
          <dgm:bulletEnabled val="1"/>
        </dgm:presLayoutVars>
      </dgm:prSet>
      <dgm:spPr/>
    </dgm:pt>
    <dgm:pt modelId="{22E9E618-6749-7B4A-B364-96797B1C67CC}" type="pres">
      <dgm:prSet presAssocID="{9DED3EB0-3586-174C-B2FB-EF0E8A31F3CB}" presName="vSp" presStyleCnt="0"/>
      <dgm:spPr/>
    </dgm:pt>
    <dgm:pt modelId="{818AD0E1-2B63-EC43-BEB2-7D8FB1C7619E}" type="pres">
      <dgm:prSet presAssocID="{2F897125-9442-D64A-A5FE-575E71CC2E49}" presName="horFlow" presStyleCnt="0"/>
      <dgm:spPr/>
    </dgm:pt>
    <dgm:pt modelId="{2F8FC7B2-1E5A-D549-B2F7-4336ED48D03A}" type="pres">
      <dgm:prSet presAssocID="{2F897125-9442-D64A-A5FE-575E71CC2E49}" presName="bigChev" presStyleLbl="node1" presStyleIdx="2" presStyleCnt="3"/>
      <dgm:spPr/>
    </dgm:pt>
    <dgm:pt modelId="{CDC917A2-CE64-0042-9DEE-194D3286B812}" type="pres">
      <dgm:prSet presAssocID="{6FE88E89-316D-7142-B0DE-94D9FE228D63}" presName="parTrans" presStyleCnt="0"/>
      <dgm:spPr/>
    </dgm:pt>
    <dgm:pt modelId="{AECEAB75-60C4-9F4B-ADE5-91FAAC460A73}" type="pres">
      <dgm:prSet presAssocID="{5E101902-16E2-0345-ABED-6135D92D711E}" presName="node" presStyleLbl="alignAccFollowNode1" presStyleIdx="4" presStyleCnt="6">
        <dgm:presLayoutVars>
          <dgm:bulletEnabled val="1"/>
        </dgm:presLayoutVars>
      </dgm:prSet>
      <dgm:spPr/>
    </dgm:pt>
    <dgm:pt modelId="{E6B70677-1277-A743-9361-EC827C94BA90}" type="pres">
      <dgm:prSet presAssocID="{AACC79D6-E0E5-EB4D-BCB0-39836E6C00A2}" presName="sibTrans" presStyleCnt="0"/>
      <dgm:spPr/>
    </dgm:pt>
    <dgm:pt modelId="{2E7D6779-4FFF-B047-9802-E72E8C8F0037}" type="pres">
      <dgm:prSet presAssocID="{B74D22D4-F02B-704D-90BD-209CA88EB3B9}" presName="node" presStyleLbl="alignAccFollowNode1" presStyleIdx="5" presStyleCnt="6">
        <dgm:presLayoutVars>
          <dgm:bulletEnabled val="1"/>
        </dgm:presLayoutVars>
      </dgm:prSet>
      <dgm:spPr/>
    </dgm:pt>
  </dgm:ptLst>
  <dgm:cxnLst>
    <dgm:cxn modelId="{6D7A3E22-DDC4-F74A-81BA-284F110DCE9D}" type="presOf" srcId="{83480728-F22D-1F4F-B009-5FA03859F770}" destId="{8C040824-D265-7944-BB1B-4C04929102E1}" srcOrd="0" destOrd="0" presId="urn:microsoft.com/office/officeart/2005/8/layout/lProcess3"/>
    <dgm:cxn modelId="{68BD9D33-D7B3-D548-994B-814DFB01CD0A}" srcId="{9DED3EB0-3586-174C-B2FB-EF0E8A31F3CB}" destId="{F29642BB-993F-FE43-8C75-C37FCC99FA9B}" srcOrd="0" destOrd="0" parTransId="{8651566C-D433-6143-BDA8-B07441906426}" sibTransId="{89B43707-3023-DD4C-92D7-ED69629FE97C}"/>
    <dgm:cxn modelId="{8015D839-5609-0841-9480-B42AB796611E}" type="presOf" srcId="{F6352B1A-E7BE-C044-BD95-2B3E17C18011}" destId="{BFD501AE-FBD9-574C-80FC-E8F5454E49E1}" srcOrd="0" destOrd="0" presId="urn:microsoft.com/office/officeart/2005/8/layout/lProcess3"/>
    <dgm:cxn modelId="{985B9046-BE5E-734F-9E8B-7687523C7DF8}" srcId="{C981332C-3875-964D-856B-CE39C175FA62}" destId="{14137B02-E817-8948-B5D5-4CE190FD9A86}" srcOrd="1" destOrd="0" parTransId="{836A06BC-2CB9-674B-8626-72A25FEBEB06}" sibTransId="{E9D773FE-4DD0-3747-9789-A0A304174B2A}"/>
    <dgm:cxn modelId="{91DC4C4B-D4B7-9F49-B27C-1E5816B06C49}" type="presOf" srcId="{48417A52-D2A4-0A43-8E9D-01C78BD931DA}" destId="{A311FD57-98B2-754E-92C1-6DD2AC34F7FB}" srcOrd="0" destOrd="0" presId="urn:microsoft.com/office/officeart/2005/8/layout/lProcess3"/>
    <dgm:cxn modelId="{0BC4DD51-0170-5749-BBE5-C27E5CD4D889}" srcId="{9DED3EB0-3586-174C-B2FB-EF0E8A31F3CB}" destId="{F6352B1A-E7BE-C044-BD95-2B3E17C18011}" srcOrd="1" destOrd="0" parTransId="{A113D8DE-128B-1749-B101-C4D7E6835678}" sibTransId="{72FA3D23-0D62-C54E-BC06-35482B6772BC}"/>
    <dgm:cxn modelId="{9507DB59-C199-A743-8371-C393EF0E2789}" type="presOf" srcId="{5E101902-16E2-0345-ABED-6135D92D711E}" destId="{AECEAB75-60C4-9F4B-ADE5-91FAAC460A73}" srcOrd="0" destOrd="0" presId="urn:microsoft.com/office/officeart/2005/8/layout/lProcess3"/>
    <dgm:cxn modelId="{DA058167-7376-B644-AC1E-77733DD1EE62}" type="presOf" srcId="{2F897125-9442-D64A-A5FE-575E71CC2E49}" destId="{2F8FC7B2-1E5A-D549-B2F7-4336ED48D03A}" srcOrd="0" destOrd="0" presId="urn:microsoft.com/office/officeart/2005/8/layout/lProcess3"/>
    <dgm:cxn modelId="{3ABBA56F-C6E8-AC40-B8B1-39B014C65B3C}" type="presOf" srcId="{14137B02-E817-8948-B5D5-4CE190FD9A86}" destId="{D6015B5E-760F-624F-B51F-AC7ABC17B8EC}" srcOrd="0" destOrd="0" presId="urn:microsoft.com/office/officeart/2005/8/layout/lProcess3"/>
    <dgm:cxn modelId="{7058F78D-9A53-2A42-B6CE-2D8A443626BA}" srcId="{2F897125-9442-D64A-A5FE-575E71CC2E49}" destId="{B74D22D4-F02B-704D-90BD-209CA88EB3B9}" srcOrd="1" destOrd="0" parTransId="{D80903D0-E86B-A149-9AF8-7913669A5AD3}" sibTransId="{0547A1E6-55DC-E34A-8933-C42D3025501F}"/>
    <dgm:cxn modelId="{F359C992-9F33-E34F-9B3C-71F5FF0075E7}" srcId="{C981332C-3875-964D-856B-CE39C175FA62}" destId="{48417A52-D2A4-0A43-8E9D-01C78BD931DA}" srcOrd="0" destOrd="0" parTransId="{9E9D2804-AF8D-A648-A259-09D34A183B83}" sibTransId="{BA158257-2C0A-904C-801B-EC3C000E54B0}"/>
    <dgm:cxn modelId="{CF57ED98-66A9-BF49-8D5E-BD807BD65CFF}" srcId="{83480728-F22D-1F4F-B009-5FA03859F770}" destId="{9DED3EB0-3586-174C-B2FB-EF0E8A31F3CB}" srcOrd="1" destOrd="0" parTransId="{64168D0D-45A7-D249-A213-224A0CD03AFC}" sibTransId="{770C3672-78C4-1B48-8650-76980956614A}"/>
    <dgm:cxn modelId="{30FB3E9F-EB56-A44C-A4C5-6B4904B40249}" srcId="{83480728-F22D-1F4F-B009-5FA03859F770}" destId="{C981332C-3875-964D-856B-CE39C175FA62}" srcOrd="0" destOrd="0" parTransId="{C13BE3D7-BA81-B749-AF95-E67E2861C1D1}" sibTransId="{E196344E-2E3B-1741-BFA8-4C2EA50EC73B}"/>
    <dgm:cxn modelId="{B9A174B0-293B-F44F-BB8B-D83E07957F7A}" type="presOf" srcId="{C981332C-3875-964D-856B-CE39C175FA62}" destId="{0B383D1E-0528-0649-B4E0-28327A6B5C44}" srcOrd="0" destOrd="0" presId="urn:microsoft.com/office/officeart/2005/8/layout/lProcess3"/>
    <dgm:cxn modelId="{F637EDB9-3ADB-F049-93F3-E44AD4FE693E}" srcId="{2F897125-9442-D64A-A5FE-575E71CC2E49}" destId="{5E101902-16E2-0345-ABED-6135D92D711E}" srcOrd="0" destOrd="0" parTransId="{6FE88E89-316D-7142-B0DE-94D9FE228D63}" sibTransId="{AACC79D6-E0E5-EB4D-BCB0-39836E6C00A2}"/>
    <dgm:cxn modelId="{470B9FDA-4902-2045-AA09-04A4692C1A70}" srcId="{83480728-F22D-1F4F-B009-5FA03859F770}" destId="{2F897125-9442-D64A-A5FE-575E71CC2E49}" srcOrd="2" destOrd="0" parTransId="{82469CE2-8D41-9D45-8E93-975BD071DBBF}" sibTransId="{DAD9D1DA-5889-FA4E-9F01-ADF49B8F4039}"/>
    <dgm:cxn modelId="{F24202EA-4276-7142-8C2B-513963015DBC}" type="presOf" srcId="{F29642BB-993F-FE43-8C75-C37FCC99FA9B}" destId="{694E7B0F-EBF7-824B-951E-C31495433470}" srcOrd="0" destOrd="0" presId="urn:microsoft.com/office/officeart/2005/8/layout/lProcess3"/>
    <dgm:cxn modelId="{CEDB2AEF-C629-524C-B6F2-2B12CD2D6BDB}" type="presOf" srcId="{9DED3EB0-3586-174C-B2FB-EF0E8A31F3CB}" destId="{61669324-E2AA-8C43-8C54-86F76CB27C5C}" srcOrd="0" destOrd="0" presId="urn:microsoft.com/office/officeart/2005/8/layout/lProcess3"/>
    <dgm:cxn modelId="{B1646CF1-7E54-AC49-B37D-DCBD32E03860}" type="presOf" srcId="{B74D22D4-F02B-704D-90BD-209CA88EB3B9}" destId="{2E7D6779-4FFF-B047-9802-E72E8C8F0037}" srcOrd="0" destOrd="0" presId="urn:microsoft.com/office/officeart/2005/8/layout/lProcess3"/>
    <dgm:cxn modelId="{278EB45A-3103-9940-A907-52DE9F7D0EC7}" type="presParOf" srcId="{8C040824-D265-7944-BB1B-4C04929102E1}" destId="{8039C007-3846-F141-A997-CC750461D220}" srcOrd="0" destOrd="0" presId="urn:microsoft.com/office/officeart/2005/8/layout/lProcess3"/>
    <dgm:cxn modelId="{DAA01CA5-7C76-934B-A29E-FEF01152B32F}" type="presParOf" srcId="{8039C007-3846-F141-A997-CC750461D220}" destId="{0B383D1E-0528-0649-B4E0-28327A6B5C44}" srcOrd="0" destOrd="0" presId="urn:microsoft.com/office/officeart/2005/8/layout/lProcess3"/>
    <dgm:cxn modelId="{AF426B82-3800-A04B-A5AE-9585C191473C}" type="presParOf" srcId="{8039C007-3846-F141-A997-CC750461D220}" destId="{9B4637A0-FCAB-B847-8182-81992FAC23C6}" srcOrd="1" destOrd="0" presId="urn:microsoft.com/office/officeart/2005/8/layout/lProcess3"/>
    <dgm:cxn modelId="{561436D5-CC52-564E-9018-4706BBEDA752}" type="presParOf" srcId="{8039C007-3846-F141-A997-CC750461D220}" destId="{A311FD57-98B2-754E-92C1-6DD2AC34F7FB}" srcOrd="2" destOrd="0" presId="urn:microsoft.com/office/officeart/2005/8/layout/lProcess3"/>
    <dgm:cxn modelId="{CCBAD691-3550-3240-91CB-6D8838A3DE35}" type="presParOf" srcId="{8039C007-3846-F141-A997-CC750461D220}" destId="{77C62236-C143-4946-8211-C39989EF4337}" srcOrd="3" destOrd="0" presId="urn:microsoft.com/office/officeart/2005/8/layout/lProcess3"/>
    <dgm:cxn modelId="{6154C3CA-BEC9-8445-8AC1-14C13A4F14F8}" type="presParOf" srcId="{8039C007-3846-F141-A997-CC750461D220}" destId="{D6015B5E-760F-624F-B51F-AC7ABC17B8EC}" srcOrd="4" destOrd="0" presId="urn:microsoft.com/office/officeart/2005/8/layout/lProcess3"/>
    <dgm:cxn modelId="{F6451EF1-FDD8-394C-864F-04680AF3EC28}" type="presParOf" srcId="{8C040824-D265-7944-BB1B-4C04929102E1}" destId="{246F9C44-68DA-094F-9582-70076A93F49B}" srcOrd="1" destOrd="0" presId="urn:microsoft.com/office/officeart/2005/8/layout/lProcess3"/>
    <dgm:cxn modelId="{1D93A060-FA5D-D449-B4AB-532654640B19}" type="presParOf" srcId="{8C040824-D265-7944-BB1B-4C04929102E1}" destId="{AF9284EA-234A-CC4E-B6F0-BE4FF3AC3638}" srcOrd="2" destOrd="0" presId="urn:microsoft.com/office/officeart/2005/8/layout/lProcess3"/>
    <dgm:cxn modelId="{B9B248B4-FB47-3C45-9A52-4075755BD1C2}" type="presParOf" srcId="{AF9284EA-234A-CC4E-B6F0-BE4FF3AC3638}" destId="{61669324-E2AA-8C43-8C54-86F76CB27C5C}" srcOrd="0" destOrd="0" presId="urn:microsoft.com/office/officeart/2005/8/layout/lProcess3"/>
    <dgm:cxn modelId="{49DBF77F-42BD-E241-AC53-439D74A2276A}" type="presParOf" srcId="{AF9284EA-234A-CC4E-B6F0-BE4FF3AC3638}" destId="{7EFC9854-AB23-E845-A8B4-52BE3623DF13}" srcOrd="1" destOrd="0" presId="urn:microsoft.com/office/officeart/2005/8/layout/lProcess3"/>
    <dgm:cxn modelId="{03375361-208B-1B4B-B5C0-06415B45FBCB}" type="presParOf" srcId="{AF9284EA-234A-CC4E-B6F0-BE4FF3AC3638}" destId="{694E7B0F-EBF7-824B-951E-C31495433470}" srcOrd="2" destOrd="0" presId="urn:microsoft.com/office/officeart/2005/8/layout/lProcess3"/>
    <dgm:cxn modelId="{D5079B1A-4B1E-9B4F-8510-733CC946CBCA}" type="presParOf" srcId="{AF9284EA-234A-CC4E-B6F0-BE4FF3AC3638}" destId="{F4049C94-E9A4-CA44-938D-DDFC89C49AF6}" srcOrd="3" destOrd="0" presId="urn:microsoft.com/office/officeart/2005/8/layout/lProcess3"/>
    <dgm:cxn modelId="{839F203D-BEB2-FB4F-AA05-0B66BB0643B9}" type="presParOf" srcId="{AF9284EA-234A-CC4E-B6F0-BE4FF3AC3638}" destId="{BFD501AE-FBD9-574C-80FC-E8F5454E49E1}" srcOrd="4" destOrd="0" presId="urn:microsoft.com/office/officeart/2005/8/layout/lProcess3"/>
    <dgm:cxn modelId="{CE69E4BF-4ADE-954A-A5FA-FF90873832D2}" type="presParOf" srcId="{8C040824-D265-7944-BB1B-4C04929102E1}" destId="{22E9E618-6749-7B4A-B364-96797B1C67CC}" srcOrd="3" destOrd="0" presId="urn:microsoft.com/office/officeart/2005/8/layout/lProcess3"/>
    <dgm:cxn modelId="{3FBFAD6A-634C-D244-A44A-B41AE65A4B83}" type="presParOf" srcId="{8C040824-D265-7944-BB1B-4C04929102E1}" destId="{818AD0E1-2B63-EC43-BEB2-7D8FB1C7619E}" srcOrd="4" destOrd="0" presId="urn:microsoft.com/office/officeart/2005/8/layout/lProcess3"/>
    <dgm:cxn modelId="{CCB60A0D-CA1B-1544-BE17-78AF099D8A03}" type="presParOf" srcId="{818AD0E1-2B63-EC43-BEB2-7D8FB1C7619E}" destId="{2F8FC7B2-1E5A-D549-B2F7-4336ED48D03A}" srcOrd="0" destOrd="0" presId="urn:microsoft.com/office/officeart/2005/8/layout/lProcess3"/>
    <dgm:cxn modelId="{D649D54F-9E21-0C4D-A0C3-743B15149502}" type="presParOf" srcId="{818AD0E1-2B63-EC43-BEB2-7D8FB1C7619E}" destId="{CDC917A2-CE64-0042-9DEE-194D3286B812}" srcOrd="1" destOrd="0" presId="urn:microsoft.com/office/officeart/2005/8/layout/lProcess3"/>
    <dgm:cxn modelId="{1BFC0D4F-904A-654D-951B-C9B2B90288D5}" type="presParOf" srcId="{818AD0E1-2B63-EC43-BEB2-7D8FB1C7619E}" destId="{AECEAB75-60C4-9F4B-ADE5-91FAAC460A73}" srcOrd="2" destOrd="0" presId="urn:microsoft.com/office/officeart/2005/8/layout/lProcess3"/>
    <dgm:cxn modelId="{5A8A092F-2576-AF40-B27C-AFBA7A708CD8}" type="presParOf" srcId="{818AD0E1-2B63-EC43-BEB2-7D8FB1C7619E}" destId="{E6B70677-1277-A743-9361-EC827C94BA90}" srcOrd="3" destOrd="0" presId="urn:microsoft.com/office/officeart/2005/8/layout/lProcess3"/>
    <dgm:cxn modelId="{94C5E363-0AF7-1647-A457-A01BA5C74B3E}" type="presParOf" srcId="{818AD0E1-2B63-EC43-BEB2-7D8FB1C7619E}" destId="{2E7D6779-4FFF-B047-9802-E72E8C8F0037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480728-F22D-1F4F-B009-5FA03859F770}" type="doc">
      <dgm:prSet loTypeId="urn:microsoft.com/office/officeart/2005/8/layout/l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81332C-3875-964D-856B-CE39C175FA62}">
      <dgm:prSet phldrT="[Text]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dirty="0"/>
            <a:t>Ping</a:t>
          </a:r>
        </a:p>
      </dgm:t>
    </dgm:pt>
    <dgm:pt modelId="{C13BE3D7-BA81-B749-AF95-E67E2861C1D1}" type="parTrans" cxnId="{30FB3E9F-EB56-A44C-A4C5-6B4904B40249}">
      <dgm:prSet/>
      <dgm:spPr/>
      <dgm:t>
        <a:bodyPr/>
        <a:lstStyle/>
        <a:p>
          <a:endParaRPr lang="en-US"/>
        </a:p>
      </dgm:t>
    </dgm:pt>
    <dgm:pt modelId="{E196344E-2E3B-1741-BFA8-4C2EA50EC73B}" type="sibTrans" cxnId="{30FB3E9F-EB56-A44C-A4C5-6B4904B40249}">
      <dgm:prSet/>
      <dgm:spPr/>
      <dgm:t>
        <a:bodyPr/>
        <a:lstStyle/>
        <a:p>
          <a:endParaRPr lang="en-US"/>
        </a:p>
      </dgm:t>
    </dgm:pt>
    <dgm:pt modelId="{48417A52-D2A4-0A43-8E9D-01C78BD931DA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9E9D2804-AF8D-A648-A259-09D34A183B83}" type="parTrans" cxnId="{F359C992-9F33-E34F-9B3C-71F5FF0075E7}">
      <dgm:prSet/>
      <dgm:spPr/>
      <dgm:t>
        <a:bodyPr/>
        <a:lstStyle/>
        <a:p>
          <a:endParaRPr lang="en-US"/>
        </a:p>
      </dgm:t>
    </dgm:pt>
    <dgm:pt modelId="{BA158257-2C0A-904C-801B-EC3C000E54B0}" type="sibTrans" cxnId="{F359C992-9F33-E34F-9B3C-71F5FF0075E7}">
      <dgm:prSet/>
      <dgm:spPr/>
      <dgm:t>
        <a:bodyPr/>
        <a:lstStyle/>
        <a:p>
          <a:endParaRPr lang="en-US"/>
        </a:p>
      </dgm:t>
    </dgm:pt>
    <dgm:pt modelId="{14137B02-E817-8948-B5D5-4CE190FD9A86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36A06BC-2CB9-674B-8626-72A25FEBEB06}" type="parTrans" cxnId="{985B9046-BE5E-734F-9E8B-7687523C7DF8}">
      <dgm:prSet/>
      <dgm:spPr/>
      <dgm:t>
        <a:bodyPr/>
        <a:lstStyle/>
        <a:p>
          <a:endParaRPr lang="en-US"/>
        </a:p>
      </dgm:t>
    </dgm:pt>
    <dgm:pt modelId="{E9D773FE-4DD0-3747-9789-A0A304174B2A}" type="sibTrans" cxnId="{985B9046-BE5E-734F-9E8B-7687523C7DF8}">
      <dgm:prSet/>
      <dgm:spPr/>
      <dgm:t>
        <a:bodyPr/>
        <a:lstStyle/>
        <a:p>
          <a:endParaRPr lang="en-US"/>
        </a:p>
      </dgm:t>
    </dgm:pt>
    <dgm:pt modelId="{9DED3EB0-3586-174C-B2FB-EF0E8A31F3CB}">
      <dgm:prSet phldrT="[Text]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dirty="0"/>
            <a:t>Pong</a:t>
          </a:r>
        </a:p>
      </dgm:t>
    </dgm:pt>
    <dgm:pt modelId="{64168D0D-45A7-D249-A213-224A0CD03AFC}" type="parTrans" cxnId="{CF57ED98-66A9-BF49-8D5E-BD807BD65CFF}">
      <dgm:prSet/>
      <dgm:spPr/>
      <dgm:t>
        <a:bodyPr/>
        <a:lstStyle/>
        <a:p>
          <a:endParaRPr lang="en-US"/>
        </a:p>
      </dgm:t>
    </dgm:pt>
    <dgm:pt modelId="{770C3672-78C4-1B48-8650-76980956614A}" type="sibTrans" cxnId="{CF57ED98-66A9-BF49-8D5E-BD807BD65CFF}">
      <dgm:prSet/>
      <dgm:spPr/>
      <dgm:t>
        <a:bodyPr/>
        <a:lstStyle/>
        <a:p>
          <a:endParaRPr lang="en-US"/>
        </a:p>
      </dgm:t>
    </dgm:pt>
    <dgm:pt modelId="{F29642BB-993F-FE43-8C75-C37FCC99FA9B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651566C-D433-6143-BDA8-B07441906426}" type="parTrans" cxnId="{68BD9D33-D7B3-D548-994B-814DFB01CD0A}">
      <dgm:prSet/>
      <dgm:spPr/>
      <dgm:t>
        <a:bodyPr/>
        <a:lstStyle/>
        <a:p>
          <a:endParaRPr lang="en-US"/>
        </a:p>
      </dgm:t>
    </dgm:pt>
    <dgm:pt modelId="{89B43707-3023-DD4C-92D7-ED69629FE97C}" type="sibTrans" cxnId="{68BD9D33-D7B3-D548-994B-814DFB01CD0A}">
      <dgm:prSet/>
      <dgm:spPr/>
      <dgm:t>
        <a:bodyPr/>
        <a:lstStyle/>
        <a:p>
          <a:endParaRPr lang="en-US"/>
        </a:p>
      </dgm:t>
    </dgm:pt>
    <dgm:pt modelId="{F6352B1A-E7BE-C044-BD95-2B3E17C18011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A113D8DE-128B-1749-B101-C4D7E6835678}" type="parTrans" cxnId="{0BC4DD51-0170-5749-BBE5-C27E5CD4D889}">
      <dgm:prSet/>
      <dgm:spPr/>
      <dgm:t>
        <a:bodyPr/>
        <a:lstStyle/>
        <a:p>
          <a:endParaRPr lang="en-US"/>
        </a:p>
      </dgm:t>
    </dgm:pt>
    <dgm:pt modelId="{72FA3D23-0D62-C54E-BC06-35482B6772BC}" type="sibTrans" cxnId="{0BC4DD51-0170-5749-BBE5-C27E5CD4D889}">
      <dgm:prSet/>
      <dgm:spPr/>
      <dgm:t>
        <a:bodyPr/>
        <a:lstStyle/>
        <a:p>
          <a:endParaRPr lang="en-US"/>
        </a:p>
      </dgm:t>
    </dgm:pt>
    <dgm:pt modelId="{2F897125-9442-D64A-A5FE-575E71CC2E49}">
      <dgm:prSet phldrT="[Text]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dirty="0"/>
            <a:t>Message</a:t>
          </a:r>
        </a:p>
      </dgm:t>
    </dgm:pt>
    <dgm:pt modelId="{82469CE2-8D41-9D45-8E93-975BD071DBBF}" type="parTrans" cxnId="{470B9FDA-4902-2045-AA09-04A4692C1A70}">
      <dgm:prSet/>
      <dgm:spPr/>
      <dgm:t>
        <a:bodyPr/>
        <a:lstStyle/>
        <a:p>
          <a:endParaRPr lang="en-US"/>
        </a:p>
      </dgm:t>
    </dgm:pt>
    <dgm:pt modelId="{DAD9D1DA-5889-FA4E-9F01-ADF49B8F4039}" type="sibTrans" cxnId="{470B9FDA-4902-2045-AA09-04A4692C1A70}">
      <dgm:prSet/>
      <dgm:spPr/>
      <dgm:t>
        <a:bodyPr/>
        <a:lstStyle/>
        <a:p>
          <a:endParaRPr lang="en-US"/>
        </a:p>
      </dgm:t>
    </dgm:pt>
    <dgm:pt modelId="{5E101902-16E2-0345-ABED-6135D92D711E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/>
            <a:t>.🗯</a:t>
          </a:r>
          <a:endParaRPr lang="en-US" dirty="0"/>
        </a:p>
      </dgm:t>
    </dgm:pt>
    <dgm:pt modelId="{6FE88E89-316D-7142-B0DE-94D9FE228D63}" type="parTrans" cxnId="{F637EDB9-3ADB-F049-93F3-E44AD4FE693E}">
      <dgm:prSet/>
      <dgm:spPr/>
      <dgm:t>
        <a:bodyPr/>
        <a:lstStyle/>
        <a:p>
          <a:endParaRPr lang="en-US"/>
        </a:p>
      </dgm:t>
    </dgm:pt>
    <dgm:pt modelId="{AACC79D6-E0E5-EB4D-BCB0-39836E6C00A2}" type="sibTrans" cxnId="{F637EDB9-3ADB-F049-93F3-E44AD4FE693E}">
      <dgm:prSet/>
      <dgm:spPr/>
      <dgm:t>
        <a:bodyPr/>
        <a:lstStyle/>
        <a:p>
          <a:endParaRPr lang="en-US"/>
        </a:p>
      </dgm:t>
    </dgm:pt>
    <dgm:pt modelId="{B74D22D4-F02B-704D-90BD-209CA88EB3B9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/>
            <a:t>.🗯</a:t>
          </a:r>
          <a:endParaRPr lang="en-US" dirty="0"/>
        </a:p>
      </dgm:t>
    </dgm:pt>
    <dgm:pt modelId="{D80903D0-E86B-A149-9AF8-7913669A5AD3}" type="parTrans" cxnId="{7058F78D-9A53-2A42-B6CE-2D8A443626BA}">
      <dgm:prSet/>
      <dgm:spPr/>
      <dgm:t>
        <a:bodyPr/>
        <a:lstStyle/>
        <a:p>
          <a:endParaRPr lang="en-US"/>
        </a:p>
      </dgm:t>
    </dgm:pt>
    <dgm:pt modelId="{0547A1E6-55DC-E34A-8933-C42D3025501F}" type="sibTrans" cxnId="{7058F78D-9A53-2A42-B6CE-2D8A443626BA}">
      <dgm:prSet/>
      <dgm:spPr/>
      <dgm:t>
        <a:bodyPr/>
        <a:lstStyle/>
        <a:p>
          <a:endParaRPr lang="en-US"/>
        </a:p>
      </dgm:t>
    </dgm:pt>
    <dgm:pt modelId="{8C040824-D265-7944-BB1B-4C04929102E1}" type="pres">
      <dgm:prSet presAssocID="{83480728-F22D-1F4F-B009-5FA03859F770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8039C007-3846-F141-A997-CC750461D220}" type="pres">
      <dgm:prSet presAssocID="{C981332C-3875-964D-856B-CE39C175FA62}" presName="horFlow" presStyleCnt="0"/>
      <dgm:spPr/>
    </dgm:pt>
    <dgm:pt modelId="{0B383D1E-0528-0649-B4E0-28327A6B5C44}" type="pres">
      <dgm:prSet presAssocID="{C981332C-3875-964D-856B-CE39C175FA62}" presName="bigChev" presStyleLbl="node1" presStyleIdx="0" presStyleCnt="3"/>
      <dgm:spPr/>
    </dgm:pt>
    <dgm:pt modelId="{9B4637A0-FCAB-B847-8182-81992FAC23C6}" type="pres">
      <dgm:prSet presAssocID="{9E9D2804-AF8D-A648-A259-09D34A183B83}" presName="parTrans" presStyleCnt="0"/>
      <dgm:spPr/>
    </dgm:pt>
    <dgm:pt modelId="{A311FD57-98B2-754E-92C1-6DD2AC34F7FB}" type="pres">
      <dgm:prSet presAssocID="{48417A52-D2A4-0A43-8E9D-01C78BD931DA}" presName="node" presStyleLbl="alignAccFollowNode1" presStyleIdx="0" presStyleCnt="6">
        <dgm:presLayoutVars>
          <dgm:bulletEnabled val="1"/>
        </dgm:presLayoutVars>
      </dgm:prSet>
      <dgm:spPr/>
    </dgm:pt>
    <dgm:pt modelId="{77C62236-C143-4946-8211-C39989EF4337}" type="pres">
      <dgm:prSet presAssocID="{BA158257-2C0A-904C-801B-EC3C000E54B0}" presName="sibTrans" presStyleCnt="0"/>
      <dgm:spPr/>
    </dgm:pt>
    <dgm:pt modelId="{D6015B5E-760F-624F-B51F-AC7ABC17B8EC}" type="pres">
      <dgm:prSet presAssocID="{14137B02-E817-8948-B5D5-4CE190FD9A86}" presName="node" presStyleLbl="alignAccFollowNode1" presStyleIdx="1" presStyleCnt="6">
        <dgm:presLayoutVars>
          <dgm:bulletEnabled val="1"/>
        </dgm:presLayoutVars>
      </dgm:prSet>
      <dgm:spPr/>
    </dgm:pt>
    <dgm:pt modelId="{246F9C44-68DA-094F-9582-70076A93F49B}" type="pres">
      <dgm:prSet presAssocID="{C981332C-3875-964D-856B-CE39C175FA62}" presName="vSp" presStyleCnt="0"/>
      <dgm:spPr/>
    </dgm:pt>
    <dgm:pt modelId="{AF9284EA-234A-CC4E-B6F0-BE4FF3AC3638}" type="pres">
      <dgm:prSet presAssocID="{9DED3EB0-3586-174C-B2FB-EF0E8A31F3CB}" presName="horFlow" presStyleCnt="0"/>
      <dgm:spPr/>
    </dgm:pt>
    <dgm:pt modelId="{61669324-E2AA-8C43-8C54-86F76CB27C5C}" type="pres">
      <dgm:prSet presAssocID="{9DED3EB0-3586-174C-B2FB-EF0E8A31F3CB}" presName="bigChev" presStyleLbl="node1" presStyleIdx="1" presStyleCnt="3"/>
      <dgm:spPr/>
    </dgm:pt>
    <dgm:pt modelId="{7EFC9854-AB23-E845-A8B4-52BE3623DF13}" type="pres">
      <dgm:prSet presAssocID="{8651566C-D433-6143-BDA8-B07441906426}" presName="parTrans" presStyleCnt="0"/>
      <dgm:spPr/>
    </dgm:pt>
    <dgm:pt modelId="{694E7B0F-EBF7-824B-951E-C31495433470}" type="pres">
      <dgm:prSet presAssocID="{F29642BB-993F-FE43-8C75-C37FCC99FA9B}" presName="node" presStyleLbl="alignAccFollowNode1" presStyleIdx="2" presStyleCnt="6">
        <dgm:presLayoutVars>
          <dgm:bulletEnabled val="1"/>
        </dgm:presLayoutVars>
      </dgm:prSet>
      <dgm:spPr/>
    </dgm:pt>
    <dgm:pt modelId="{F4049C94-E9A4-CA44-938D-DDFC89C49AF6}" type="pres">
      <dgm:prSet presAssocID="{89B43707-3023-DD4C-92D7-ED69629FE97C}" presName="sibTrans" presStyleCnt="0"/>
      <dgm:spPr/>
    </dgm:pt>
    <dgm:pt modelId="{BFD501AE-FBD9-574C-80FC-E8F5454E49E1}" type="pres">
      <dgm:prSet presAssocID="{F6352B1A-E7BE-C044-BD95-2B3E17C18011}" presName="node" presStyleLbl="alignAccFollowNode1" presStyleIdx="3" presStyleCnt="6">
        <dgm:presLayoutVars>
          <dgm:bulletEnabled val="1"/>
        </dgm:presLayoutVars>
      </dgm:prSet>
      <dgm:spPr/>
    </dgm:pt>
    <dgm:pt modelId="{22E9E618-6749-7B4A-B364-96797B1C67CC}" type="pres">
      <dgm:prSet presAssocID="{9DED3EB0-3586-174C-B2FB-EF0E8A31F3CB}" presName="vSp" presStyleCnt="0"/>
      <dgm:spPr/>
    </dgm:pt>
    <dgm:pt modelId="{818AD0E1-2B63-EC43-BEB2-7D8FB1C7619E}" type="pres">
      <dgm:prSet presAssocID="{2F897125-9442-D64A-A5FE-575E71CC2E49}" presName="horFlow" presStyleCnt="0"/>
      <dgm:spPr/>
    </dgm:pt>
    <dgm:pt modelId="{2F8FC7B2-1E5A-D549-B2F7-4336ED48D03A}" type="pres">
      <dgm:prSet presAssocID="{2F897125-9442-D64A-A5FE-575E71CC2E49}" presName="bigChev" presStyleLbl="node1" presStyleIdx="2" presStyleCnt="3"/>
      <dgm:spPr/>
    </dgm:pt>
    <dgm:pt modelId="{CDC917A2-CE64-0042-9DEE-194D3286B812}" type="pres">
      <dgm:prSet presAssocID="{6FE88E89-316D-7142-B0DE-94D9FE228D63}" presName="parTrans" presStyleCnt="0"/>
      <dgm:spPr/>
    </dgm:pt>
    <dgm:pt modelId="{AECEAB75-60C4-9F4B-ADE5-91FAAC460A73}" type="pres">
      <dgm:prSet presAssocID="{5E101902-16E2-0345-ABED-6135D92D711E}" presName="node" presStyleLbl="alignAccFollowNode1" presStyleIdx="4" presStyleCnt="6">
        <dgm:presLayoutVars>
          <dgm:bulletEnabled val="1"/>
        </dgm:presLayoutVars>
      </dgm:prSet>
      <dgm:spPr/>
    </dgm:pt>
    <dgm:pt modelId="{E6B70677-1277-A743-9361-EC827C94BA90}" type="pres">
      <dgm:prSet presAssocID="{AACC79D6-E0E5-EB4D-BCB0-39836E6C00A2}" presName="sibTrans" presStyleCnt="0"/>
      <dgm:spPr/>
    </dgm:pt>
    <dgm:pt modelId="{2E7D6779-4FFF-B047-9802-E72E8C8F0037}" type="pres">
      <dgm:prSet presAssocID="{B74D22D4-F02B-704D-90BD-209CA88EB3B9}" presName="node" presStyleLbl="alignAccFollowNode1" presStyleIdx="5" presStyleCnt="6">
        <dgm:presLayoutVars>
          <dgm:bulletEnabled val="1"/>
        </dgm:presLayoutVars>
      </dgm:prSet>
      <dgm:spPr/>
    </dgm:pt>
  </dgm:ptLst>
  <dgm:cxnLst>
    <dgm:cxn modelId="{6D7A3E22-DDC4-F74A-81BA-284F110DCE9D}" type="presOf" srcId="{83480728-F22D-1F4F-B009-5FA03859F770}" destId="{8C040824-D265-7944-BB1B-4C04929102E1}" srcOrd="0" destOrd="0" presId="urn:microsoft.com/office/officeart/2005/8/layout/lProcess3"/>
    <dgm:cxn modelId="{68BD9D33-D7B3-D548-994B-814DFB01CD0A}" srcId="{9DED3EB0-3586-174C-B2FB-EF0E8A31F3CB}" destId="{F29642BB-993F-FE43-8C75-C37FCC99FA9B}" srcOrd="0" destOrd="0" parTransId="{8651566C-D433-6143-BDA8-B07441906426}" sibTransId="{89B43707-3023-DD4C-92D7-ED69629FE97C}"/>
    <dgm:cxn modelId="{8015D839-5609-0841-9480-B42AB796611E}" type="presOf" srcId="{F6352B1A-E7BE-C044-BD95-2B3E17C18011}" destId="{BFD501AE-FBD9-574C-80FC-E8F5454E49E1}" srcOrd="0" destOrd="0" presId="urn:microsoft.com/office/officeart/2005/8/layout/lProcess3"/>
    <dgm:cxn modelId="{985B9046-BE5E-734F-9E8B-7687523C7DF8}" srcId="{C981332C-3875-964D-856B-CE39C175FA62}" destId="{14137B02-E817-8948-B5D5-4CE190FD9A86}" srcOrd="1" destOrd="0" parTransId="{836A06BC-2CB9-674B-8626-72A25FEBEB06}" sibTransId="{E9D773FE-4DD0-3747-9789-A0A304174B2A}"/>
    <dgm:cxn modelId="{91DC4C4B-D4B7-9F49-B27C-1E5816B06C49}" type="presOf" srcId="{48417A52-D2A4-0A43-8E9D-01C78BD931DA}" destId="{A311FD57-98B2-754E-92C1-6DD2AC34F7FB}" srcOrd="0" destOrd="0" presId="urn:microsoft.com/office/officeart/2005/8/layout/lProcess3"/>
    <dgm:cxn modelId="{0BC4DD51-0170-5749-BBE5-C27E5CD4D889}" srcId="{9DED3EB0-3586-174C-B2FB-EF0E8A31F3CB}" destId="{F6352B1A-E7BE-C044-BD95-2B3E17C18011}" srcOrd="1" destOrd="0" parTransId="{A113D8DE-128B-1749-B101-C4D7E6835678}" sibTransId="{72FA3D23-0D62-C54E-BC06-35482B6772BC}"/>
    <dgm:cxn modelId="{9507DB59-C199-A743-8371-C393EF0E2789}" type="presOf" srcId="{5E101902-16E2-0345-ABED-6135D92D711E}" destId="{AECEAB75-60C4-9F4B-ADE5-91FAAC460A73}" srcOrd="0" destOrd="0" presId="urn:microsoft.com/office/officeart/2005/8/layout/lProcess3"/>
    <dgm:cxn modelId="{DA058167-7376-B644-AC1E-77733DD1EE62}" type="presOf" srcId="{2F897125-9442-D64A-A5FE-575E71CC2E49}" destId="{2F8FC7B2-1E5A-D549-B2F7-4336ED48D03A}" srcOrd="0" destOrd="0" presId="urn:microsoft.com/office/officeart/2005/8/layout/lProcess3"/>
    <dgm:cxn modelId="{3ABBA56F-C6E8-AC40-B8B1-39B014C65B3C}" type="presOf" srcId="{14137B02-E817-8948-B5D5-4CE190FD9A86}" destId="{D6015B5E-760F-624F-B51F-AC7ABC17B8EC}" srcOrd="0" destOrd="0" presId="urn:microsoft.com/office/officeart/2005/8/layout/lProcess3"/>
    <dgm:cxn modelId="{7058F78D-9A53-2A42-B6CE-2D8A443626BA}" srcId="{2F897125-9442-D64A-A5FE-575E71CC2E49}" destId="{B74D22D4-F02B-704D-90BD-209CA88EB3B9}" srcOrd="1" destOrd="0" parTransId="{D80903D0-E86B-A149-9AF8-7913669A5AD3}" sibTransId="{0547A1E6-55DC-E34A-8933-C42D3025501F}"/>
    <dgm:cxn modelId="{F359C992-9F33-E34F-9B3C-71F5FF0075E7}" srcId="{C981332C-3875-964D-856B-CE39C175FA62}" destId="{48417A52-D2A4-0A43-8E9D-01C78BD931DA}" srcOrd="0" destOrd="0" parTransId="{9E9D2804-AF8D-A648-A259-09D34A183B83}" sibTransId="{BA158257-2C0A-904C-801B-EC3C000E54B0}"/>
    <dgm:cxn modelId="{CF57ED98-66A9-BF49-8D5E-BD807BD65CFF}" srcId="{83480728-F22D-1F4F-B009-5FA03859F770}" destId="{9DED3EB0-3586-174C-B2FB-EF0E8A31F3CB}" srcOrd="1" destOrd="0" parTransId="{64168D0D-45A7-D249-A213-224A0CD03AFC}" sibTransId="{770C3672-78C4-1B48-8650-76980956614A}"/>
    <dgm:cxn modelId="{30FB3E9F-EB56-A44C-A4C5-6B4904B40249}" srcId="{83480728-F22D-1F4F-B009-5FA03859F770}" destId="{C981332C-3875-964D-856B-CE39C175FA62}" srcOrd="0" destOrd="0" parTransId="{C13BE3D7-BA81-B749-AF95-E67E2861C1D1}" sibTransId="{E196344E-2E3B-1741-BFA8-4C2EA50EC73B}"/>
    <dgm:cxn modelId="{B9A174B0-293B-F44F-BB8B-D83E07957F7A}" type="presOf" srcId="{C981332C-3875-964D-856B-CE39C175FA62}" destId="{0B383D1E-0528-0649-B4E0-28327A6B5C44}" srcOrd="0" destOrd="0" presId="urn:microsoft.com/office/officeart/2005/8/layout/lProcess3"/>
    <dgm:cxn modelId="{F637EDB9-3ADB-F049-93F3-E44AD4FE693E}" srcId="{2F897125-9442-D64A-A5FE-575E71CC2E49}" destId="{5E101902-16E2-0345-ABED-6135D92D711E}" srcOrd="0" destOrd="0" parTransId="{6FE88E89-316D-7142-B0DE-94D9FE228D63}" sibTransId="{AACC79D6-E0E5-EB4D-BCB0-39836E6C00A2}"/>
    <dgm:cxn modelId="{470B9FDA-4902-2045-AA09-04A4692C1A70}" srcId="{83480728-F22D-1F4F-B009-5FA03859F770}" destId="{2F897125-9442-D64A-A5FE-575E71CC2E49}" srcOrd="2" destOrd="0" parTransId="{82469CE2-8D41-9D45-8E93-975BD071DBBF}" sibTransId="{DAD9D1DA-5889-FA4E-9F01-ADF49B8F4039}"/>
    <dgm:cxn modelId="{F24202EA-4276-7142-8C2B-513963015DBC}" type="presOf" srcId="{F29642BB-993F-FE43-8C75-C37FCC99FA9B}" destId="{694E7B0F-EBF7-824B-951E-C31495433470}" srcOrd="0" destOrd="0" presId="urn:microsoft.com/office/officeart/2005/8/layout/lProcess3"/>
    <dgm:cxn modelId="{CEDB2AEF-C629-524C-B6F2-2B12CD2D6BDB}" type="presOf" srcId="{9DED3EB0-3586-174C-B2FB-EF0E8A31F3CB}" destId="{61669324-E2AA-8C43-8C54-86F76CB27C5C}" srcOrd="0" destOrd="0" presId="urn:microsoft.com/office/officeart/2005/8/layout/lProcess3"/>
    <dgm:cxn modelId="{B1646CF1-7E54-AC49-B37D-DCBD32E03860}" type="presOf" srcId="{B74D22D4-F02B-704D-90BD-209CA88EB3B9}" destId="{2E7D6779-4FFF-B047-9802-E72E8C8F0037}" srcOrd="0" destOrd="0" presId="urn:microsoft.com/office/officeart/2005/8/layout/lProcess3"/>
    <dgm:cxn modelId="{278EB45A-3103-9940-A907-52DE9F7D0EC7}" type="presParOf" srcId="{8C040824-D265-7944-BB1B-4C04929102E1}" destId="{8039C007-3846-F141-A997-CC750461D220}" srcOrd="0" destOrd="0" presId="urn:microsoft.com/office/officeart/2005/8/layout/lProcess3"/>
    <dgm:cxn modelId="{DAA01CA5-7C76-934B-A29E-FEF01152B32F}" type="presParOf" srcId="{8039C007-3846-F141-A997-CC750461D220}" destId="{0B383D1E-0528-0649-B4E0-28327A6B5C44}" srcOrd="0" destOrd="0" presId="urn:microsoft.com/office/officeart/2005/8/layout/lProcess3"/>
    <dgm:cxn modelId="{AF426B82-3800-A04B-A5AE-9585C191473C}" type="presParOf" srcId="{8039C007-3846-F141-A997-CC750461D220}" destId="{9B4637A0-FCAB-B847-8182-81992FAC23C6}" srcOrd="1" destOrd="0" presId="urn:microsoft.com/office/officeart/2005/8/layout/lProcess3"/>
    <dgm:cxn modelId="{561436D5-CC52-564E-9018-4706BBEDA752}" type="presParOf" srcId="{8039C007-3846-F141-A997-CC750461D220}" destId="{A311FD57-98B2-754E-92C1-6DD2AC34F7FB}" srcOrd="2" destOrd="0" presId="urn:microsoft.com/office/officeart/2005/8/layout/lProcess3"/>
    <dgm:cxn modelId="{CCBAD691-3550-3240-91CB-6D8838A3DE35}" type="presParOf" srcId="{8039C007-3846-F141-A997-CC750461D220}" destId="{77C62236-C143-4946-8211-C39989EF4337}" srcOrd="3" destOrd="0" presId="urn:microsoft.com/office/officeart/2005/8/layout/lProcess3"/>
    <dgm:cxn modelId="{6154C3CA-BEC9-8445-8AC1-14C13A4F14F8}" type="presParOf" srcId="{8039C007-3846-F141-A997-CC750461D220}" destId="{D6015B5E-760F-624F-B51F-AC7ABC17B8EC}" srcOrd="4" destOrd="0" presId="urn:microsoft.com/office/officeart/2005/8/layout/lProcess3"/>
    <dgm:cxn modelId="{F6451EF1-FDD8-394C-864F-04680AF3EC28}" type="presParOf" srcId="{8C040824-D265-7944-BB1B-4C04929102E1}" destId="{246F9C44-68DA-094F-9582-70076A93F49B}" srcOrd="1" destOrd="0" presId="urn:microsoft.com/office/officeart/2005/8/layout/lProcess3"/>
    <dgm:cxn modelId="{1D93A060-FA5D-D449-B4AB-532654640B19}" type="presParOf" srcId="{8C040824-D265-7944-BB1B-4C04929102E1}" destId="{AF9284EA-234A-CC4E-B6F0-BE4FF3AC3638}" srcOrd="2" destOrd="0" presId="urn:microsoft.com/office/officeart/2005/8/layout/lProcess3"/>
    <dgm:cxn modelId="{B9B248B4-FB47-3C45-9A52-4075755BD1C2}" type="presParOf" srcId="{AF9284EA-234A-CC4E-B6F0-BE4FF3AC3638}" destId="{61669324-E2AA-8C43-8C54-86F76CB27C5C}" srcOrd="0" destOrd="0" presId="urn:microsoft.com/office/officeart/2005/8/layout/lProcess3"/>
    <dgm:cxn modelId="{49DBF77F-42BD-E241-AC53-439D74A2276A}" type="presParOf" srcId="{AF9284EA-234A-CC4E-B6F0-BE4FF3AC3638}" destId="{7EFC9854-AB23-E845-A8B4-52BE3623DF13}" srcOrd="1" destOrd="0" presId="urn:microsoft.com/office/officeart/2005/8/layout/lProcess3"/>
    <dgm:cxn modelId="{03375361-208B-1B4B-B5C0-06415B45FBCB}" type="presParOf" srcId="{AF9284EA-234A-CC4E-B6F0-BE4FF3AC3638}" destId="{694E7B0F-EBF7-824B-951E-C31495433470}" srcOrd="2" destOrd="0" presId="urn:microsoft.com/office/officeart/2005/8/layout/lProcess3"/>
    <dgm:cxn modelId="{D5079B1A-4B1E-9B4F-8510-733CC946CBCA}" type="presParOf" srcId="{AF9284EA-234A-CC4E-B6F0-BE4FF3AC3638}" destId="{F4049C94-E9A4-CA44-938D-DDFC89C49AF6}" srcOrd="3" destOrd="0" presId="urn:microsoft.com/office/officeart/2005/8/layout/lProcess3"/>
    <dgm:cxn modelId="{839F203D-BEB2-FB4F-AA05-0B66BB0643B9}" type="presParOf" srcId="{AF9284EA-234A-CC4E-B6F0-BE4FF3AC3638}" destId="{BFD501AE-FBD9-574C-80FC-E8F5454E49E1}" srcOrd="4" destOrd="0" presId="urn:microsoft.com/office/officeart/2005/8/layout/lProcess3"/>
    <dgm:cxn modelId="{CE69E4BF-4ADE-954A-A5FA-FF90873832D2}" type="presParOf" srcId="{8C040824-D265-7944-BB1B-4C04929102E1}" destId="{22E9E618-6749-7B4A-B364-96797B1C67CC}" srcOrd="3" destOrd="0" presId="urn:microsoft.com/office/officeart/2005/8/layout/lProcess3"/>
    <dgm:cxn modelId="{3FBFAD6A-634C-D244-A44A-B41AE65A4B83}" type="presParOf" srcId="{8C040824-D265-7944-BB1B-4C04929102E1}" destId="{818AD0E1-2B63-EC43-BEB2-7D8FB1C7619E}" srcOrd="4" destOrd="0" presId="urn:microsoft.com/office/officeart/2005/8/layout/lProcess3"/>
    <dgm:cxn modelId="{CCB60A0D-CA1B-1544-BE17-78AF099D8A03}" type="presParOf" srcId="{818AD0E1-2B63-EC43-BEB2-7D8FB1C7619E}" destId="{2F8FC7B2-1E5A-D549-B2F7-4336ED48D03A}" srcOrd="0" destOrd="0" presId="urn:microsoft.com/office/officeart/2005/8/layout/lProcess3"/>
    <dgm:cxn modelId="{D649D54F-9E21-0C4D-A0C3-743B15149502}" type="presParOf" srcId="{818AD0E1-2B63-EC43-BEB2-7D8FB1C7619E}" destId="{CDC917A2-CE64-0042-9DEE-194D3286B812}" srcOrd="1" destOrd="0" presId="urn:microsoft.com/office/officeart/2005/8/layout/lProcess3"/>
    <dgm:cxn modelId="{1BFC0D4F-904A-654D-951B-C9B2B90288D5}" type="presParOf" srcId="{818AD0E1-2B63-EC43-BEB2-7D8FB1C7619E}" destId="{AECEAB75-60C4-9F4B-ADE5-91FAAC460A73}" srcOrd="2" destOrd="0" presId="urn:microsoft.com/office/officeart/2005/8/layout/lProcess3"/>
    <dgm:cxn modelId="{5A8A092F-2576-AF40-B27C-AFBA7A708CD8}" type="presParOf" srcId="{818AD0E1-2B63-EC43-BEB2-7D8FB1C7619E}" destId="{E6B70677-1277-A743-9361-EC827C94BA90}" srcOrd="3" destOrd="0" presId="urn:microsoft.com/office/officeart/2005/8/layout/lProcess3"/>
    <dgm:cxn modelId="{94C5E363-0AF7-1647-A457-A01BA5C74B3E}" type="presParOf" srcId="{818AD0E1-2B63-EC43-BEB2-7D8FB1C7619E}" destId="{2E7D6779-4FFF-B047-9802-E72E8C8F0037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r>
            <a:rPr lang="en-US" dirty="0"/>
            <a:t>Wait</a:t>
          </a:r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r>
            <a:rPr lang="en-US" dirty="0"/>
            <a:t>Ball</a:t>
          </a:r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ACC718FC-3557-BE4A-8DFB-E9DE0A06148B}">
      <dgm:prSet/>
      <dgm:spPr/>
      <dgm:t>
        <a:bodyPr/>
        <a:lstStyle/>
        <a:p>
          <a:endParaRPr lang="en-US"/>
        </a:p>
      </dgm:t>
    </dgm:pt>
    <dgm:pt modelId="{1B4443FB-4072-7346-9213-2D12B45519E8}" type="parTrans" cxnId="{4D725C8A-4468-0A48-AE20-166574E34567}">
      <dgm:prSet/>
      <dgm:spPr/>
      <dgm:t>
        <a:bodyPr/>
        <a:lstStyle/>
        <a:p>
          <a:endParaRPr lang="en-US"/>
        </a:p>
      </dgm:t>
    </dgm:pt>
    <dgm:pt modelId="{DF42674E-2D51-E648-BD42-CA0D7A218DFC}" type="sibTrans" cxnId="{4D725C8A-4468-0A48-AE20-166574E34567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 custScaleY="62068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solidFill>
          <a:schemeClr val="bg1"/>
        </a:solid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 custScaleY="49808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 custLinFactNeighborX="5621" custLinFactNeighborY="-56313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solidFill>
          <a:schemeClr val="bg1"/>
        </a:solid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B722462A-2C89-AB47-A817-3101CF6DF702}" type="pres">
      <dgm:prSet presAssocID="{ACC718FC-3557-BE4A-8DFB-E9DE0A06148B}" presName="compositeB" presStyleCnt="0"/>
      <dgm:spPr/>
    </dgm:pt>
    <dgm:pt modelId="{C2400BB9-120B-8B44-A6F3-A1C6F7B4791F}" type="pres">
      <dgm:prSet presAssocID="{ACC718FC-3557-BE4A-8DFB-E9DE0A06148B}" presName="textB" presStyleLbl="revTx" presStyleIdx="3" presStyleCnt="6">
        <dgm:presLayoutVars>
          <dgm:bulletEnabled val="1"/>
        </dgm:presLayoutVars>
      </dgm:prSet>
      <dgm:spPr/>
    </dgm:pt>
    <dgm:pt modelId="{8FEB8911-F998-F841-8F86-C5323BF1C789}" type="pres">
      <dgm:prSet presAssocID="{ACC718FC-3557-BE4A-8DFB-E9DE0A06148B}" presName="circleB" presStyleLbl="node1" presStyleIdx="3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36929509-1D89-7C43-835F-D5A4FEE0537A}" type="pres">
      <dgm:prSet presAssocID="{ACC718FC-3557-BE4A-8DFB-E9DE0A06148B}" presName="spaceB" presStyleCnt="0"/>
      <dgm:spPr/>
    </dgm:pt>
    <dgm:pt modelId="{3AC5A9CD-414A-3547-A8A0-F3B0F57C510D}" type="pres">
      <dgm:prSet presAssocID="{DF42674E-2D51-E648-BD42-CA0D7A218DFC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solidFill>
          <a:schemeClr val="bg1"/>
        </a:solid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C77D5300-4F6C-6C47-8739-0779FCDFC9D0}" type="presOf" srcId="{57772083-A827-0943-87C9-12DBB1019D0C}" destId="{6BDFC9E4-C2D7-C544-9907-0B5D409B0CC5}" srcOrd="0" destOrd="0" presId="urn:microsoft.com/office/officeart/2005/8/layout/hProcess11"/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D8476241-6B89-804D-92F9-2A27AFAF6843}" type="presOf" srcId="{108DFFED-0BC9-1849-8A7D-451DA3AE37D1}" destId="{D9F2E431-F73E-0D48-B053-CC7F83F7C93C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4D725C8A-4468-0A48-AE20-166574E34567}" srcId="{DAC09103-C5F8-594C-A09B-C0F6BAFF1D1D}" destId="{ACC718FC-3557-BE4A-8DFB-E9DE0A06148B}" srcOrd="3" destOrd="0" parTransId="{1B4443FB-4072-7346-9213-2D12B45519E8}" sibTransId="{DF42674E-2D51-E648-BD42-CA0D7A218DFC}"/>
    <dgm:cxn modelId="{889F7A9C-0DE4-9143-BB1D-28DFE61B50D8}" type="presOf" srcId="{E2F1437D-D22C-D947-88AA-28578E6596B8}" destId="{3FB5E578-301B-A84B-81EE-93EFF7C98CCB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13C2B7C8-DE96-2C42-A0E7-325108FA4F58}" type="presOf" srcId="{DAC09103-C5F8-594C-A09B-C0F6BAFF1D1D}" destId="{FCE69463-6309-2A49-BC9F-7CAFF10D9361}" srcOrd="0" destOrd="0" presId="urn:microsoft.com/office/officeart/2005/8/layout/hProcess11"/>
    <dgm:cxn modelId="{8E67BEDC-FAE2-DD45-8613-D5DBD705A64C}" type="presOf" srcId="{ACC718FC-3557-BE4A-8DFB-E9DE0A06148B}" destId="{C2400BB9-120B-8B44-A6F3-A1C6F7B4791F}" srcOrd="0" destOrd="0" presId="urn:microsoft.com/office/officeart/2005/8/layout/hProcess11"/>
    <dgm:cxn modelId="{BEBD92E7-9006-0742-84B6-2442FF5DA49D}" type="presOf" srcId="{053965FD-41A6-C247-8641-03CC08CB504F}" destId="{C0680C61-ADE0-0344-8540-28C58523047D}" srcOrd="0" destOrd="0" presId="urn:microsoft.com/office/officeart/2005/8/layout/hProcess11"/>
    <dgm:cxn modelId="{E38D19F3-5102-0044-8A37-E9823F9F434A}" type="presOf" srcId="{5D837AA6-2E46-324C-BBD1-BA0E41AF6037}" destId="{D17510F3-DA89-9342-9E45-E6A013EE5317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41A1AF69-5E55-BC4C-A51C-1BAC2A7D8EED}" type="presParOf" srcId="{FCE69463-6309-2A49-BC9F-7CAFF10D9361}" destId="{9933D4B0-378F-CB45-A566-09BD125154A6}" srcOrd="0" destOrd="0" presId="urn:microsoft.com/office/officeart/2005/8/layout/hProcess11"/>
    <dgm:cxn modelId="{DB50CE21-B7E1-E34D-B9CF-38DB3B227F11}" type="presParOf" srcId="{FCE69463-6309-2A49-BC9F-7CAFF10D9361}" destId="{8F3A0304-18EB-2740-B892-AA84BFB1FEB9}" srcOrd="1" destOrd="0" presId="urn:microsoft.com/office/officeart/2005/8/layout/hProcess11"/>
    <dgm:cxn modelId="{32981774-4958-8446-9CA5-C664D4147CF3}" type="presParOf" srcId="{8F3A0304-18EB-2740-B892-AA84BFB1FEB9}" destId="{DC5233CE-146A-2F42-98FE-7EC11FD961C9}" srcOrd="0" destOrd="0" presId="urn:microsoft.com/office/officeart/2005/8/layout/hProcess11"/>
    <dgm:cxn modelId="{50C85F16-DFA6-B642-9526-854AD7CC77AC}" type="presParOf" srcId="{DC5233CE-146A-2F42-98FE-7EC11FD961C9}" destId="{6BDFC9E4-C2D7-C544-9907-0B5D409B0CC5}" srcOrd="0" destOrd="0" presId="urn:microsoft.com/office/officeart/2005/8/layout/hProcess11"/>
    <dgm:cxn modelId="{C6EA6271-3486-C04E-9171-2E474D12B572}" type="presParOf" srcId="{DC5233CE-146A-2F42-98FE-7EC11FD961C9}" destId="{9B958F8A-4E2C-4F4F-92FA-A910AE9EFD13}" srcOrd="1" destOrd="0" presId="urn:microsoft.com/office/officeart/2005/8/layout/hProcess11"/>
    <dgm:cxn modelId="{752113DF-6CED-394D-B38E-C72FF0D12133}" type="presParOf" srcId="{DC5233CE-146A-2F42-98FE-7EC11FD961C9}" destId="{BA6A789A-EC1A-BA4E-AB47-8F1A5C595875}" srcOrd="2" destOrd="0" presId="urn:microsoft.com/office/officeart/2005/8/layout/hProcess11"/>
    <dgm:cxn modelId="{DD5F68A4-C393-CD47-9EDA-EEF5C816FB84}" type="presParOf" srcId="{8F3A0304-18EB-2740-B892-AA84BFB1FEB9}" destId="{E1937238-7395-1347-9392-8D1AA483E72E}" srcOrd="1" destOrd="0" presId="urn:microsoft.com/office/officeart/2005/8/layout/hProcess11"/>
    <dgm:cxn modelId="{882E270E-B531-A54C-9398-AFB134700BAC}" type="presParOf" srcId="{8F3A0304-18EB-2740-B892-AA84BFB1FEB9}" destId="{F211AA01-5036-514A-A889-FC237D58A03A}" srcOrd="2" destOrd="0" presId="urn:microsoft.com/office/officeart/2005/8/layout/hProcess11"/>
    <dgm:cxn modelId="{6E38D255-B94C-A642-9B4A-80E4ADE1D052}" type="presParOf" srcId="{F211AA01-5036-514A-A889-FC237D58A03A}" destId="{3FB5E578-301B-A84B-81EE-93EFF7C98CCB}" srcOrd="0" destOrd="0" presId="urn:microsoft.com/office/officeart/2005/8/layout/hProcess11"/>
    <dgm:cxn modelId="{BBF1CE57-1A80-4949-9973-2CEC7FA6B15C}" type="presParOf" srcId="{F211AA01-5036-514A-A889-FC237D58A03A}" destId="{7F7E265E-5FC6-7E43-95EA-818772CB18BC}" srcOrd="1" destOrd="0" presId="urn:microsoft.com/office/officeart/2005/8/layout/hProcess11"/>
    <dgm:cxn modelId="{DCEAC08A-D845-A042-B4AC-D456189A6E1C}" type="presParOf" srcId="{F211AA01-5036-514A-A889-FC237D58A03A}" destId="{5BBA510B-6FDA-8E45-A9CB-0D2E264F1829}" srcOrd="2" destOrd="0" presId="urn:microsoft.com/office/officeart/2005/8/layout/hProcess11"/>
    <dgm:cxn modelId="{055022F8-C391-0644-B7FA-A86613AD5660}" type="presParOf" srcId="{8F3A0304-18EB-2740-B892-AA84BFB1FEB9}" destId="{F0CD1E62-E8BB-8046-B493-827040BF9354}" srcOrd="3" destOrd="0" presId="urn:microsoft.com/office/officeart/2005/8/layout/hProcess11"/>
    <dgm:cxn modelId="{EC945790-B383-E64A-9D9D-4B56190ACC18}" type="presParOf" srcId="{8F3A0304-18EB-2740-B892-AA84BFB1FEB9}" destId="{CB1B76ED-F3C9-2E44-9FB6-7156DB089066}" srcOrd="4" destOrd="0" presId="urn:microsoft.com/office/officeart/2005/8/layout/hProcess11"/>
    <dgm:cxn modelId="{29249316-2AFB-4D49-A01F-4026195E3DFB}" type="presParOf" srcId="{CB1B76ED-F3C9-2E44-9FB6-7156DB089066}" destId="{D9F2E431-F73E-0D48-B053-CC7F83F7C93C}" srcOrd="0" destOrd="0" presId="urn:microsoft.com/office/officeart/2005/8/layout/hProcess11"/>
    <dgm:cxn modelId="{75405D98-A041-974A-B8D3-F866FC5615A2}" type="presParOf" srcId="{CB1B76ED-F3C9-2E44-9FB6-7156DB089066}" destId="{633C7528-064C-8C45-8AA0-A0DC991474FE}" srcOrd="1" destOrd="0" presId="urn:microsoft.com/office/officeart/2005/8/layout/hProcess11"/>
    <dgm:cxn modelId="{2D0FBDFB-4A96-A546-8C73-42DCFF1649C2}" type="presParOf" srcId="{CB1B76ED-F3C9-2E44-9FB6-7156DB089066}" destId="{AD2A51E1-1C7F-2044-A1DD-35A684875DBD}" srcOrd="2" destOrd="0" presId="urn:microsoft.com/office/officeart/2005/8/layout/hProcess11"/>
    <dgm:cxn modelId="{0E287846-9B46-5D40-8120-D76706C8F0D8}" type="presParOf" srcId="{8F3A0304-18EB-2740-B892-AA84BFB1FEB9}" destId="{E54EE713-58AF-1146-A07A-802081015C60}" srcOrd="5" destOrd="0" presId="urn:microsoft.com/office/officeart/2005/8/layout/hProcess11"/>
    <dgm:cxn modelId="{84D159B8-5E17-804D-A892-99B56C3E14A1}" type="presParOf" srcId="{8F3A0304-18EB-2740-B892-AA84BFB1FEB9}" destId="{B722462A-2C89-AB47-A817-3101CF6DF702}" srcOrd="6" destOrd="0" presId="urn:microsoft.com/office/officeart/2005/8/layout/hProcess11"/>
    <dgm:cxn modelId="{17176847-3E15-0047-836E-D6A7D7892AD9}" type="presParOf" srcId="{B722462A-2C89-AB47-A817-3101CF6DF702}" destId="{C2400BB9-120B-8B44-A6F3-A1C6F7B4791F}" srcOrd="0" destOrd="0" presId="urn:microsoft.com/office/officeart/2005/8/layout/hProcess11"/>
    <dgm:cxn modelId="{606A9FF9-C285-684F-9132-2C6A83516B09}" type="presParOf" srcId="{B722462A-2C89-AB47-A817-3101CF6DF702}" destId="{8FEB8911-F998-F841-8F86-C5323BF1C789}" srcOrd="1" destOrd="0" presId="urn:microsoft.com/office/officeart/2005/8/layout/hProcess11"/>
    <dgm:cxn modelId="{E9A3266C-4BC5-524E-8911-739DB50486CA}" type="presParOf" srcId="{B722462A-2C89-AB47-A817-3101CF6DF702}" destId="{36929509-1D89-7C43-835F-D5A4FEE0537A}" srcOrd="2" destOrd="0" presId="urn:microsoft.com/office/officeart/2005/8/layout/hProcess11"/>
    <dgm:cxn modelId="{81019266-B0D9-A845-86C8-501116B43A9A}" type="presParOf" srcId="{8F3A0304-18EB-2740-B892-AA84BFB1FEB9}" destId="{3AC5A9CD-414A-3547-A8A0-F3B0F57C510D}" srcOrd="7" destOrd="0" presId="urn:microsoft.com/office/officeart/2005/8/layout/hProcess11"/>
    <dgm:cxn modelId="{33C1CF4E-D8A6-A646-9BAC-4D425F760DDA}" type="presParOf" srcId="{8F3A0304-18EB-2740-B892-AA84BFB1FEB9}" destId="{9D74D68A-EE36-9C4A-B638-8F9B0AA69F95}" srcOrd="8" destOrd="0" presId="urn:microsoft.com/office/officeart/2005/8/layout/hProcess11"/>
    <dgm:cxn modelId="{64F21A19-EDBC-2148-847B-2CD5DA91EC48}" type="presParOf" srcId="{9D74D68A-EE36-9C4A-B638-8F9B0AA69F95}" destId="{C0680C61-ADE0-0344-8540-28C58523047D}" srcOrd="0" destOrd="0" presId="urn:microsoft.com/office/officeart/2005/8/layout/hProcess11"/>
    <dgm:cxn modelId="{42DC5F79-546B-FB48-B107-A113C8F62011}" type="presParOf" srcId="{9D74D68A-EE36-9C4A-B638-8F9B0AA69F95}" destId="{B01A8291-B583-BB41-A206-02FA7564C141}" srcOrd="1" destOrd="0" presId="urn:microsoft.com/office/officeart/2005/8/layout/hProcess11"/>
    <dgm:cxn modelId="{F39A7DBD-596A-B540-A15C-A3D0467B231B}" type="presParOf" srcId="{9D74D68A-EE36-9C4A-B638-8F9B0AA69F95}" destId="{DCA8C09F-13FD-8144-AAB3-22F65573A751}" srcOrd="2" destOrd="0" presId="urn:microsoft.com/office/officeart/2005/8/layout/hProcess11"/>
    <dgm:cxn modelId="{CFEDDCE2-DBEE-484A-A434-CE8F593742D7}" type="presParOf" srcId="{8F3A0304-18EB-2740-B892-AA84BFB1FEB9}" destId="{8DAA5E83-D3CB-4144-8824-BB740DFB5B28}" srcOrd="9" destOrd="0" presId="urn:microsoft.com/office/officeart/2005/8/layout/hProcess11"/>
    <dgm:cxn modelId="{88A79D54-BD0F-AC48-B003-2610634523ED}" type="presParOf" srcId="{8F3A0304-18EB-2740-B892-AA84BFB1FEB9}" destId="{8DFB856D-E5D4-0446-96DB-0A4071943E58}" srcOrd="10" destOrd="0" presId="urn:microsoft.com/office/officeart/2005/8/layout/hProcess11"/>
    <dgm:cxn modelId="{329EF3F7-15AE-454A-82E5-5D75DB455085}" type="presParOf" srcId="{8DFB856D-E5D4-0446-96DB-0A4071943E58}" destId="{D17510F3-DA89-9342-9E45-E6A013EE5317}" srcOrd="0" destOrd="0" presId="urn:microsoft.com/office/officeart/2005/8/layout/hProcess11"/>
    <dgm:cxn modelId="{7E1CEBED-9BAB-834A-9CC1-7287FF319C8E}" type="presParOf" srcId="{8DFB856D-E5D4-0446-96DB-0A4071943E58}" destId="{1C7AE20E-67AC-CE43-8D3A-4D7D6127C3E6}" srcOrd="1" destOrd="0" presId="urn:microsoft.com/office/officeart/2005/8/layout/hProcess11"/>
    <dgm:cxn modelId="{C405C032-992B-0747-B31A-51DFAC41110C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E45DE39E-6E7D-3D49-94BF-C73CEE623D53}">
      <dgm:prSet/>
      <dgm:spPr/>
      <dgm:t>
        <a:bodyPr/>
        <a:lstStyle/>
        <a:p>
          <a:endParaRPr lang="en-US" dirty="0"/>
        </a:p>
      </dgm:t>
    </dgm:pt>
    <dgm:pt modelId="{B47D5CFA-1222-B145-91A7-CD0AB50E95E6}" type="parTrans" cxnId="{AABB9A4F-BF7E-984D-9A8B-C2C55E758F8E}">
      <dgm:prSet/>
      <dgm:spPr/>
      <dgm:t>
        <a:bodyPr/>
        <a:lstStyle/>
        <a:p>
          <a:endParaRPr lang="en-US"/>
        </a:p>
      </dgm:t>
    </dgm:pt>
    <dgm:pt modelId="{99DC0044-2D9B-8E40-952C-0190F0C9E6C2}" type="sibTrans" cxnId="{AABB9A4F-BF7E-984D-9A8B-C2C55E758F8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 custLinFactNeighborX="1107" custLinFactNeighborY="437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/>
      <dgm:spPr>
        <a:solidFill>
          <a:schemeClr val="bg1"/>
        </a:solid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C1C1557F-C6D7-5646-BA76-CA040601ADC4}" type="pres">
      <dgm:prSet presAssocID="{E45DE39E-6E7D-3D49-94BF-C73CEE623D53}" presName="compositeB" presStyleCnt="0"/>
      <dgm:spPr/>
    </dgm:pt>
    <dgm:pt modelId="{65062684-FD3C-BC41-BA8F-29A4BA96BE8F}" type="pres">
      <dgm:prSet presAssocID="{E45DE39E-6E7D-3D49-94BF-C73CEE623D53}" presName="textB" presStyleLbl="revTx" presStyleIdx="3" presStyleCnt="6">
        <dgm:presLayoutVars>
          <dgm:bulletEnabled val="1"/>
        </dgm:presLayoutVars>
      </dgm:prSet>
      <dgm:spPr/>
    </dgm:pt>
    <dgm:pt modelId="{BEC1F227-8755-B041-891B-D4919864A0D4}" type="pres">
      <dgm:prSet presAssocID="{E45DE39E-6E7D-3D49-94BF-C73CEE623D53}" presName="circleB" presStyleLbl="node1" presStyleIdx="3" presStyleCnt="6"/>
      <dgm:spPr>
        <a:solidFill>
          <a:schemeClr val="bg1"/>
        </a:solidFill>
      </dgm:spPr>
    </dgm:pt>
    <dgm:pt modelId="{E2BD5D19-2507-4A4B-8DD6-B83D79E323E1}" type="pres">
      <dgm:prSet presAssocID="{E45DE39E-6E7D-3D49-94BF-C73CEE623D53}" presName="spaceB" presStyleCnt="0"/>
      <dgm:spPr/>
    </dgm:pt>
    <dgm:pt modelId="{FFDD80C8-1084-D34C-BCD8-E311B516B490}" type="pres">
      <dgm:prSet presAssocID="{99DC0044-2D9B-8E40-952C-0190F0C9E6C2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solidFill>
          <a:schemeClr val="bg1"/>
        </a:solid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D149A001-4E2C-DA46-A0ED-741BF2A68E63}" type="presOf" srcId="{5D837AA6-2E46-324C-BBD1-BA0E41AF6037}" destId="{D17510F3-DA89-9342-9E45-E6A013EE5317}" srcOrd="0" destOrd="0" presId="urn:microsoft.com/office/officeart/2005/8/layout/hProcess11"/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4ABA0C28-B6E8-9E44-AD97-1DAA78FDEF1E}" type="presOf" srcId="{57772083-A827-0943-87C9-12DBB1019D0C}" destId="{6BDFC9E4-C2D7-C544-9907-0B5D409B0CC5}" srcOrd="0" destOrd="0" presId="urn:microsoft.com/office/officeart/2005/8/layout/hProcess11"/>
    <dgm:cxn modelId="{D51E9828-57E8-9541-B385-921F078753D4}" type="presOf" srcId="{E45DE39E-6E7D-3D49-94BF-C73CEE623D53}" destId="{65062684-FD3C-BC41-BA8F-29A4BA96BE8F}" srcOrd="0" destOrd="0" presId="urn:microsoft.com/office/officeart/2005/8/layout/hProcess11"/>
    <dgm:cxn modelId="{D44F013A-B8B9-CE4C-AA8B-20D7CD474A3D}" type="presOf" srcId="{E2F1437D-D22C-D947-88AA-28578E6596B8}" destId="{3FB5E578-301B-A84B-81EE-93EFF7C98CCB}" srcOrd="0" destOrd="0" presId="urn:microsoft.com/office/officeart/2005/8/layout/hProcess11"/>
    <dgm:cxn modelId="{1DE3D73E-4FB7-9F41-8C05-90EAAF01AA81}" type="presOf" srcId="{108DFFED-0BC9-1849-8A7D-451DA3AE37D1}" destId="{D9F2E431-F73E-0D48-B053-CC7F83F7C93C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AABB9A4F-BF7E-984D-9A8B-C2C55E758F8E}" srcId="{DAC09103-C5F8-594C-A09B-C0F6BAFF1D1D}" destId="{E45DE39E-6E7D-3D49-94BF-C73CEE623D53}" srcOrd="3" destOrd="0" parTransId="{B47D5CFA-1222-B145-91A7-CD0AB50E95E6}" sibTransId="{99DC0044-2D9B-8E40-952C-0190F0C9E6C2}"/>
    <dgm:cxn modelId="{DD5A1784-5BAC-9843-A8E2-CA4A53FA0F66}" type="presOf" srcId="{DAC09103-C5F8-594C-A09B-C0F6BAFF1D1D}" destId="{FCE69463-6309-2A49-BC9F-7CAFF10D9361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F02D71BC-D6AF-B141-9960-89EFCD095BC6}" type="presOf" srcId="{053965FD-41A6-C247-8641-03CC08CB504F}" destId="{C0680C61-ADE0-0344-8540-28C58523047D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0F55A9E3-8FEB-8648-B560-F829D2A3F29A}" type="presParOf" srcId="{FCE69463-6309-2A49-BC9F-7CAFF10D9361}" destId="{9933D4B0-378F-CB45-A566-09BD125154A6}" srcOrd="0" destOrd="0" presId="urn:microsoft.com/office/officeart/2005/8/layout/hProcess11"/>
    <dgm:cxn modelId="{8719D0EF-2BC3-B847-B1BF-339714A815B4}" type="presParOf" srcId="{FCE69463-6309-2A49-BC9F-7CAFF10D9361}" destId="{8F3A0304-18EB-2740-B892-AA84BFB1FEB9}" srcOrd="1" destOrd="0" presId="urn:microsoft.com/office/officeart/2005/8/layout/hProcess11"/>
    <dgm:cxn modelId="{B1B3D488-D835-A44F-9117-35A5888D423B}" type="presParOf" srcId="{8F3A0304-18EB-2740-B892-AA84BFB1FEB9}" destId="{DC5233CE-146A-2F42-98FE-7EC11FD961C9}" srcOrd="0" destOrd="0" presId="urn:microsoft.com/office/officeart/2005/8/layout/hProcess11"/>
    <dgm:cxn modelId="{3CF4A9A5-EDD7-AD49-8C97-54CE75F887CF}" type="presParOf" srcId="{DC5233CE-146A-2F42-98FE-7EC11FD961C9}" destId="{6BDFC9E4-C2D7-C544-9907-0B5D409B0CC5}" srcOrd="0" destOrd="0" presId="urn:microsoft.com/office/officeart/2005/8/layout/hProcess11"/>
    <dgm:cxn modelId="{AAF9A024-417B-6544-8E85-6A6ED547A7D2}" type="presParOf" srcId="{DC5233CE-146A-2F42-98FE-7EC11FD961C9}" destId="{9B958F8A-4E2C-4F4F-92FA-A910AE9EFD13}" srcOrd="1" destOrd="0" presId="urn:microsoft.com/office/officeart/2005/8/layout/hProcess11"/>
    <dgm:cxn modelId="{84CE5063-D183-D04E-8EBA-4967ADC151FC}" type="presParOf" srcId="{DC5233CE-146A-2F42-98FE-7EC11FD961C9}" destId="{BA6A789A-EC1A-BA4E-AB47-8F1A5C595875}" srcOrd="2" destOrd="0" presId="urn:microsoft.com/office/officeart/2005/8/layout/hProcess11"/>
    <dgm:cxn modelId="{008066E3-D487-0F4C-A325-9AED8315F690}" type="presParOf" srcId="{8F3A0304-18EB-2740-B892-AA84BFB1FEB9}" destId="{E1937238-7395-1347-9392-8D1AA483E72E}" srcOrd="1" destOrd="0" presId="urn:microsoft.com/office/officeart/2005/8/layout/hProcess11"/>
    <dgm:cxn modelId="{958EF41C-309E-B84A-AA5C-4CFE80E5E45B}" type="presParOf" srcId="{8F3A0304-18EB-2740-B892-AA84BFB1FEB9}" destId="{F211AA01-5036-514A-A889-FC237D58A03A}" srcOrd="2" destOrd="0" presId="urn:microsoft.com/office/officeart/2005/8/layout/hProcess11"/>
    <dgm:cxn modelId="{9E63197D-8BF2-B444-93E8-3DF3569AE5D8}" type="presParOf" srcId="{F211AA01-5036-514A-A889-FC237D58A03A}" destId="{3FB5E578-301B-A84B-81EE-93EFF7C98CCB}" srcOrd="0" destOrd="0" presId="urn:microsoft.com/office/officeart/2005/8/layout/hProcess11"/>
    <dgm:cxn modelId="{0A039625-7FC1-3F48-8D2A-04BEFB0DD99B}" type="presParOf" srcId="{F211AA01-5036-514A-A889-FC237D58A03A}" destId="{7F7E265E-5FC6-7E43-95EA-818772CB18BC}" srcOrd="1" destOrd="0" presId="urn:microsoft.com/office/officeart/2005/8/layout/hProcess11"/>
    <dgm:cxn modelId="{6323DBBD-3610-FF4F-8884-22989BB4D991}" type="presParOf" srcId="{F211AA01-5036-514A-A889-FC237D58A03A}" destId="{5BBA510B-6FDA-8E45-A9CB-0D2E264F1829}" srcOrd="2" destOrd="0" presId="urn:microsoft.com/office/officeart/2005/8/layout/hProcess11"/>
    <dgm:cxn modelId="{DF714ED8-CCB7-C94F-8933-C5DA09EFF9BD}" type="presParOf" srcId="{8F3A0304-18EB-2740-B892-AA84BFB1FEB9}" destId="{F0CD1E62-E8BB-8046-B493-827040BF9354}" srcOrd="3" destOrd="0" presId="urn:microsoft.com/office/officeart/2005/8/layout/hProcess11"/>
    <dgm:cxn modelId="{4F0A2BD8-D084-7B42-8E90-82480E20DB20}" type="presParOf" srcId="{8F3A0304-18EB-2740-B892-AA84BFB1FEB9}" destId="{CB1B76ED-F3C9-2E44-9FB6-7156DB089066}" srcOrd="4" destOrd="0" presId="urn:microsoft.com/office/officeart/2005/8/layout/hProcess11"/>
    <dgm:cxn modelId="{7E623863-F865-6C4D-9F17-B9E0D6192E59}" type="presParOf" srcId="{CB1B76ED-F3C9-2E44-9FB6-7156DB089066}" destId="{D9F2E431-F73E-0D48-B053-CC7F83F7C93C}" srcOrd="0" destOrd="0" presId="urn:microsoft.com/office/officeart/2005/8/layout/hProcess11"/>
    <dgm:cxn modelId="{4407A22B-20B6-CC4E-B8AF-DDE09C03CEDA}" type="presParOf" srcId="{CB1B76ED-F3C9-2E44-9FB6-7156DB089066}" destId="{633C7528-064C-8C45-8AA0-A0DC991474FE}" srcOrd="1" destOrd="0" presId="urn:microsoft.com/office/officeart/2005/8/layout/hProcess11"/>
    <dgm:cxn modelId="{9883CF15-BC0E-184F-A5BF-8AD4DC55A67E}" type="presParOf" srcId="{CB1B76ED-F3C9-2E44-9FB6-7156DB089066}" destId="{AD2A51E1-1C7F-2044-A1DD-35A684875DBD}" srcOrd="2" destOrd="0" presId="urn:microsoft.com/office/officeart/2005/8/layout/hProcess11"/>
    <dgm:cxn modelId="{806FBBE5-C3B1-DE41-80EC-F02352D4897C}" type="presParOf" srcId="{8F3A0304-18EB-2740-B892-AA84BFB1FEB9}" destId="{E54EE713-58AF-1146-A07A-802081015C60}" srcOrd="5" destOrd="0" presId="urn:microsoft.com/office/officeart/2005/8/layout/hProcess11"/>
    <dgm:cxn modelId="{F583982A-5839-C443-A6B6-7C6B0E3B4065}" type="presParOf" srcId="{8F3A0304-18EB-2740-B892-AA84BFB1FEB9}" destId="{C1C1557F-C6D7-5646-BA76-CA040601ADC4}" srcOrd="6" destOrd="0" presId="urn:microsoft.com/office/officeart/2005/8/layout/hProcess11"/>
    <dgm:cxn modelId="{3FC1EA5B-BF6A-EF44-BD44-758FA0411619}" type="presParOf" srcId="{C1C1557F-C6D7-5646-BA76-CA040601ADC4}" destId="{65062684-FD3C-BC41-BA8F-29A4BA96BE8F}" srcOrd="0" destOrd="0" presId="urn:microsoft.com/office/officeart/2005/8/layout/hProcess11"/>
    <dgm:cxn modelId="{279C94BB-BFC8-6E42-B291-00526EAA9653}" type="presParOf" srcId="{C1C1557F-C6D7-5646-BA76-CA040601ADC4}" destId="{BEC1F227-8755-B041-891B-D4919864A0D4}" srcOrd="1" destOrd="0" presId="urn:microsoft.com/office/officeart/2005/8/layout/hProcess11"/>
    <dgm:cxn modelId="{6C3D8FFF-85AF-0842-ACA0-E93283F1D30B}" type="presParOf" srcId="{C1C1557F-C6D7-5646-BA76-CA040601ADC4}" destId="{E2BD5D19-2507-4A4B-8DD6-B83D79E323E1}" srcOrd="2" destOrd="0" presId="urn:microsoft.com/office/officeart/2005/8/layout/hProcess11"/>
    <dgm:cxn modelId="{C43BAC61-E0B4-F84E-80E5-B599A178C4C2}" type="presParOf" srcId="{8F3A0304-18EB-2740-B892-AA84BFB1FEB9}" destId="{FFDD80C8-1084-D34C-BCD8-E311B516B490}" srcOrd="7" destOrd="0" presId="urn:microsoft.com/office/officeart/2005/8/layout/hProcess11"/>
    <dgm:cxn modelId="{37D11AD4-7B4D-E54A-AF47-05D6A995CAA8}" type="presParOf" srcId="{8F3A0304-18EB-2740-B892-AA84BFB1FEB9}" destId="{9D74D68A-EE36-9C4A-B638-8F9B0AA69F95}" srcOrd="8" destOrd="0" presId="urn:microsoft.com/office/officeart/2005/8/layout/hProcess11"/>
    <dgm:cxn modelId="{CF006499-96CB-3046-A4F4-5DBB575DAD67}" type="presParOf" srcId="{9D74D68A-EE36-9C4A-B638-8F9B0AA69F95}" destId="{C0680C61-ADE0-0344-8540-28C58523047D}" srcOrd="0" destOrd="0" presId="urn:microsoft.com/office/officeart/2005/8/layout/hProcess11"/>
    <dgm:cxn modelId="{C358D41C-7D1F-2745-9D79-6464CC536C32}" type="presParOf" srcId="{9D74D68A-EE36-9C4A-B638-8F9B0AA69F95}" destId="{B01A8291-B583-BB41-A206-02FA7564C141}" srcOrd="1" destOrd="0" presId="urn:microsoft.com/office/officeart/2005/8/layout/hProcess11"/>
    <dgm:cxn modelId="{FB961C65-70F6-174D-BCFD-E93D9A9E3D97}" type="presParOf" srcId="{9D74D68A-EE36-9C4A-B638-8F9B0AA69F95}" destId="{DCA8C09F-13FD-8144-AAB3-22F65573A751}" srcOrd="2" destOrd="0" presId="urn:microsoft.com/office/officeart/2005/8/layout/hProcess11"/>
    <dgm:cxn modelId="{E4C7A5AF-A9A1-B944-876D-DE840493CE42}" type="presParOf" srcId="{8F3A0304-18EB-2740-B892-AA84BFB1FEB9}" destId="{8DAA5E83-D3CB-4144-8824-BB740DFB5B28}" srcOrd="9" destOrd="0" presId="urn:microsoft.com/office/officeart/2005/8/layout/hProcess11"/>
    <dgm:cxn modelId="{844C8968-6390-5642-97EB-BE2F34129D3E}" type="presParOf" srcId="{8F3A0304-18EB-2740-B892-AA84BFB1FEB9}" destId="{8DFB856D-E5D4-0446-96DB-0A4071943E58}" srcOrd="10" destOrd="0" presId="urn:microsoft.com/office/officeart/2005/8/layout/hProcess11"/>
    <dgm:cxn modelId="{9C7F3FC0-A95A-B148-93A8-002955710354}" type="presParOf" srcId="{8DFB856D-E5D4-0446-96DB-0A4071943E58}" destId="{D17510F3-DA89-9342-9E45-E6A013EE5317}" srcOrd="0" destOrd="0" presId="urn:microsoft.com/office/officeart/2005/8/layout/hProcess11"/>
    <dgm:cxn modelId="{304C84F3-CEA8-5A49-B464-394FE1E065F6}" type="presParOf" srcId="{8DFB856D-E5D4-0446-96DB-0A4071943E58}" destId="{1C7AE20E-67AC-CE43-8D3A-4D7D6127C3E6}" srcOrd="1" destOrd="0" presId="urn:microsoft.com/office/officeart/2005/8/layout/hProcess11"/>
    <dgm:cxn modelId="{34CD4707-23DF-5449-8028-0864943B0F40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ACC718FC-3557-BE4A-8DFB-E9DE0A06148B}">
      <dgm:prSet/>
      <dgm:spPr/>
      <dgm:t>
        <a:bodyPr/>
        <a:lstStyle/>
        <a:p>
          <a:endParaRPr lang="en-US"/>
        </a:p>
      </dgm:t>
    </dgm:pt>
    <dgm:pt modelId="{1B4443FB-4072-7346-9213-2D12B45519E8}" type="parTrans" cxnId="{4D725C8A-4468-0A48-AE20-166574E34567}">
      <dgm:prSet/>
      <dgm:spPr/>
      <dgm:t>
        <a:bodyPr/>
        <a:lstStyle/>
        <a:p>
          <a:endParaRPr lang="en-US"/>
        </a:p>
      </dgm:t>
    </dgm:pt>
    <dgm:pt modelId="{DF42674E-2D51-E648-BD42-CA0D7A218DFC}" type="sibTrans" cxnId="{4D725C8A-4468-0A48-AE20-166574E34567}">
      <dgm:prSet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 custScaleY="62068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 custScaleY="49808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 custLinFactNeighborX="5621" custLinFactNeighborY="-56313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solidFill>
          <a:schemeClr val="bg1"/>
        </a:solid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B722462A-2C89-AB47-A817-3101CF6DF702}" type="pres">
      <dgm:prSet presAssocID="{ACC718FC-3557-BE4A-8DFB-E9DE0A06148B}" presName="compositeB" presStyleCnt="0"/>
      <dgm:spPr/>
    </dgm:pt>
    <dgm:pt modelId="{C2400BB9-120B-8B44-A6F3-A1C6F7B4791F}" type="pres">
      <dgm:prSet presAssocID="{ACC718FC-3557-BE4A-8DFB-E9DE0A06148B}" presName="textB" presStyleLbl="revTx" presStyleIdx="3" presStyleCnt="6">
        <dgm:presLayoutVars>
          <dgm:bulletEnabled val="1"/>
        </dgm:presLayoutVars>
      </dgm:prSet>
      <dgm:spPr/>
    </dgm:pt>
    <dgm:pt modelId="{8FEB8911-F998-F841-8F86-C5323BF1C789}" type="pres">
      <dgm:prSet presAssocID="{ACC718FC-3557-BE4A-8DFB-E9DE0A06148B}" presName="circleB" presStyleLbl="node1" presStyleIdx="3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36929509-1D89-7C43-835F-D5A4FEE0537A}" type="pres">
      <dgm:prSet presAssocID="{ACC718FC-3557-BE4A-8DFB-E9DE0A06148B}" presName="spaceB" presStyleCnt="0"/>
      <dgm:spPr/>
    </dgm:pt>
    <dgm:pt modelId="{3AC5A9CD-414A-3547-A8A0-F3B0F57C510D}" type="pres">
      <dgm:prSet presAssocID="{DF42674E-2D51-E648-BD42-CA0D7A218DFC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3F272E36-0ED7-4945-927E-E33828EEC405}" type="presOf" srcId="{57772083-A827-0943-87C9-12DBB1019D0C}" destId="{6BDFC9E4-C2D7-C544-9907-0B5D409B0CC5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7B9F685F-0A38-9E45-BE1F-925FEAC2F2C4}" type="presOf" srcId="{5D837AA6-2E46-324C-BBD1-BA0E41AF6037}" destId="{D17510F3-DA89-9342-9E45-E6A013EE5317}" srcOrd="0" destOrd="0" presId="urn:microsoft.com/office/officeart/2005/8/layout/hProcess11"/>
    <dgm:cxn modelId="{97D0C467-3354-774F-991B-F047B8ED2232}" type="presOf" srcId="{DAC09103-C5F8-594C-A09B-C0F6BAFF1D1D}" destId="{FCE69463-6309-2A49-BC9F-7CAFF10D9361}" srcOrd="0" destOrd="0" presId="urn:microsoft.com/office/officeart/2005/8/layout/hProcess11"/>
    <dgm:cxn modelId="{85ADA172-FD8F-8E49-A2ED-F1F3DF55EA6C}" type="presOf" srcId="{108DFFED-0BC9-1849-8A7D-451DA3AE37D1}" destId="{D9F2E431-F73E-0D48-B053-CC7F83F7C93C}" srcOrd="0" destOrd="0" presId="urn:microsoft.com/office/officeart/2005/8/layout/hProcess11"/>
    <dgm:cxn modelId="{4D725C8A-4468-0A48-AE20-166574E34567}" srcId="{DAC09103-C5F8-594C-A09B-C0F6BAFF1D1D}" destId="{ACC718FC-3557-BE4A-8DFB-E9DE0A06148B}" srcOrd="3" destOrd="0" parTransId="{1B4443FB-4072-7346-9213-2D12B45519E8}" sibTransId="{DF42674E-2D51-E648-BD42-CA0D7A218DFC}"/>
    <dgm:cxn modelId="{29123F8C-AFFE-434A-BF1E-1F6B03FE23C0}" type="presOf" srcId="{E2F1437D-D22C-D947-88AA-28578E6596B8}" destId="{3FB5E578-301B-A84B-81EE-93EFF7C98CCB}" srcOrd="0" destOrd="0" presId="urn:microsoft.com/office/officeart/2005/8/layout/hProcess11"/>
    <dgm:cxn modelId="{378B908E-5D55-F944-985F-195B062C6842}" type="presOf" srcId="{ACC718FC-3557-BE4A-8DFB-E9DE0A06148B}" destId="{C2400BB9-120B-8B44-A6F3-A1C6F7B4791F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7432BDEA-52D5-EA41-95A6-350A2FB695E6}" type="presOf" srcId="{053965FD-41A6-C247-8641-03CC08CB504F}" destId="{C0680C61-ADE0-0344-8540-28C58523047D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5321716E-B39A-F14E-B0A9-85B75C48CE5C}" type="presParOf" srcId="{FCE69463-6309-2A49-BC9F-7CAFF10D9361}" destId="{9933D4B0-378F-CB45-A566-09BD125154A6}" srcOrd="0" destOrd="0" presId="urn:microsoft.com/office/officeart/2005/8/layout/hProcess11"/>
    <dgm:cxn modelId="{18578329-FB13-DF49-85DD-9107A6451058}" type="presParOf" srcId="{FCE69463-6309-2A49-BC9F-7CAFF10D9361}" destId="{8F3A0304-18EB-2740-B892-AA84BFB1FEB9}" srcOrd="1" destOrd="0" presId="urn:microsoft.com/office/officeart/2005/8/layout/hProcess11"/>
    <dgm:cxn modelId="{751D3418-E3AC-9445-AF04-12C5FD433805}" type="presParOf" srcId="{8F3A0304-18EB-2740-B892-AA84BFB1FEB9}" destId="{DC5233CE-146A-2F42-98FE-7EC11FD961C9}" srcOrd="0" destOrd="0" presId="urn:microsoft.com/office/officeart/2005/8/layout/hProcess11"/>
    <dgm:cxn modelId="{6372B4C3-600C-FF47-BA4A-404E11DC0194}" type="presParOf" srcId="{DC5233CE-146A-2F42-98FE-7EC11FD961C9}" destId="{6BDFC9E4-C2D7-C544-9907-0B5D409B0CC5}" srcOrd="0" destOrd="0" presId="urn:microsoft.com/office/officeart/2005/8/layout/hProcess11"/>
    <dgm:cxn modelId="{59F4E5F1-4529-8D4D-B397-FAAAF91F4F6A}" type="presParOf" srcId="{DC5233CE-146A-2F42-98FE-7EC11FD961C9}" destId="{9B958F8A-4E2C-4F4F-92FA-A910AE9EFD13}" srcOrd="1" destOrd="0" presId="urn:microsoft.com/office/officeart/2005/8/layout/hProcess11"/>
    <dgm:cxn modelId="{CD9F834B-DB89-7546-9FFF-E724A15BBD9C}" type="presParOf" srcId="{DC5233CE-146A-2F42-98FE-7EC11FD961C9}" destId="{BA6A789A-EC1A-BA4E-AB47-8F1A5C595875}" srcOrd="2" destOrd="0" presId="urn:microsoft.com/office/officeart/2005/8/layout/hProcess11"/>
    <dgm:cxn modelId="{99DCD267-41CA-314F-A3F9-3069089201ED}" type="presParOf" srcId="{8F3A0304-18EB-2740-B892-AA84BFB1FEB9}" destId="{E1937238-7395-1347-9392-8D1AA483E72E}" srcOrd="1" destOrd="0" presId="urn:microsoft.com/office/officeart/2005/8/layout/hProcess11"/>
    <dgm:cxn modelId="{B3ED190F-FAF8-8E41-B333-ADD8A5C3BF18}" type="presParOf" srcId="{8F3A0304-18EB-2740-B892-AA84BFB1FEB9}" destId="{F211AA01-5036-514A-A889-FC237D58A03A}" srcOrd="2" destOrd="0" presId="urn:microsoft.com/office/officeart/2005/8/layout/hProcess11"/>
    <dgm:cxn modelId="{E977D7EA-94FB-334E-8FE0-A7E8087CC3A4}" type="presParOf" srcId="{F211AA01-5036-514A-A889-FC237D58A03A}" destId="{3FB5E578-301B-A84B-81EE-93EFF7C98CCB}" srcOrd="0" destOrd="0" presId="urn:microsoft.com/office/officeart/2005/8/layout/hProcess11"/>
    <dgm:cxn modelId="{9523C84A-7F3B-CB46-A1EB-6BF19221D259}" type="presParOf" srcId="{F211AA01-5036-514A-A889-FC237D58A03A}" destId="{7F7E265E-5FC6-7E43-95EA-818772CB18BC}" srcOrd="1" destOrd="0" presId="urn:microsoft.com/office/officeart/2005/8/layout/hProcess11"/>
    <dgm:cxn modelId="{D3CD7EA3-DF33-E447-B19F-BF11A5E64A58}" type="presParOf" srcId="{F211AA01-5036-514A-A889-FC237D58A03A}" destId="{5BBA510B-6FDA-8E45-A9CB-0D2E264F1829}" srcOrd="2" destOrd="0" presId="urn:microsoft.com/office/officeart/2005/8/layout/hProcess11"/>
    <dgm:cxn modelId="{40F84FF1-62B4-0542-85F5-3A1D71A3BECB}" type="presParOf" srcId="{8F3A0304-18EB-2740-B892-AA84BFB1FEB9}" destId="{F0CD1E62-E8BB-8046-B493-827040BF9354}" srcOrd="3" destOrd="0" presId="urn:microsoft.com/office/officeart/2005/8/layout/hProcess11"/>
    <dgm:cxn modelId="{7936AEC9-51E1-4E43-A954-5860002042D9}" type="presParOf" srcId="{8F3A0304-18EB-2740-B892-AA84BFB1FEB9}" destId="{CB1B76ED-F3C9-2E44-9FB6-7156DB089066}" srcOrd="4" destOrd="0" presId="urn:microsoft.com/office/officeart/2005/8/layout/hProcess11"/>
    <dgm:cxn modelId="{982244AB-A98E-2C4A-B1B9-6179586E51E3}" type="presParOf" srcId="{CB1B76ED-F3C9-2E44-9FB6-7156DB089066}" destId="{D9F2E431-F73E-0D48-B053-CC7F83F7C93C}" srcOrd="0" destOrd="0" presId="urn:microsoft.com/office/officeart/2005/8/layout/hProcess11"/>
    <dgm:cxn modelId="{4619A8D3-774D-D440-A3D9-F4DDF5AFC0AC}" type="presParOf" srcId="{CB1B76ED-F3C9-2E44-9FB6-7156DB089066}" destId="{633C7528-064C-8C45-8AA0-A0DC991474FE}" srcOrd="1" destOrd="0" presId="urn:microsoft.com/office/officeart/2005/8/layout/hProcess11"/>
    <dgm:cxn modelId="{7A597DCB-1126-2549-9481-D8E0B1F78969}" type="presParOf" srcId="{CB1B76ED-F3C9-2E44-9FB6-7156DB089066}" destId="{AD2A51E1-1C7F-2044-A1DD-35A684875DBD}" srcOrd="2" destOrd="0" presId="urn:microsoft.com/office/officeart/2005/8/layout/hProcess11"/>
    <dgm:cxn modelId="{3E097FF9-FC5C-264B-B966-FFD08DE04EFF}" type="presParOf" srcId="{8F3A0304-18EB-2740-B892-AA84BFB1FEB9}" destId="{E54EE713-58AF-1146-A07A-802081015C60}" srcOrd="5" destOrd="0" presId="urn:microsoft.com/office/officeart/2005/8/layout/hProcess11"/>
    <dgm:cxn modelId="{03B1380A-EB79-554F-8CA0-7A4B53635917}" type="presParOf" srcId="{8F3A0304-18EB-2740-B892-AA84BFB1FEB9}" destId="{B722462A-2C89-AB47-A817-3101CF6DF702}" srcOrd="6" destOrd="0" presId="urn:microsoft.com/office/officeart/2005/8/layout/hProcess11"/>
    <dgm:cxn modelId="{9C491670-7C87-B548-BBB4-478CC0FABD30}" type="presParOf" srcId="{B722462A-2C89-AB47-A817-3101CF6DF702}" destId="{C2400BB9-120B-8B44-A6F3-A1C6F7B4791F}" srcOrd="0" destOrd="0" presId="urn:microsoft.com/office/officeart/2005/8/layout/hProcess11"/>
    <dgm:cxn modelId="{638F14BC-F071-9A44-B2C1-7252235CA0E4}" type="presParOf" srcId="{B722462A-2C89-AB47-A817-3101CF6DF702}" destId="{8FEB8911-F998-F841-8F86-C5323BF1C789}" srcOrd="1" destOrd="0" presId="urn:microsoft.com/office/officeart/2005/8/layout/hProcess11"/>
    <dgm:cxn modelId="{4A5144B5-B920-634C-A66F-9BBD788358D0}" type="presParOf" srcId="{B722462A-2C89-AB47-A817-3101CF6DF702}" destId="{36929509-1D89-7C43-835F-D5A4FEE0537A}" srcOrd="2" destOrd="0" presId="urn:microsoft.com/office/officeart/2005/8/layout/hProcess11"/>
    <dgm:cxn modelId="{2796E71D-187A-664D-9C1A-319BBB3BDF18}" type="presParOf" srcId="{8F3A0304-18EB-2740-B892-AA84BFB1FEB9}" destId="{3AC5A9CD-414A-3547-A8A0-F3B0F57C510D}" srcOrd="7" destOrd="0" presId="urn:microsoft.com/office/officeart/2005/8/layout/hProcess11"/>
    <dgm:cxn modelId="{F9AD59B7-53AA-E043-B2B0-2FE74E91DBED}" type="presParOf" srcId="{8F3A0304-18EB-2740-B892-AA84BFB1FEB9}" destId="{9D74D68A-EE36-9C4A-B638-8F9B0AA69F95}" srcOrd="8" destOrd="0" presId="urn:microsoft.com/office/officeart/2005/8/layout/hProcess11"/>
    <dgm:cxn modelId="{10BA3AE3-4DBC-454A-B535-EF0ECEC75923}" type="presParOf" srcId="{9D74D68A-EE36-9C4A-B638-8F9B0AA69F95}" destId="{C0680C61-ADE0-0344-8540-28C58523047D}" srcOrd="0" destOrd="0" presId="urn:microsoft.com/office/officeart/2005/8/layout/hProcess11"/>
    <dgm:cxn modelId="{DBBE1FF2-27E5-244A-A524-79888D4FBFDC}" type="presParOf" srcId="{9D74D68A-EE36-9C4A-B638-8F9B0AA69F95}" destId="{B01A8291-B583-BB41-A206-02FA7564C141}" srcOrd="1" destOrd="0" presId="urn:microsoft.com/office/officeart/2005/8/layout/hProcess11"/>
    <dgm:cxn modelId="{69577521-B1EB-6A46-A547-FCC5B1F90058}" type="presParOf" srcId="{9D74D68A-EE36-9C4A-B638-8F9B0AA69F95}" destId="{DCA8C09F-13FD-8144-AAB3-22F65573A751}" srcOrd="2" destOrd="0" presId="urn:microsoft.com/office/officeart/2005/8/layout/hProcess11"/>
    <dgm:cxn modelId="{007B2AC8-A83C-EE4F-9B77-868A28CB741A}" type="presParOf" srcId="{8F3A0304-18EB-2740-B892-AA84BFB1FEB9}" destId="{8DAA5E83-D3CB-4144-8824-BB740DFB5B28}" srcOrd="9" destOrd="0" presId="urn:microsoft.com/office/officeart/2005/8/layout/hProcess11"/>
    <dgm:cxn modelId="{E56D38E0-40F4-7B41-B988-A11466609168}" type="presParOf" srcId="{8F3A0304-18EB-2740-B892-AA84BFB1FEB9}" destId="{8DFB856D-E5D4-0446-96DB-0A4071943E58}" srcOrd="10" destOrd="0" presId="urn:microsoft.com/office/officeart/2005/8/layout/hProcess11"/>
    <dgm:cxn modelId="{7C3F1580-F4CA-7C4D-B8B2-66B71207BD9E}" type="presParOf" srcId="{8DFB856D-E5D4-0446-96DB-0A4071943E58}" destId="{D17510F3-DA89-9342-9E45-E6A013EE5317}" srcOrd="0" destOrd="0" presId="urn:microsoft.com/office/officeart/2005/8/layout/hProcess11"/>
    <dgm:cxn modelId="{0085E85C-F95D-1F41-93BC-B11F8EF466D8}" type="presParOf" srcId="{8DFB856D-E5D4-0446-96DB-0A4071943E58}" destId="{1C7AE20E-67AC-CE43-8D3A-4D7D6127C3E6}" srcOrd="1" destOrd="0" presId="urn:microsoft.com/office/officeart/2005/8/layout/hProcess11"/>
    <dgm:cxn modelId="{98837A2C-5ECD-2741-BB2F-541CB07D5A71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E45DE39E-6E7D-3D49-94BF-C73CEE623D53}">
      <dgm:prSet/>
      <dgm:spPr/>
      <dgm:t>
        <a:bodyPr/>
        <a:lstStyle/>
        <a:p>
          <a:endParaRPr lang="en-US" dirty="0"/>
        </a:p>
      </dgm:t>
    </dgm:pt>
    <dgm:pt modelId="{B47D5CFA-1222-B145-91A7-CD0AB50E95E6}" type="parTrans" cxnId="{AABB9A4F-BF7E-984D-9A8B-C2C55E758F8E}">
      <dgm:prSet/>
      <dgm:spPr/>
      <dgm:t>
        <a:bodyPr/>
        <a:lstStyle/>
        <a:p>
          <a:endParaRPr lang="en-US"/>
        </a:p>
      </dgm:t>
    </dgm:pt>
    <dgm:pt modelId="{99DC0044-2D9B-8E40-952C-0190F0C9E6C2}" type="sibTrans" cxnId="{AABB9A4F-BF7E-984D-9A8B-C2C55E758F8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 custLinFactNeighborX="1107" custLinFactNeighborY="437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/>
      <dgm:spPr>
        <a:solidFill>
          <a:schemeClr val="bg1"/>
        </a:solid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C1C1557F-C6D7-5646-BA76-CA040601ADC4}" type="pres">
      <dgm:prSet presAssocID="{E45DE39E-6E7D-3D49-94BF-C73CEE623D53}" presName="compositeB" presStyleCnt="0"/>
      <dgm:spPr/>
    </dgm:pt>
    <dgm:pt modelId="{65062684-FD3C-BC41-BA8F-29A4BA96BE8F}" type="pres">
      <dgm:prSet presAssocID="{E45DE39E-6E7D-3D49-94BF-C73CEE623D53}" presName="textB" presStyleLbl="revTx" presStyleIdx="3" presStyleCnt="6">
        <dgm:presLayoutVars>
          <dgm:bulletEnabled val="1"/>
        </dgm:presLayoutVars>
      </dgm:prSet>
      <dgm:spPr/>
    </dgm:pt>
    <dgm:pt modelId="{BEC1F227-8755-B041-891B-D4919864A0D4}" type="pres">
      <dgm:prSet presAssocID="{E45DE39E-6E7D-3D49-94BF-C73CEE623D53}" presName="circleB" presStyleLbl="node1" presStyleIdx="3" presStyleCnt="6"/>
      <dgm:spPr>
        <a:solidFill>
          <a:schemeClr val="bg1"/>
        </a:solidFill>
      </dgm:spPr>
    </dgm:pt>
    <dgm:pt modelId="{E2BD5D19-2507-4A4B-8DD6-B83D79E323E1}" type="pres">
      <dgm:prSet presAssocID="{E45DE39E-6E7D-3D49-94BF-C73CEE623D53}" presName="spaceB" presStyleCnt="0"/>
      <dgm:spPr/>
    </dgm:pt>
    <dgm:pt modelId="{FFDD80C8-1084-D34C-BCD8-E311B516B490}" type="pres">
      <dgm:prSet presAssocID="{99DC0044-2D9B-8E40-952C-0190F0C9E6C2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solidFill>
          <a:schemeClr val="bg1"/>
        </a:solid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AABB9A4F-BF7E-984D-9A8B-C2C55E758F8E}" srcId="{DAC09103-C5F8-594C-A09B-C0F6BAFF1D1D}" destId="{E45DE39E-6E7D-3D49-94BF-C73CEE623D53}" srcOrd="3" destOrd="0" parTransId="{B47D5CFA-1222-B145-91A7-CD0AB50E95E6}" sibTransId="{99DC0044-2D9B-8E40-952C-0190F0C9E6C2}"/>
    <dgm:cxn modelId="{8742B55C-BC4C-E744-891A-A1CB379C5A6B}" type="presOf" srcId="{053965FD-41A6-C247-8641-03CC08CB504F}" destId="{C0680C61-ADE0-0344-8540-28C58523047D}" srcOrd="0" destOrd="0" presId="urn:microsoft.com/office/officeart/2005/8/layout/hProcess11"/>
    <dgm:cxn modelId="{7016E15D-2EC5-624A-A394-D99DFB304792}" type="presOf" srcId="{108DFFED-0BC9-1849-8A7D-451DA3AE37D1}" destId="{D9F2E431-F73E-0D48-B053-CC7F83F7C93C}" srcOrd="0" destOrd="0" presId="urn:microsoft.com/office/officeart/2005/8/layout/hProcess11"/>
    <dgm:cxn modelId="{1A1B207F-8E37-D94A-B9D8-B812151C1FF1}" type="presOf" srcId="{DAC09103-C5F8-594C-A09B-C0F6BAFF1D1D}" destId="{FCE69463-6309-2A49-BC9F-7CAFF10D9361}" srcOrd="0" destOrd="0" presId="urn:microsoft.com/office/officeart/2005/8/layout/hProcess11"/>
    <dgm:cxn modelId="{063FE085-8F8C-EF4D-A127-5B49859C55AB}" type="presOf" srcId="{5D837AA6-2E46-324C-BBD1-BA0E41AF6037}" destId="{D17510F3-DA89-9342-9E45-E6A013EE5317}" srcOrd="0" destOrd="0" presId="urn:microsoft.com/office/officeart/2005/8/layout/hProcess11"/>
    <dgm:cxn modelId="{BA45FE97-AF44-7A49-B3FC-F1902B4AEEDC}" type="presOf" srcId="{57772083-A827-0943-87C9-12DBB1019D0C}" destId="{6BDFC9E4-C2D7-C544-9907-0B5D409B0CC5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29FD3EBA-C2D0-CE49-AD1B-502ACC7D5F67}" type="presOf" srcId="{E45DE39E-6E7D-3D49-94BF-C73CEE623D53}" destId="{65062684-FD3C-BC41-BA8F-29A4BA96BE8F}" srcOrd="0" destOrd="0" presId="urn:microsoft.com/office/officeart/2005/8/layout/hProcess11"/>
    <dgm:cxn modelId="{6706A0C0-C97A-BA4F-813D-0FCB10CB3FA7}" type="presOf" srcId="{E2F1437D-D22C-D947-88AA-28578E6596B8}" destId="{3FB5E578-301B-A84B-81EE-93EFF7C98CCB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E39DA6A5-1F83-A645-A189-30377785F4C8}" type="presParOf" srcId="{FCE69463-6309-2A49-BC9F-7CAFF10D9361}" destId="{9933D4B0-378F-CB45-A566-09BD125154A6}" srcOrd="0" destOrd="0" presId="urn:microsoft.com/office/officeart/2005/8/layout/hProcess11"/>
    <dgm:cxn modelId="{33950AA2-E893-D940-BB94-2DE82EE52D4F}" type="presParOf" srcId="{FCE69463-6309-2A49-BC9F-7CAFF10D9361}" destId="{8F3A0304-18EB-2740-B892-AA84BFB1FEB9}" srcOrd="1" destOrd="0" presId="urn:microsoft.com/office/officeart/2005/8/layout/hProcess11"/>
    <dgm:cxn modelId="{92D9A9B4-D5DD-C64F-B76B-C038F4C137A5}" type="presParOf" srcId="{8F3A0304-18EB-2740-B892-AA84BFB1FEB9}" destId="{DC5233CE-146A-2F42-98FE-7EC11FD961C9}" srcOrd="0" destOrd="0" presId="urn:microsoft.com/office/officeart/2005/8/layout/hProcess11"/>
    <dgm:cxn modelId="{89C7FCAD-F9B1-224C-BF4D-7DD1C61A0A15}" type="presParOf" srcId="{DC5233CE-146A-2F42-98FE-7EC11FD961C9}" destId="{6BDFC9E4-C2D7-C544-9907-0B5D409B0CC5}" srcOrd="0" destOrd="0" presId="urn:microsoft.com/office/officeart/2005/8/layout/hProcess11"/>
    <dgm:cxn modelId="{F6A577C7-AC9E-7747-B7D0-65DDD23AFD70}" type="presParOf" srcId="{DC5233CE-146A-2F42-98FE-7EC11FD961C9}" destId="{9B958F8A-4E2C-4F4F-92FA-A910AE9EFD13}" srcOrd="1" destOrd="0" presId="urn:microsoft.com/office/officeart/2005/8/layout/hProcess11"/>
    <dgm:cxn modelId="{FCBACA6D-E93F-4246-AD39-C21364D8E329}" type="presParOf" srcId="{DC5233CE-146A-2F42-98FE-7EC11FD961C9}" destId="{BA6A789A-EC1A-BA4E-AB47-8F1A5C595875}" srcOrd="2" destOrd="0" presId="urn:microsoft.com/office/officeart/2005/8/layout/hProcess11"/>
    <dgm:cxn modelId="{63C91F84-6786-9145-8FD4-474C5552F177}" type="presParOf" srcId="{8F3A0304-18EB-2740-B892-AA84BFB1FEB9}" destId="{E1937238-7395-1347-9392-8D1AA483E72E}" srcOrd="1" destOrd="0" presId="urn:microsoft.com/office/officeart/2005/8/layout/hProcess11"/>
    <dgm:cxn modelId="{709D7CFB-179F-A648-8479-48DCAA710BCA}" type="presParOf" srcId="{8F3A0304-18EB-2740-B892-AA84BFB1FEB9}" destId="{F211AA01-5036-514A-A889-FC237D58A03A}" srcOrd="2" destOrd="0" presId="urn:microsoft.com/office/officeart/2005/8/layout/hProcess11"/>
    <dgm:cxn modelId="{4A5612D5-B8C4-754B-8C12-FF9495ADA68C}" type="presParOf" srcId="{F211AA01-5036-514A-A889-FC237D58A03A}" destId="{3FB5E578-301B-A84B-81EE-93EFF7C98CCB}" srcOrd="0" destOrd="0" presId="urn:microsoft.com/office/officeart/2005/8/layout/hProcess11"/>
    <dgm:cxn modelId="{DD6D7C48-2CAC-EF4F-9463-31962E5EE8DC}" type="presParOf" srcId="{F211AA01-5036-514A-A889-FC237D58A03A}" destId="{7F7E265E-5FC6-7E43-95EA-818772CB18BC}" srcOrd="1" destOrd="0" presId="urn:microsoft.com/office/officeart/2005/8/layout/hProcess11"/>
    <dgm:cxn modelId="{24DF2EDC-4568-CA4E-AC65-9D95BD601D55}" type="presParOf" srcId="{F211AA01-5036-514A-A889-FC237D58A03A}" destId="{5BBA510B-6FDA-8E45-A9CB-0D2E264F1829}" srcOrd="2" destOrd="0" presId="urn:microsoft.com/office/officeart/2005/8/layout/hProcess11"/>
    <dgm:cxn modelId="{82AB9D07-EA5D-194B-A96B-6372B9B0542D}" type="presParOf" srcId="{8F3A0304-18EB-2740-B892-AA84BFB1FEB9}" destId="{F0CD1E62-E8BB-8046-B493-827040BF9354}" srcOrd="3" destOrd="0" presId="urn:microsoft.com/office/officeart/2005/8/layout/hProcess11"/>
    <dgm:cxn modelId="{F0D4E0CF-AEA5-BC4F-8245-9A2480B4BA14}" type="presParOf" srcId="{8F3A0304-18EB-2740-B892-AA84BFB1FEB9}" destId="{CB1B76ED-F3C9-2E44-9FB6-7156DB089066}" srcOrd="4" destOrd="0" presId="urn:microsoft.com/office/officeart/2005/8/layout/hProcess11"/>
    <dgm:cxn modelId="{330B650A-DC67-2E42-9F7B-48C1DD3AFCD6}" type="presParOf" srcId="{CB1B76ED-F3C9-2E44-9FB6-7156DB089066}" destId="{D9F2E431-F73E-0D48-B053-CC7F83F7C93C}" srcOrd="0" destOrd="0" presId="urn:microsoft.com/office/officeart/2005/8/layout/hProcess11"/>
    <dgm:cxn modelId="{FDC5C5B1-2A5D-6940-9BE2-0A9CB6C60976}" type="presParOf" srcId="{CB1B76ED-F3C9-2E44-9FB6-7156DB089066}" destId="{633C7528-064C-8C45-8AA0-A0DC991474FE}" srcOrd="1" destOrd="0" presId="urn:microsoft.com/office/officeart/2005/8/layout/hProcess11"/>
    <dgm:cxn modelId="{A37989FB-ED11-474B-8DE9-840C1B84A826}" type="presParOf" srcId="{CB1B76ED-F3C9-2E44-9FB6-7156DB089066}" destId="{AD2A51E1-1C7F-2044-A1DD-35A684875DBD}" srcOrd="2" destOrd="0" presId="urn:microsoft.com/office/officeart/2005/8/layout/hProcess11"/>
    <dgm:cxn modelId="{D838E0AC-032B-0A49-9024-8562830F40ED}" type="presParOf" srcId="{8F3A0304-18EB-2740-B892-AA84BFB1FEB9}" destId="{E54EE713-58AF-1146-A07A-802081015C60}" srcOrd="5" destOrd="0" presId="urn:microsoft.com/office/officeart/2005/8/layout/hProcess11"/>
    <dgm:cxn modelId="{BF38A37D-5F74-C948-B02A-4E825440EA2E}" type="presParOf" srcId="{8F3A0304-18EB-2740-B892-AA84BFB1FEB9}" destId="{C1C1557F-C6D7-5646-BA76-CA040601ADC4}" srcOrd="6" destOrd="0" presId="urn:microsoft.com/office/officeart/2005/8/layout/hProcess11"/>
    <dgm:cxn modelId="{5A7DEE6E-5084-ED46-A673-6E37C08C12D7}" type="presParOf" srcId="{C1C1557F-C6D7-5646-BA76-CA040601ADC4}" destId="{65062684-FD3C-BC41-BA8F-29A4BA96BE8F}" srcOrd="0" destOrd="0" presId="urn:microsoft.com/office/officeart/2005/8/layout/hProcess11"/>
    <dgm:cxn modelId="{A46E9450-A7C6-2545-A441-E34FA74CC8CD}" type="presParOf" srcId="{C1C1557F-C6D7-5646-BA76-CA040601ADC4}" destId="{BEC1F227-8755-B041-891B-D4919864A0D4}" srcOrd="1" destOrd="0" presId="urn:microsoft.com/office/officeart/2005/8/layout/hProcess11"/>
    <dgm:cxn modelId="{0D7963EF-2DDC-ED4F-A9A8-85AB14270CA8}" type="presParOf" srcId="{C1C1557F-C6D7-5646-BA76-CA040601ADC4}" destId="{E2BD5D19-2507-4A4B-8DD6-B83D79E323E1}" srcOrd="2" destOrd="0" presId="urn:microsoft.com/office/officeart/2005/8/layout/hProcess11"/>
    <dgm:cxn modelId="{A9273B95-B1FA-1243-821D-5149511CC605}" type="presParOf" srcId="{8F3A0304-18EB-2740-B892-AA84BFB1FEB9}" destId="{FFDD80C8-1084-D34C-BCD8-E311B516B490}" srcOrd="7" destOrd="0" presId="urn:microsoft.com/office/officeart/2005/8/layout/hProcess11"/>
    <dgm:cxn modelId="{E7AF45EC-9057-C342-B947-C919A2F3CF71}" type="presParOf" srcId="{8F3A0304-18EB-2740-B892-AA84BFB1FEB9}" destId="{9D74D68A-EE36-9C4A-B638-8F9B0AA69F95}" srcOrd="8" destOrd="0" presId="urn:microsoft.com/office/officeart/2005/8/layout/hProcess11"/>
    <dgm:cxn modelId="{049D3B2A-2AAA-F54D-885D-7213D8E0F175}" type="presParOf" srcId="{9D74D68A-EE36-9C4A-B638-8F9B0AA69F95}" destId="{C0680C61-ADE0-0344-8540-28C58523047D}" srcOrd="0" destOrd="0" presId="urn:microsoft.com/office/officeart/2005/8/layout/hProcess11"/>
    <dgm:cxn modelId="{5EBEFA02-9FE3-CF49-AC11-EE8AF4762914}" type="presParOf" srcId="{9D74D68A-EE36-9C4A-B638-8F9B0AA69F95}" destId="{B01A8291-B583-BB41-A206-02FA7564C141}" srcOrd="1" destOrd="0" presId="urn:microsoft.com/office/officeart/2005/8/layout/hProcess11"/>
    <dgm:cxn modelId="{3381E45E-3783-A744-8D77-DD359FDC718C}" type="presParOf" srcId="{9D74D68A-EE36-9C4A-B638-8F9B0AA69F95}" destId="{DCA8C09F-13FD-8144-AAB3-22F65573A751}" srcOrd="2" destOrd="0" presId="urn:microsoft.com/office/officeart/2005/8/layout/hProcess11"/>
    <dgm:cxn modelId="{332F7FC2-B40A-DA45-8F57-C9B78C8BBFDD}" type="presParOf" srcId="{8F3A0304-18EB-2740-B892-AA84BFB1FEB9}" destId="{8DAA5E83-D3CB-4144-8824-BB740DFB5B28}" srcOrd="9" destOrd="0" presId="urn:microsoft.com/office/officeart/2005/8/layout/hProcess11"/>
    <dgm:cxn modelId="{FB4DACA8-86D9-1B41-B3E8-7D26D3E1D5CD}" type="presParOf" srcId="{8F3A0304-18EB-2740-B892-AA84BFB1FEB9}" destId="{8DFB856D-E5D4-0446-96DB-0A4071943E58}" srcOrd="10" destOrd="0" presId="urn:microsoft.com/office/officeart/2005/8/layout/hProcess11"/>
    <dgm:cxn modelId="{DA5D817A-E3F3-564F-A283-A65908321261}" type="presParOf" srcId="{8DFB856D-E5D4-0446-96DB-0A4071943E58}" destId="{D17510F3-DA89-9342-9E45-E6A013EE5317}" srcOrd="0" destOrd="0" presId="urn:microsoft.com/office/officeart/2005/8/layout/hProcess11"/>
    <dgm:cxn modelId="{EE9B93D4-F8BD-324C-A4A9-CAC032814886}" type="presParOf" srcId="{8DFB856D-E5D4-0446-96DB-0A4071943E58}" destId="{1C7AE20E-67AC-CE43-8D3A-4D7D6127C3E6}" srcOrd="1" destOrd="0" presId="urn:microsoft.com/office/officeart/2005/8/layout/hProcess11"/>
    <dgm:cxn modelId="{3674B62F-37F1-124E-9303-75E76D8B52A4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ACC718FC-3557-BE4A-8DFB-E9DE0A06148B}">
      <dgm:prSet/>
      <dgm:spPr/>
      <dgm:t>
        <a:bodyPr/>
        <a:lstStyle/>
        <a:p>
          <a:endParaRPr lang="en-US"/>
        </a:p>
      </dgm:t>
    </dgm:pt>
    <dgm:pt modelId="{1B4443FB-4072-7346-9213-2D12B45519E8}" type="parTrans" cxnId="{4D725C8A-4468-0A48-AE20-166574E34567}">
      <dgm:prSet/>
      <dgm:spPr/>
      <dgm:t>
        <a:bodyPr/>
        <a:lstStyle/>
        <a:p>
          <a:endParaRPr lang="en-US"/>
        </a:p>
      </dgm:t>
    </dgm:pt>
    <dgm:pt modelId="{DF42674E-2D51-E648-BD42-CA0D7A218DFC}" type="sibTrans" cxnId="{4D725C8A-4468-0A48-AE20-166574E34567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 custScaleY="62068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solidFill>
          <a:schemeClr val="bg1"/>
        </a:solid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 custScaleY="49808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 custLinFactNeighborX="5621" custLinFactNeighborY="-56313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B722462A-2C89-AB47-A817-3101CF6DF702}" type="pres">
      <dgm:prSet presAssocID="{ACC718FC-3557-BE4A-8DFB-E9DE0A06148B}" presName="compositeB" presStyleCnt="0"/>
      <dgm:spPr/>
    </dgm:pt>
    <dgm:pt modelId="{C2400BB9-120B-8B44-A6F3-A1C6F7B4791F}" type="pres">
      <dgm:prSet presAssocID="{ACC718FC-3557-BE4A-8DFB-E9DE0A06148B}" presName="textB" presStyleLbl="revTx" presStyleIdx="3" presStyleCnt="6">
        <dgm:presLayoutVars>
          <dgm:bulletEnabled val="1"/>
        </dgm:presLayoutVars>
      </dgm:prSet>
      <dgm:spPr/>
    </dgm:pt>
    <dgm:pt modelId="{8FEB8911-F998-F841-8F86-C5323BF1C789}" type="pres">
      <dgm:prSet presAssocID="{ACC718FC-3557-BE4A-8DFB-E9DE0A06148B}" presName="circleB" presStyleLbl="node1" presStyleIdx="3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36929509-1D89-7C43-835F-D5A4FEE0537A}" type="pres">
      <dgm:prSet presAssocID="{ACC718FC-3557-BE4A-8DFB-E9DE0A06148B}" presName="spaceB" presStyleCnt="0"/>
      <dgm:spPr/>
    </dgm:pt>
    <dgm:pt modelId="{3AC5A9CD-414A-3547-A8A0-F3B0F57C510D}" type="pres">
      <dgm:prSet presAssocID="{DF42674E-2D51-E648-BD42-CA0D7A218DFC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solidFill>
          <a:schemeClr val="bg1"/>
        </a:solid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F95F6C4C-12DE-994C-B6D4-203F4B6E4495}" type="presOf" srcId="{DAC09103-C5F8-594C-A09B-C0F6BAFF1D1D}" destId="{FCE69463-6309-2A49-BC9F-7CAFF10D9361}" srcOrd="0" destOrd="0" presId="urn:microsoft.com/office/officeart/2005/8/layout/hProcess11"/>
    <dgm:cxn modelId="{4D725C8A-4468-0A48-AE20-166574E34567}" srcId="{DAC09103-C5F8-594C-A09B-C0F6BAFF1D1D}" destId="{ACC718FC-3557-BE4A-8DFB-E9DE0A06148B}" srcOrd="3" destOrd="0" parTransId="{1B4443FB-4072-7346-9213-2D12B45519E8}" sibTransId="{DF42674E-2D51-E648-BD42-CA0D7A218DFC}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9196BFA5-DF0B-A24D-80B0-0564AB35B704}" type="presOf" srcId="{E2F1437D-D22C-D947-88AA-28578E6596B8}" destId="{3FB5E578-301B-A84B-81EE-93EFF7C98CCB}" srcOrd="0" destOrd="0" presId="urn:microsoft.com/office/officeart/2005/8/layout/hProcess11"/>
    <dgm:cxn modelId="{4776E1AE-CBB6-0148-9478-6874A7674661}" type="presOf" srcId="{5D837AA6-2E46-324C-BBD1-BA0E41AF6037}" destId="{D17510F3-DA89-9342-9E45-E6A013EE5317}" srcOrd="0" destOrd="0" presId="urn:microsoft.com/office/officeart/2005/8/layout/hProcess11"/>
    <dgm:cxn modelId="{7B1B90BF-8C7C-244E-B92E-8D14A0CBBDE3}" type="presOf" srcId="{108DFFED-0BC9-1849-8A7D-451DA3AE37D1}" destId="{D9F2E431-F73E-0D48-B053-CC7F83F7C93C}" srcOrd="0" destOrd="0" presId="urn:microsoft.com/office/officeart/2005/8/layout/hProcess11"/>
    <dgm:cxn modelId="{F1CA0EC9-4C12-414D-951B-EC33C1E7A9F7}" type="presOf" srcId="{053965FD-41A6-C247-8641-03CC08CB504F}" destId="{C0680C61-ADE0-0344-8540-28C58523047D}" srcOrd="0" destOrd="0" presId="urn:microsoft.com/office/officeart/2005/8/layout/hProcess11"/>
    <dgm:cxn modelId="{DCE431D5-A661-624E-82A8-705B6D420C2B}" type="presOf" srcId="{ACC718FC-3557-BE4A-8DFB-E9DE0A06148B}" destId="{C2400BB9-120B-8B44-A6F3-A1C6F7B4791F}" srcOrd="0" destOrd="0" presId="urn:microsoft.com/office/officeart/2005/8/layout/hProcess11"/>
    <dgm:cxn modelId="{A6D9D8DD-3D69-1F48-8E4B-84A931BDA4A9}" type="presOf" srcId="{57772083-A827-0943-87C9-12DBB1019D0C}" destId="{6BDFC9E4-C2D7-C544-9907-0B5D409B0CC5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5B8CD81D-6D7F-0243-8B3B-1B87E552F961}" type="presParOf" srcId="{FCE69463-6309-2A49-BC9F-7CAFF10D9361}" destId="{9933D4B0-378F-CB45-A566-09BD125154A6}" srcOrd="0" destOrd="0" presId="urn:microsoft.com/office/officeart/2005/8/layout/hProcess11"/>
    <dgm:cxn modelId="{CD4F8F27-7271-2C4E-9529-45B4A62502B1}" type="presParOf" srcId="{FCE69463-6309-2A49-BC9F-7CAFF10D9361}" destId="{8F3A0304-18EB-2740-B892-AA84BFB1FEB9}" srcOrd="1" destOrd="0" presId="urn:microsoft.com/office/officeart/2005/8/layout/hProcess11"/>
    <dgm:cxn modelId="{67918C27-E1BB-F648-8AE5-4C27DF734F46}" type="presParOf" srcId="{8F3A0304-18EB-2740-B892-AA84BFB1FEB9}" destId="{DC5233CE-146A-2F42-98FE-7EC11FD961C9}" srcOrd="0" destOrd="0" presId="urn:microsoft.com/office/officeart/2005/8/layout/hProcess11"/>
    <dgm:cxn modelId="{FA7BF599-E649-EF4E-99B0-8061680686AB}" type="presParOf" srcId="{DC5233CE-146A-2F42-98FE-7EC11FD961C9}" destId="{6BDFC9E4-C2D7-C544-9907-0B5D409B0CC5}" srcOrd="0" destOrd="0" presId="urn:microsoft.com/office/officeart/2005/8/layout/hProcess11"/>
    <dgm:cxn modelId="{277CD736-13C7-8E4F-B67F-36C19410CC01}" type="presParOf" srcId="{DC5233CE-146A-2F42-98FE-7EC11FD961C9}" destId="{9B958F8A-4E2C-4F4F-92FA-A910AE9EFD13}" srcOrd="1" destOrd="0" presId="urn:microsoft.com/office/officeart/2005/8/layout/hProcess11"/>
    <dgm:cxn modelId="{57D81E6A-F506-4E41-97B6-985DBF02DD7D}" type="presParOf" srcId="{DC5233CE-146A-2F42-98FE-7EC11FD961C9}" destId="{BA6A789A-EC1A-BA4E-AB47-8F1A5C595875}" srcOrd="2" destOrd="0" presId="urn:microsoft.com/office/officeart/2005/8/layout/hProcess11"/>
    <dgm:cxn modelId="{B24ABD58-BDF1-8A4A-A5CD-1125942A6F10}" type="presParOf" srcId="{8F3A0304-18EB-2740-B892-AA84BFB1FEB9}" destId="{E1937238-7395-1347-9392-8D1AA483E72E}" srcOrd="1" destOrd="0" presId="urn:microsoft.com/office/officeart/2005/8/layout/hProcess11"/>
    <dgm:cxn modelId="{7B2A7E50-67DF-244E-AC7D-5D2D38927211}" type="presParOf" srcId="{8F3A0304-18EB-2740-B892-AA84BFB1FEB9}" destId="{F211AA01-5036-514A-A889-FC237D58A03A}" srcOrd="2" destOrd="0" presId="urn:microsoft.com/office/officeart/2005/8/layout/hProcess11"/>
    <dgm:cxn modelId="{A9C24CB3-A8DD-3741-9337-F0CC19B1036C}" type="presParOf" srcId="{F211AA01-5036-514A-A889-FC237D58A03A}" destId="{3FB5E578-301B-A84B-81EE-93EFF7C98CCB}" srcOrd="0" destOrd="0" presId="urn:microsoft.com/office/officeart/2005/8/layout/hProcess11"/>
    <dgm:cxn modelId="{6C66B832-3CF3-2343-A394-C7A330E71B5C}" type="presParOf" srcId="{F211AA01-5036-514A-A889-FC237D58A03A}" destId="{7F7E265E-5FC6-7E43-95EA-818772CB18BC}" srcOrd="1" destOrd="0" presId="urn:microsoft.com/office/officeart/2005/8/layout/hProcess11"/>
    <dgm:cxn modelId="{5F2381A1-726D-B94C-9F63-2A3333870E47}" type="presParOf" srcId="{F211AA01-5036-514A-A889-FC237D58A03A}" destId="{5BBA510B-6FDA-8E45-A9CB-0D2E264F1829}" srcOrd="2" destOrd="0" presId="urn:microsoft.com/office/officeart/2005/8/layout/hProcess11"/>
    <dgm:cxn modelId="{91189761-0BD2-7947-8956-3F848897916A}" type="presParOf" srcId="{8F3A0304-18EB-2740-B892-AA84BFB1FEB9}" destId="{F0CD1E62-E8BB-8046-B493-827040BF9354}" srcOrd="3" destOrd="0" presId="urn:microsoft.com/office/officeart/2005/8/layout/hProcess11"/>
    <dgm:cxn modelId="{E5197ECD-034E-674D-B904-25C0047EE39C}" type="presParOf" srcId="{8F3A0304-18EB-2740-B892-AA84BFB1FEB9}" destId="{CB1B76ED-F3C9-2E44-9FB6-7156DB089066}" srcOrd="4" destOrd="0" presId="urn:microsoft.com/office/officeart/2005/8/layout/hProcess11"/>
    <dgm:cxn modelId="{9E39F414-E479-3941-8C93-C53CE9AAF545}" type="presParOf" srcId="{CB1B76ED-F3C9-2E44-9FB6-7156DB089066}" destId="{D9F2E431-F73E-0D48-B053-CC7F83F7C93C}" srcOrd="0" destOrd="0" presId="urn:microsoft.com/office/officeart/2005/8/layout/hProcess11"/>
    <dgm:cxn modelId="{81C8FB03-515F-C24C-BA93-A9529BE3080F}" type="presParOf" srcId="{CB1B76ED-F3C9-2E44-9FB6-7156DB089066}" destId="{633C7528-064C-8C45-8AA0-A0DC991474FE}" srcOrd="1" destOrd="0" presId="urn:microsoft.com/office/officeart/2005/8/layout/hProcess11"/>
    <dgm:cxn modelId="{2F1694F6-816E-964D-A0D9-FF9EDBF7E74E}" type="presParOf" srcId="{CB1B76ED-F3C9-2E44-9FB6-7156DB089066}" destId="{AD2A51E1-1C7F-2044-A1DD-35A684875DBD}" srcOrd="2" destOrd="0" presId="urn:microsoft.com/office/officeart/2005/8/layout/hProcess11"/>
    <dgm:cxn modelId="{6DB22F71-5ED6-9F41-ADDE-46CFD3A2B5BD}" type="presParOf" srcId="{8F3A0304-18EB-2740-B892-AA84BFB1FEB9}" destId="{E54EE713-58AF-1146-A07A-802081015C60}" srcOrd="5" destOrd="0" presId="urn:microsoft.com/office/officeart/2005/8/layout/hProcess11"/>
    <dgm:cxn modelId="{1D7F9235-EB39-654C-A779-8AE2ADC8E972}" type="presParOf" srcId="{8F3A0304-18EB-2740-B892-AA84BFB1FEB9}" destId="{B722462A-2C89-AB47-A817-3101CF6DF702}" srcOrd="6" destOrd="0" presId="urn:microsoft.com/office/officeart/2005/8/layout/hProcess11"/>
    <dgm:cxn modelId="{C63D2BA8-D980-CB4E-9D09-C2B2BB295F58}" type="presParOf" srcId="{B722462A-2C89-AB47-A817-3101CF6DF702}" destId="{C2400BB9-120B-8B44-A6F3-A1C6F7B4791F}" srcOrd="0" destOrd="0" presId="urn:microsoft.com/office/officeart/2005/8/layout/hProcess11"/>
    <dgm:cxn modelId="{731F4CEA-47CC-E642-8613-CFC5E1051EBD}" type="presParOf" srcId="{B722462A-2C89-AB47-A817-3101CF6DF702}" destId="{8FEB8911-F998-F841-8F86-C5323BF1C789}" srcOrd="1" destOrd="0" presId="urn:microsoft.com/office/officeart/2005/8/layout/hProcess11"/>
    <dgm:cxn modelId="{C3E77FFE-4B3C-2246-AEA0-88EE6DBC421E}" type="presParOf" srcId="{B722462A-2C89-AB47-A817-3101CF6DF702}" destId="{36929509-1D89-7C43-835F-D5A4FEE0537A}" srcOrd="2" destOrd="0" presId="urn:microsoft.com/office/officeart/2005/8/layout/hProcess11"/>
    <dgm:cxn modelId="{425235EE-CB71-8D40-B9A5-C1C96506C252}" type="presParOf" srcId="{8F3A0304-18EB-2740-B892-AA84BFB1FEB9}" destId="{3AC5A9CD-414A-3547-A8A0-F3B0F57C510D}" srcOrd="7" destOrd="0" presId="urn:microsoft.com/office/officeart/2005/8/layout/hProcess11"/>
    <dgm:cxn modelId="{EC15B988-EAE4-6142-89A3-C91DC5B28B7E}" type="presParOf" srcId="{8F3A0304-18EB-2740-B892-AA84BFB1FEB9}" destId="{9D74D68A-EE36-9C4A-B638-8F9B0AA69F95}" srcOrd="8" destOrd="0" presId="urn:microsoft.com/office/officeart/2005/8/layout/hProcess11"/>
    <dgm:cxn modelId="{06A3B4EE-2BE3-AC42-AA52-E1BD89394453}" type="presParOf" srcId="{9D74D68A-EE36-9C4A-B638-8F9B0AA69F95}" destId="{C0680C61-ADE0-0344-8540-28C58523047D}" srcOrd="0" destOrd="0" presId="urn:microsoft.com/office/officeart/2005/8/layout/hProcess11"/>
    <dgm:cxn modelId="{5FBCD517-2E76-BC4F-8D40-C1269EE117C7}" type="presParOf" srcId="{9D74D68A-EE36-9C4A-B638-8F9B0AA69F95}" destId="{B01A8291-B583-BB41-A206-02FA7564C141}" srcOrd="1" destOrd="0" presId="urn:microsoft.com/office/officeart/2005/8/layout/hProcess11"/>
    <dgm:cxn modelId="{86B4FC55-ECCD-184D-937B-4663100FD7BE}" type="presParOf" srcId="{9D74D68A-EE36-9C4A-B638-8F9B0AA69F95}" destId="{DCA8C09F-13FD-8144-AAB3-22F65573A751}" srcOrd="2" destOrd="0" presId="urn:microsoft.com/office/officeart/2005/8/layout/hProcess11"/>
    <dgm:cxn modelId="{39A049BF-C9F1-5646-9DBE-134869FC6BAD}" type="presParOf" srcId="{8F3A0304-18EB-2740-B892-AA84BFB1FEB9}" destId="{8DAA5E83-D3CB-4144-8824-BB740DFB5B28}" srcOrd="9" destOrd="0" presId="urn:microsoft.com/office/officeart/2005/8/layout/hProcess11"/>
    <dgm:cxn modelId="{79E97EFC-1B20-4E47-8A34-3B250DFCEC66}" type="presParOf" srcId="{8F3A0304-18EB-2740-B892-AA84BFB1FEB9}" destId="{8DFB856D-E5D4-0446-96DB-0A4071943E58}" srcOrd="10" destOrd="0" presId="urn:microsoft.com/office/officeart/2005/8/layout/hProcess11"/>
    <dgm:cxn modelId="{03B5F520-A48B-2149-920A-E99094F26E2E}" type="presParOf" srcId="{8DFB856D-E5D4-0446-96DB-0A4071943E58}" destId="{D17510F3-DA89-9342-9E45-E6A013EE5317}" srcOrd="0" destOrd="0" presId="urn:microsoft.com/office/officeart/2005/8/layout/hProcess11"/>
    <dgm:cxn modelId="{F54461B6-5F77-394F-BE34-50AE47A77EFD}" type="presParOf" srcId="{8DFB856D-E5D4-0446-96DB-0A4071943E58}" destId="{1C7AE20E-67AC-CE43-8D3A-4D7D6127C3E6}" srcOrd="1" destOrd="0" presId="urn:microsoft.com/office/officeart/2005/8/layout/hProcess11"/>
    <dgm:cxn modelId="{349C2DC0-67F2-174E-92BD-65A2BEAD92EC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67135"/>
          <a:ext cx="1092729" cy="439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Ball</a:t>
          </a:r>
        </a:p>
      </dsp:txBody>
      <dsp:txXfrm>
        <a:off x="1876" y="67135"/>
        <a:ext cx="1092729" cy="439416"/>
      </dsp:txXfrm>
    </dsp:sp>
    <dsp:sp modelId="{9B958F8A-4E2C-4F4F-92FA-A910AE9EFD13}">
      <dsp:nvSpPr>
        <dsp:cNvPr id="0" name=""/>
        <dsp:cNvSpPr/>
      </dsp:nvSpPr>
      <dsp:spPr>
        <a:xfrm>
          <a:off x="457585" y="778732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328442"/>
          <a:ext cx="1092729" cy="352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Wait</a:t>
          </a:r>
        </a:p>
      </dsp:txBody>
      <dsp:txXfrm>
        <a:off x="1149242" y="1328442"/>
        <a:ext cx="1092729" cy="352620"/>
      </dsp:txXfrm>
    </dsp:sp>
    <dsp:sp modelId="{7F7E265E-5FC6-7E43-95EA-818772CB18BC}">
      <dsp:nvSpPr>
        <dsp:cNvPr id="0" name=""/>
        <dsp:cNvSpPr/>
      </dsp:nvSpPr>
      <dsp:spPr>
        <a:xfrm>
          <a:off x="1590645" y="778733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400BB9-120B-8B44-A6F3-A1C6F7B4791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443974" y="1061938"/>
        <a:ext cx="1092729" cy="707959"/>
      </dsp:txXfrm>
    </dsp:sp>
    <dsp:sp modelId="{8FEB8911-F998-F841-8F86-C5323BF1C789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83D1E-0528-0649-B4E0-28327A6B5C44}">
      <dsp:nvSpPr>
        <dsp:cNvPr id="0" name=""/>
        <dsp:cNvSpPr/>
      </dsp:nvSpPr>
      <dsp:spPr>
        <a:xfrm>
          <a:off x="835073" y="426"/>
          <a:ext cx="1833562" cy="733425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Ping</a:t>
          </a:r>
        </a:p>
      </dsp:txBody>
      <dsp:txXfrm>
        <a:off x="1201786" y="426"/>
        <a:ext cx="1100137" cy="733425"/>
      </dsp:txXfrm>
    </dsp:sp>
    <dsp:sp modelId="{A311FD57-98B2-754E-92C1-6DD2AC34F7FB}">
      <dsp:nvSpPr>
        <dsp:cNvPr id="0" name=""/>
        <dsp:cNvSpPr/>
      </dsp:nvSpPr>
      <dsp:spPr>
        <a:xfrm>
          <a:off x="2430272" y="62767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2734643" y="62767"/>
        <a:ext cx="913114" cy="608742"/>
      </dsp:txXfrm>
    </dsp:sp>
    <dsp:sp modelId="{D6015B5E-760F-624F-B51F-AC7ABC17B8EC}">
      <dsp:nvSpPr>
        <dsp:cNvPr id="0" name=""/>
        <dsp:cNvSpPr/>
      </dsp:nvSpPr>
      <dsp:spPr>
        <a:xfrm>
          <a:off x="3739069" y="62767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4043440" y="62767"/>
        <a:ext cx="913114" cy="608742"/>
      </dsp:txXfrm>
    </dsp:sp>
    <dsp:sp modelId="{61669324-E2AA-8C43-8C54-86F76CB27C5C}">
      <dsp:nvSpPr>
        <dsp:cNvPr id="0" name=""/>
        <dsp:cNvSpPr/>
      </dsp:nvSpPr>
      <dsp:spPr>
        <a:xfrm>
          <a:off x="835073" y="836531"/>
          <a:ext cx="1833562" cy="733425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Pong</a:t>
          </a:r>
          <a:endParaRPr lang="en-US" sz="3500" kern="1200" dirty="0"/>
        </a:p>
      </dsp:txBody>
      <dsp:txXfrm>
        <a:off x="1201786" y="836531"/>
        <a:ext cx="1100137" cy="733425"/>
      </dsp:txXfrm>
    </dsp:sp>
    <dsp:sp modelId="{694E7B0F-EBF7-824B-951E-C31495433470}">
      <dsp:nvSpPr>
        <dsp:cNvPr id="0" name=""/>
        <dsp:cNvSpPr/>
      </dsp:nvSpPr>
      <dsp:spPr>
        <a:xfrm>
          <a:off x="2430272" y="898872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2734643" y="898872"/>
        <a:ext cx="913114" cy="608742"/>
      </dsp:txXfrm>
    </dsp:sp>
    <dsp:sp modelId="{BFD501AE-FBD9-574C-80FC-E8F5454E49E1}">
      <dsp:nvSpPr>
        <dsp:cNvPr id="0" name=""/>
        <dsp:cNvSpPr/>
      </dsp:nvSpPr>
      <dsp:spPr>
        <a:xfrm>
          <a:off x="3739069" y="898872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4043440" y="898872"/>
        <a:ext cx="913114" cy="60874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83D1E-0528-0649-B4E0-28327A6B5C44}">
      <dsp:nvSpPr>
        <dsp:cNvPr id="0" name=""/>
        <dsp:cNvSpPr/>
      </dsp:nvSpPr>
      <dsp:spPr>
        <a:xfrm>
          <a:off x="835073" y="426"/>
          <a:ext cx="1833562" cy="733425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Ping</a:t>
          </a:r>
        </a:p>
      </dsp:txBody>
      <dsp:txXfrm>
        <a:off x="1201786" y="426"/>
        <a:ext cx="1100137" cy="733425"/>
      </dsp:txXfrm>
    </dsp:sp>
    <dsp:sp modelId="{A311FD57-98B2-754E-92C1-6DD2AC34F7FB}">
      <dsp:nvSpPr>
        <dsp:cNvPr id="0" name=""/>
        <dsp:cNvSpPr/>
      </dsp:nvSpPr>
      <dsp:spPr>
        <a:xfrm>
          <a:off x="2430272" y="62767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2734643" y="62767"/>
        <a:ext cx="913114" cy="608742"/>
      </dsp:txXfrm>
    </dsp:sp>
    <dsp:sp modelId="{D6015B5E-760F-624F-B51F-AC7ABC17B8EC}">
      <dsp:nvSpPr>
        <dsp:cNvPr id="0" name=""/>
        <dsp:cNvSpPr/>
      </dsp:nvSpPr>
      <dsp:spPr>
        <a:xfrm>
          <a:off x="3739069" y="62767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4043440" y="62767"/>
        <a:ext cx="913114" cy="608742"/>
      </dsp:txXfrm>
    </dsp:sp>
    <dsp:sp modelId="{61669324-E2AA-8C43-8C54-86F76CB27C5C}">
      <dsp:nvSpPr>
        <dsp:cNvPr id="0" name=""/>
        <dsp:cNvSpPr/>
      </dsp:nvSpPr>
      <dsp:spPr>
        <a:xfrm>
          <a:off x="835073" y="836531"/>
          <a:ext cx="1833562" cy="733425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Pong</a:t>
          </a:r>
          <a:endParaRPr lang="en-US" sz="3500" kern="1200" dirty="0"/>
        </a:p>
      </dsp:txBody>
      <dsp:txXfrm>
        <a:off x="1201786" y="836531"/>
        <a:ext cx="1100137" cy="733425"/>
      </dsp:txXfrm>
    </dsp:sp>
    <dsp:sp modelId="{694E7B0F-EBF7-824B-951E-C31495433470}">
      <dsp:nvSpPr>
        <dsp:cNvPr id="0" name=""/>
        <dsp:cNvSpPr/>
      </dsp:nvSpPr>
      <dsp:spPr>
        <a:xfrm>
          <a:off x="2430272" y="898872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2734643" y="898872"/>
        <a:ext cx="913114" cy="608742"/>
      </dsp:txXfrm>
    </dsp:sp>
    <dsp:sp modelId="{BFD501AE-FBD9-574C-80FC-E8F5454E49E1}">
      <dsp:nvSpPr>
        <dsp:cNvPr id="0" name=""/>
        <dsp:cNvSpPr/>
      </dsp:nvSpPr>
      <dsp:spPr>
        <a:xfrm>
          <a:off x="3739069" y="898872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4043440" y="898872"/>
        <a:ext cx="913114" cy="60874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83D1E-0528-0649-B4E0-28327A6B5C44}">
      <dsp:nvSpPr>
        <dsp:cNvPr id="0" name=""/>
        <dsp:cNvSpPr/>
      </dsp:nvSpPr>
      <dsp:spPr>
        <a:xfrm>
          <a:off x="835073" y="426"/>
          <a:ext cx="1833562" cy="733425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Ping</a:t>
          </a:r>
        </a:p>
      </dsp:txBody>
      <dsp:txXfrm>
        <a:off x="1201786" y="426"/>
        <a:ext cx="1100137" cy="733425"/>
      </dsp:txXfrm>
    </dsp:sp>
    <dsp:sp modelId="{A311FD57-98B2-754E-92C1-6DD2AC34F7FB}">
      <dsp:nvSpPr>
        <dsp:cNvPr id="0" name=""/>
        <dsp:cNvSpPr/>
      </dsp:nvSpPr>
      <dsp:spPr>
        <a:xfrm>
          <a:off x="2430272" y="62767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2734643" y="62767"/>
        <a:ext cx="913114" cy="608742"/>
      </dsp:txXfrm>
    </dsp:sp>
    <dsp:sp modelId="{D6015B5E-760F-624F-B51F-AC7ABC17B8EC}">
      <dsp:nvSpPr>
        <dsp:cNvPr id="0" name=""/>
        <dsp:cNvSpPr/>
      </dsp:nvSpPr>
      <dsp:spPr>
        <a:xfrm>
          <a:off x="3739069" y="62767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4043440" y="62767"/>
        <a:ext cx="913114" cy="608742"/>
      </dsp:txXfrm>
    </dsp:sp>
    <dsp:sp modelId="{61669324-E2AA-8C43-8C54-86F76CB27C5C}">
      <dsp:nvSpPr>
        <dsp:cNvPr id="0" name=""/>
        <dsp:cNvSpPr/>
      </dsp:nvSpPr>
      <dsp:spPr>
        <a:xfrm>
          <a:off x="835073" y="836531"/>
          <a:ext cx="1833562" cy="733425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Pong</a:t>
          </a:r>
          <a:endParaRPr lang="en-US" sz="3500" kern="1200" dirty="0"/>
        </a:p>
      </dsp:txBody>
      <dsp:txXfrm>
        <a:off x="1201786" y="836531"/>
        <a:ext cx="1100137" cy="733425"/>
      </dsp:txXfrm>
    </dsp:sp>
    <dsp:sp modelId="{694E7B0F-EBF7-824B-951E-C31495433470}">
      <dsp:nvSpPr>
        <dsp:cNvPr id="0" name=""/>
        <dsp:cNvSpPr/>
      </dsp:nvSpPr>
      <dsp:spPr>
        <a:xfrm>
          <a:off x="2430272" y="898872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2734643" y="898872"/>
        <a:ext cx="913114" cy="608742"/>
      </dsp:txXfrm>
    </dsp:sp>
    <dsp:sp modelId="{BFD501AE-FBD9-574C-80FC-E8F5454E49E1}">
      <dsp:nvSpPr>
        <dsp:cNvPr id="0" name=""/>
        <dsp:cNvSpPr/>
      </dsp:nvSpPr>
      <dsp:spPr>
        <a:xfrm>
          <a:off x="3739069" y="898872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4043440" y="898872"/>
        <a:ext cx="913114" cy="6087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876" y="0"/>
        <a:ext cx="1092729" cy="707959"/>
      </dsp:txXfrm>
    </dsp:sp>
    <dsp:sp modelId="{9B958F8A-4E2C-4F4F-92FA-A910AE9EFD13}">
      <dsp:nvSpPr>
        <dsp:cNvPr id="0" name=""/>
        <dsp:cNvSpPr/>
      </dsp:nvSpPr>
      <dsp:spPr>
        <a:xfrm>
          <a:off x="45974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149242" y="1061938"/>
        <a:ext cx="1092729" cy="707959"/>
      </dsp:txXfrm>
    </dsp:sp>
    <dsp:sp modelId="{7F7E265E-5FC6-7E43-95EA-818772CB18BC}">
      <dsp:nvSpPr>
        <dsp:cNvPr id="0" name=""/>
        <dsp:cNvSpPr/>
      </dsp:nvSpPr>
      <dsp:spPr>
        <a:xfrm>
          <a:off x="1607112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062684-FD3C-BC41-BA8F-29A4BA96BE8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3443974" y="1061938"/>
        <a:ext cx="1092729" cy="707959"/>
      </dsp:txXfrm>
    </dsp:sp>
    <dsp:sp modelId="{BEC1F227-8755-B041-891B-D4919864A0D4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83D1E-0528-0649-B4E0-28327A6B5C44}">
      <dsp:nvSpPr>
        <dsp:cNvPr id="0" name=""/>
        <dsp:cNvSpPr/>
      </dsp:nvSpPr>
      <dsp:spPr>
        <a:xfrm>
          <a:off x="1603849" y="236"/>
          <a:ext cx="1196578" cy="478631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Ping</a:t>
          </a:r>
        </a:p>
      </dsp:txBody>
      <dsp:txXfrm>
        <a:off x="1843165" y="236"/>
        <a:ext cx="717947" cy="478631"/>
      </dsp:txXfrm>
    </dsp:sp>
    <dsp:sp modelId="{A311FD57-98B2-754E-92C1-6DD2AC34F7FB}">
      <dsp:nvSpPr>
        <dsp:cNvPr id="0" name=""/>
        <dsp:cNvSpPr/>
      </dsp:nvSpPr>
      <dsp:spPr>
        <a:xfrm>
          <a:off x="2644872" y="4091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🏓</a:t>
          </a:r>
        </a:p>
      </dsp:txBody>
      <dsp:txXfrm>
        <a:off x="2843504" y="40919"/>
        <a:ext cx="595896" cy="397263"/>
      </dsp:txXfrm>
    </dsp:sp>
    <dsp:sp modelId="{D6015B5E-760F-624F-B51F-AC7ABC17B8EC}">
      <dsp:nvSpPr>
        <dsp:cNvPr id="0" name=""/>
        <dsp:cNvSpPr/>
      </dsp:nvSpPr>
      <dsp:spPr>
        <a:xfrm>
          <a:off x="3498990" y="4091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🏓</a:t>
          </a:r>
        </a:p>
      </dsp:txBody>
      <dsp:txXfrm>
        <a:off x="3697622" y="40919"/>
        <a:ext cx="595896" cy="397263"/>
      </dsp:txXfrm>
    </dsp:sp>
    <dsp:sp modelId="{61669324-E2AA-8C43-8C54-86F76CB27C5C}">
      <dsp:nvSpPr>
        <dsp:cNvPr id="0" name=""/>
        <dsp:cNvSpPr/>
      </dsp:nvSpPr>
      <dsp:spPr>
        <a:xfrm>
          <a:off x="1603849" y="545875"/>
          <a:ext cx="1196578" cy="478631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Pong</a:t>
          </a:r>
        </a:p>
      </dsp:txBody>
      <dsp:txXfrm>
        <a:off x="1843165" y="545875"/>
        <a:ext cx="717947" cy="478631"/>
      </dsp:txXfrm>
    </dsp:sp>
    <dsp:sp modelId="{694E7B0F-EBF7-824B-951E-C31495433470}">
      <dsp:nvSpPr>
        <dsp:cNvPr id="0" name=""/>
        <dsp:cNvSpPr/>
      </dsp:nvSpPr>
      <dsp:spPr>
        <a:xfrm>
          <a:off x="2644872" y="58655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🏓</a:t>
          </a:r>
        </a:p>
      </dsp:txBody>
      <dsp:txXfrm>
        <a:off x="2843504" y="586559"/>
        <a:ext cx="595896" cy="397263"/>
      </dsp:txXfrm>
    </dsp:sp>
    <dsp:sp modelId="{BFD501AE-FBD9-574C-80FC-E8F5454E49E1}">
      <dsp:nvSpPr>
        <dsp:cNvPr id="0" name=""/>
        <dsp:cNvSpPr/>
      </dsp:nvSpPr>
      <dsp:spPr>
        <a:xfrm>
          <a:off x="3498990" y="58655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🏓</a:t>
          </a:r>
        </a:p>
      </dsp:txBody>
      <dsp:txXfrm>
        <a:off x="3697622" y="586559"/>
        <a:ext cx="595896" cy="397263"/>
      </dsp:txXfrm>
    </dsp:sp>
    <dsp:sp modelId="{2F8FC7B2-1E5A-D549-B2F7-4336ED48D03A}">
      <dsp:nvSpPr>
        <dsp:cNvPr id="0" name=""/>
        <dsp:cNvSpPr/>
      </dsp:nvSpPr>
      <dsp:spPr>
        <a:xfrm>
          <a:off x="1603849" y="1091515"/>
          <a:ext cx="1196578" cy="478631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Message</a:t>
          </a:r>
        </a:p>
      </dsp:txBody>
      <dsp:txXfrm>
        <a:off x="1843165" y="1091515"/>
        <a:ext cx="717947" cy="478631"/>
      </dsp:txXfrm>
    </dsp:sp>
    <dsp:sp modelId="{AECEAB75-60C4-9F4B-ADE5-91FAAC460A73}">
      <dsp:nvSpPr>
        <dsp:cNvPr id="0" name=""/>
        <dsp:cNvSpPr/>
      </dsp:nvSpPr>
      <dsp:spPr>
        <a:xfrm>
          <a:off x="2644872" y="113219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.🗯</a:t>
          </a:r>
          <a:endParaRPr lang="en-US" sz="2400" kern="1200" dirty="0"/>
        </a:p>
      </dsp:txBody>
      <dsp:txXfrm>
        <a:off x="2843504" y="1132199"/>
        <a:ext cx="595896" cy="397263"/>
      </dsp:txXfrm>
    </dsp:sp>
    <dsp:sp modelId="{2E7D6779-4FFF-B047-9802-E72E8C8F0037}">
      <dsp:nvSpPr>
        <dsp:cNvPr id="0" name=""/>
        <dsp:cNvSpPr/>
      </dsp:nvSpPr>
      <dsp:spPr>
        <a:xfrm>
          <a:off x="3498990" y="113219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.🗯</a:t>
          </a:r>
          <a:endParaRPr lang="en-US" sz="2400" kern="1200" dirty="0"/>
        </a:p>
      </dsp:txBody>
      <dsp:txXfrm>
        <a:off x="3697622" y="1132199"/>
        <a:ext cx="595896" cy="3972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83D1E-0528-0649-B4E0-28327A6B5C44}">
      <dsp:nvSpPr>
        <dsp:cNvPr id="0" name=""/>
        <dsp:cNvSpPr/>
      </dsp:nvSpPr>
      <dsp:spPr>
        <a:xfrm>
          <a:off x="1603849" y="236"/>
          <a:ext cx="1196578" cy="478631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Ping</a:t>
          </a:r>
        </a:p>
      </dsp:txBody>
      <dsp:txXfrm>
        <a:off x="1843165" y="236"/>
        <a:ext cx="717947" cy="478631"/>
      </dsp:txXfrm>
    </dsp:sp>
    <dsp:sp modelId="{A311FD57-98B2-754E-92C1-6DD2AC34F7FB}">
      <dsp:nvSpPr>
        <dsp:cNvPr id="0" name=""/>
        <dsp:cNvSpPr/>
      </dsp:nvSpPr>
      <dsp:spPr>
        <a:xfrm>
          <a:off x="2644872" y="4091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🏓</a:t>
          </a:r>
        </a:p>
      </dsp:txBody>
      <dsp:txXfrm>
        <a:off x="2843504" y="40919"/>
        <a:ext cx="595896" cy="397263"/>
      </dsp:txXfrm>
    </dsp:sp>
    <dsp:sp modelId="{D6015B5E-760F-624F-B51F-AC7ABC17B8EC}">
      <dsp:nvSpPr>
        <dsp:cNvPr id="0" name=""/>
        <dsp:cNvSpPr/>
      </dsp:nvSpPr>
      <dsp:spPr>
        <a:xfrm>
          <a:off x="3498990" y="4091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🏓</a:t>
          </a:r>
        </a:p>
      </dsp:txBody>
      <dsp:txXfrm>
        <a:off x="3697622" y="40919"/>
        <a:ext cx="595896" cy="397263"/>
      </dsp:txXfrm>
    </dsp:sp>
    <dsp:sp modelId="{61669324-E2AA-8C43-8C54-86F76CB27C5C}">
      <dsp:nvSpPr>
        <dsp:cNvPr id="0" name=""/>
        <dsp:cNvSpPr/>
      </dsp:nvSpPr>
      <dsp:spPr>
        <a:xfrm>
          <a:off x="1603849" y="545875"/>
          <a:ext cx="1196578" cy="478631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Pong</a:t>
          </a:r>
        </a:p>
      </dsp:txBody>
      <dsp:txXfrm>
        <a:off x="1843165" y="545875"/>
        <a:ext cx="717947" cy="478631"/>
      </dsp:txXfrm>
    </dsp:sp>
    <dsp:sp modelId="{694E7B0F-EBF7-824B-951E-C31495433470}">
      <dsp:nvSpPr>
        <dsp:cNvPr id="0" name=""/>
        <dsp:cNvSpPr/>
      </dsp:nvSpPr>
      <dsp:spPr>
        <a:xfrm>
          <a:off x="2644872" y="58655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🏓</a:t>
          </a:r>
        </a:p>
      </dsp:txBody>
      <dsp:txXfrm>
        <a:off x="2843504" y="586559"/>
        <a:ext cx="595896" cy="397263"/>
      </dsp:txXfrm>
    </dsp:sp>
    <dsp:sp modelId="{BFD501AE-FBD9-574C-80FC-E8F5454E49E1}">
      <dsp:nvSpPr>
        <dsp:cNvPr id="0" name=""/>
        <dsp:cNvSpPr/>
      </dsp:nvSpPr>
      <dsp:spPr>
        <a:xfrm>
          <a:off x="3498990" y="58655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🏓</a:t>
          </a:r>
        </a:p>
      </dsp:txBody>
      <dsp:txXfrm>
        <a:off x="3697622" y="586559"/>
        <a:ext cx="595896" cy="397263"/>
      </dsp:txXfrm>
    </dsp:sp>
    <dsp:sp modelId="{2F8FC7B2-1E5A-D549-B2F7-4336ED48D03A}">
      <dsp:nvSpPr>
        <dsp:cNvPr id="0" name=""/>
        <dsp:cNvSpPr/>
      </dsp:nvSpPr>
      <dsp:spPr>
        <a:xfrm>
          <a:off x="1603849" y="1091515"/>
          <a:ext cx="1196578" cy="478631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Message</a:t>
          </a:r>
        </a:p>
      </dsp:txBody>
      <dsp:txXfrm>
        <a:off x="1843165" y="1091515"/>
        <a:ext cx="717947" cy="478631"/>
      </dsp:txXfrm>
    </dsp:sp>
    <dsp:sp modelId="{AECEAB75-60C4-9F4B-ADE5-91FAAC460A73}">
      <dsp:nvSpPr>
        <dsp:cNvPr id="0" name=""/>
        <dsp:cNvSpPr/>
      </dsp:nvSpPr>
      <dsp:spPr>
        <a:xfrm>
          <a:off x="2644872" y="113219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.🗯</a:t>
          </a:r>
          <a:endParaRPr lang="en-US" sz="2400" kern="1200" dirty="0"/>
        </a:p>
      </dsp:txBody>
      <dsp:txXfrm>
        <a:off x="2843504" y="1132199"/>
        <a:ext cx="595896" cy="397263"/>
      </dsp:txXfrm>
    </dsp:sp>
    <dsp:sp modelId="{2E7D6779-4FFF-B047-9802-E72E8C8F0037}">
      <dsp:nvSpPr>
        <dsp:cNvPr id="0" name=""/>
        <dsp:cNvSpPr/>
      </dsp:nvSpPr>
      <dsp:spPr>
        <a:xfrm>
          <a:off x="3498990" y="113219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.🗯</a:t>
          </a:r>
          <a:endParaRPr lang="en-US" sz="2400" kern="1200" dirty="0"/>
        </a:p>
      </dsp:txBody>
      <dsp:txXfrm>
        <a:off x="3697622" y="1132199"/>
        <a:ext cx="595896" cy="3972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67135"/>
          <a:ext cx="1092729" cy="439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Ball</a:t>
          </a:r>
        </a:p>
      </dsp:txBody>
      <dsp:txXfrm>
        <a:off x="1876" y="67135"/>
        <a:ext cx="1092729" cy="439416"/>
      </dsp:txXfrm>
    </dsp:sp>
    <dsp:sp modelId="{9B958F8A-4E2C-4F4F-92FA-A910AE9EFD13}">
      <dsp:nvSpPr>
        <dsp:cNvPr id="0" name=""/>
        <dsp:cNvSpPr/>
      </dsp:nvSpPr>
      <dsp:spPr>
        <a:xfrm>
          <a:off x="459746" y="729318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328442"/>
          <a:ext cx="1092729" cy="352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Wait</a:t>
          </a:r>
        </a:p>
      </dsp:txBody>
      <dsp:txXfrm>
        <a:off x="1149242" y="1328442"/>
        <a:ext cx="1092729" cy="352620"/>
      </dsp:txXfrm>
    </dsp:sp>
    <dsp:sp modelId="{7F7E265E-5FC6-7E43-95EA-818772CB18BC}">
      <dsp:nvSpPr>
        <dsp:cNvPr id="0" name=""/>
        <dsp:cNvSpPr/>
      </dsp:nvSpPr>
      <dsp:spPr>
        <a:xfrm>
          <a:off x="1617061" y="785620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400BB9-120B-8B44-A6F3-A1C6F7B4791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443974" y="1061938"/>
        <a:ext cx="1092729" cy="707959"/>
      </dsp:txXfrm>
    </dsp:sp>
    <dsp:sp modelId="{8FEB8911-F998-F841-8F86-C5323BF1C789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4063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876" y="0"/>
        <a:ext cx="1092729" cy="707959"/>
      </dsp:txXfrm>
    </dsp:sp>
    <dsp:sp modelId="{9B958F8A-4E2C-4F4F-92FA-A910AE9EFD13}">
      <dsp:nvSpPr>
        <dsp:cNvPr id="0" name=""/>
        <dsp:cNvSpPr/>
      </dsp:nvSpPr>
      <dsp:spPr>
        <a:xfrm>
          <a:off x="45974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149242" y="1061938"/>
        <a:ext cx="1092729" cy="707959"/>
      </dsp:txXfrm>
    </dsp:sp>
    <dsp:sp modelId="{7F7E265E-5FC6-7E43-95EA-818772CB18BC}">
      <dsp:nvSpPr>
        <dsp:cNvPr id="0" name=""/>
        <dsp:cNvSpPr/>
      </dsp:nvSpPr>
      <dsp:spPr>
        <a:xfrm>
          <a:off x="1607112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062684-FD3C-BC41-BA8F-29A4BA96BE8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3443974" y="1061938"/>
        <a:ext cx="1092729" cy="707959"/>
      </dsp:txXfrm>
    </dsp:sp>
    <dsp:sp modelId="{BEC1F227-8755-B041-891B-D4919864A0D4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67135"/>
          <a:ext cx="1092729" cy="439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1876" y="67135"/>
        <a:ext cx="1092729" cy="439416"/>
      </dsp:txXfrm>
    </dsp:sp>
    <dsp:sp modelId="{9B958F8A-4E2C-4F4F-92FA-A910AE9EFD13}">
      <dsp:nvSpPr>
        <dsp:cNvPr id="0" name=""/>
        <dsp:cNvSpPr/>
      </dsp:nvSpPr>
      <dsp:spPr>
        <a:xfrm>
          <a:off x="459746" y="729318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328442"/>
          <a:ext cx="1092729" cy="352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1149242" y="1328442"/>
        <a:ext cx="1092729" cy="352620"/>
      </dsp:txXfrm>
    </dsp:sp>
    <dsp:sp modelId="{7F7E265E-5FC6-7E43-95EA-818772CB18BC}">
      <dsp:nvSpPr>
        <dsp:cNvPr id="0" name=""/>
        <dsp:cNvSpPr/>
      </dsp:nvSpPr>
      <dsp:spPr>
        <a:xfrm>
          <a:off x="1617061" y="785620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400BB9-120B-8B44-A6F3-A1C6F7B4791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3443974" y="1061938"/>
        <a:ext cx="1092729" cy="707959"/>
      </dsp:txXfrm>
    </dsp:sp>
    <dsp:sp modelId="{8FEB8911-F998-F841-8F86-C5323BF1C789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4063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876" y="0"/>
        <a:ext cx="1092729" cy="707959"/>
      </dsp:txXfrm>
    </dsp:sp>
    <dsp:sp modelId="{9B958F8A-4E2C-4F4F-92FA-A910AE9EFD13}">
      <dsp:nvSpPr>
        <dsp:cNvPr id="0" name=""/>
        <dsp:cNvSpPr/>
      </dsp:nvSpPr>
      <dsp:spPr>
        <a:xfrm>
          <a:off x="45974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149242" y="1061938"/>
        <a:ext cx="1092729" cy="707959"/>
      </dsp:txXfrm>
    </dsp:sp>
    <dsp:sp modelId="{7F7E265E-5FC6-7E43-95EA-818772CB18BC}">
      <dsp:nvSpPr>
        <dsp:cNvPr id="0" name=""/>
        <dsp:cNvSpPr/>
      </dsp:nvSpPr>
      <dsp:spPr>
        <a:xfrm>
          <a:off x="1607112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062684-FD3C-BC41-BA8F-29A4BA96BE8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3443974" y="1061938"/>
        <a:ext cx="1092729" cy="707959"/>
      </dsp:txXfrm>
    </dsp:sp>
    <dsp:sp modelId="{BEC1F227-8755-B041-891B-D4919864A0D4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67135"/>
          <a:ext cx="1092729" cy="439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1876" y="67135"/>
        <a:ext cx="1092729" cy="439416"/>
      </dsp:txXfrm>
    </dsp:sp>
    <dsp:sp modelId="{9B958F8A-4E2C-4F4F-92FA-A910AE9EFD13}">
      <dsp:nvSpPr>
        <dsp:cNvPr id="0" name=""/>
        <dsp:cNvSpPr/>
      </dsp:nvSpPr>
      <dsp:spPr>
        <a:xfrm>
          <a:off x="459746" y="729318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328442"/>
          <a:ext cx="1092729" cy="352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1149242" y="1328442"/>
        <a:ext cx="1092729" cy="352620"/>
      </dsp:txXfrm>
    </dsp:sp>
    <dsp:sp modelId="{7F7E265E-5FC6-7E43-95EA-818772CB18BC}">
      <dsp:nvSpPr>
        <dsp:cNvPr id="0" name=""/>
        <dsp:cNvSpPr/>
      </dsp:nvSpPr>
      <dsp:spPr>
        <a:xfrm>
          <a:off x="1617061" y="785620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400BB9-120B-8B44-A6F3-A1C6F7B4791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3443974" y="1061938"/>
        <a:ext cx="1092729" cy="707959"/>
      </dsp:txXfrm>
    </dsp:sp>
    <dsp:sp modelId="{8FEB8911-F998-F841-8F86-C5323BF1C789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5785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37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3168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54765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9692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08715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04609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7936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79951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6625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32612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02610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92290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39014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79636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3159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9645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6468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3928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90276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199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3856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01743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05632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81266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94720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93563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08003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82739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24792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990082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1639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749746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675629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856334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41257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690291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67706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4007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9687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9374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8504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2500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4C5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6025" y="301575"/>
            <a:ext cx="9150050" cy="4496747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5900" y="759981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1" name="Shape 11"/>
          <p:cNvSpPr/>
          <p:nvPr/>
        </p:nvSpPr>
        <p:spPr>
          <a:xfrm>
            <a:off x="0" y="1351100"/>
            <a:ext cx="9156075" cy="2889062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5999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ABE33F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flipH="1">
            <a:off x="6025" y="301575"/>
            <a:ext cx="9150050" cy="4496747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15" name="Shape 15"/>
          <p:cNvSpPr/>
          <p:nvPr/>
        </p:nvSpPr>
        <p:spPr>
          <a:xfrm>
            <a:off x="-5900" y="753950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1351100"/>
            <a:ext cx="9156075" cy="2889062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1815525" y="20405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815375" y="30686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1pPr>
            <a:lvl2pPr lvl="1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2pPr>
            <a:lvl3pPr lvl="2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3pPr>
            <a:lvl4pPr lvl="3" algn="ctr" rtl="0">
              <a:spcBef>
                <a:spcPts val="0"/>
              </a:spcBef>
              <a:buSzPct val="100000"/>
              <a:buNone/>
              <a:defRPr sz="1800" b="1"/>
            </a:lvl4pPr>
            <a:lvl5pPr lvl="4" algn="ctr" rtl="0">
              <a:spcBef>
                <a:spcPts val="0"/>
              </a:spcBef>
              <a:buSzPct val="100000"/>
              <a:buNone/>
              <a:defRPr sz="1800" b="1"/>
            </a:lvl5pPr>
            <a:lvl6pPr lvl="5" algn="ctr" rtl="0">
              <a:spcBef>
                <a:spcPts val="0"/>
              </a:spcBef>
              <a:buSzPct val="100000"/>
              <a:buNone/>
              <a:defRPr sz="1800" b="1"/>
            </a:lvl6pPr>
            <a:lvl7pPr lvl="6" algn="ctr" rtl="0">
              <a:spcBef>
                <a:spcPts val="0"/>
              </a:spcBef>
              <a:buSzPct val="100000"/>
              <a:buNone/>
              <a:defRPr sz="1800" b="1"/>
            </a:lvl7pPr>
            <a:lvl8pPr lvl="7" algn="ctr" rtl="0">
              <a:spcBef>
                <a:spcPts val="0"/>
              </a:spcBef>
              <a:buSzPct val="100000"/>
              <a:buNone/>
              <a:defRPr sz="1800" b="1"/>
            </a:lvl8pPr>
            <a:lvl9pPr lvl="8" algn="ctr" rtl="0">
              <a:spcBef>
                <a:spcPts val="0"/>
              </a:spcBef>
              <a:buSzPct val="100000"/>
              <a:buNone/>
              <a:defRPr sz="18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28" name="Shape 28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29" name="Shape 29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Shape 33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Shape 60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61" name="Shape 61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2" name="Shape 62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3" name="Shape 63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64" name="Shape 64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5" name="Shape 65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6" name="Shape 66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-2355" y="0"/>
            <a:ext cx="5209571" cy="983354"/>
          </a:xfrm>
          <a:custGeom>
            <a:avLst/>
            <a:gdLst/>
            <a:ahLst/>
            <a:cxnLst/>
            <a:rect l="0" t="0" r="0" b="0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8" name="Shape 78"/>
          <p:cNvSpPr/>
          <p:nvPr/>
        </p:nvSpPr>
        <p:spPr>
          <a:xfrm>
            <a:off x="-6025" y="1"/>
            <a:ext cx="4445394" cy="1085643"/>
          </a:xfrm>
          <a:custGeom>
            <a:avLst/>
            <a:gdLst/>
            <a:ahLst/>
            <a:cxnLst/>
            <a:rect l="0" t="0" r="0" b="0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9" name="Shape 79"/>
          <p:cNvSpPr/>
          <p:nvPr/>
        </p:nvSpPr>
        <p:spPr>
          <a:xfrm>
            <a:off x="6375475" y="4745746"/>
            <a:ext cx="2548913" cy="400879"/>
          </a:xfrm>
          <a:custGeom>
            <a:avLst/>
            <a:gdLst/>
            <a:ahLst/>
            <a:cxnLst/>
            <a:rect l="0" t="0" r="0" b="0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0" name="Shape 80"/>
          <p:cNvSpPr/>
          <p:nvPr/>
        </p:nvSpPr>
        <p:spPr>
          <a:xfrm>
            <a:off x="7341180" y="4767304"/>
            <a:ext cx="1821095" cy="395810"/>
          </a:xfrm>
          <a:custGeom>
            <a:avLst/>
            <a:gdLst/>
            <a:ahLst/>
            <a:cxnLst/>
            <a:rect l="0" t="0" r="0" b="0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1" name="Shape 81"/>
          <p:cNvSpPr/>
          <p:nvPr/>
        </p:nvSpPr>
        <p:spPr>
          <a:xfrm>
            <a:off x="8340717" y="4204075"/>
            <a:ext cx="818444" cy="959060"/>
          </a:xfrm>
          <a:custGeom>
            <a:avLst/>
            <a:gdLst/>
            <a:ahLst/>
            <a:cxnLst/>
            <a:rect l="0" t="0" r="0" b="0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2" name="Shape 82"/>
          <p:cNvSpPr/>
          <p:nvPr/>
        </p:nvSpPr>
        <p:spPr>
          <a:xfrm>
            <a:off x="1559025" y="-6025"/>
            <a:ext cx="4116775" cy="944875"/>
          </a:xfrm>
          <a:custGeom>
            <a:avLst/>
            <a:gdLst/>
            <a:ahLst/>
            <a:cxnLst/>
            <a:rect l="0" t="0" r="0" b="0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ABE33F"/>
              </a:buClr>
              <a:buSzPct val="1000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ABE33F"/>
              </a:buClr>
              <a:buSzPct val="1000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ABE33F"/>
              </a:buClr>
              <a:buSzPct val="1000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13" Type="http://schemas.openxmlformats.org/officeDocument/2006/relationships/diagramData" Target="../diagrams/data9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17" Type="http://schemas.microsoft.com/office/2007/relationships/diagramDrawing" Target="../diagrams/drawing9.xml"/><Relationship Id="rId2" Type="http://schemas.openxmlformats.org/officeDocument/2006/relationships/notesSlide" Target="../notesSlides/notesSlide29.xml"/><Relationship Id="rId16" Type="http://schemas.openxmlformats.org/officeDocument/2006/relationships/diagramColors" Target="../diagrams/colors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5" Type="http://schemas.openxmlformats.org/officeDocument/2006/relationships/diagramQuickStyle" Target="../diagrams/quickStyle9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Relationship Id="rId14" Type="http://schemas.openxmlformats.org/officeDocument/2006/relationships/diagramLayout" Target="../diagrams/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448092" y="1461247"/>
            <a:ext cx="5705999" cy="2252798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 dirty="0">
                <a:solidFill>
                  <a:schemeClr val="tx1"/>
                </a:solidFill>
              </a:rPr>
              <a:t>Playing Ping Pong on Kubernetes v3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3600" i="1" dirty="0">
                <a:solidFill>
                  <a:schemeClr val="tx1"/>
                </a:solidFill>
              </a:rPr>
              <a:t>A Study on Kubernetes Resilience</a:t>
            </a:r>
            <a:endParaRPr lang="en" sz="3600" i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30753" y="4028089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Eduardo Patrocinio, eduardop@us.ibm.com, @</a:t>
            </a:r>
            <a:r>
              <a:rPr lang="en-US" dirty="0" err="1">
                <a:solidFill>
                  <a:schemeClr val="tx1"/>
                </a:solidFill>
              </a:rPr>
              <a:t>patrocinio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Sahdev Zala, </a:t>
            </a:r>
            <a:r>
              <a:rPr lang="en-US" dirty="0" err="1">
                <a:solidFill>
                  <a:schemeClr val="tx1"/>
                </a:solidFill>
              </a:rPr>
              <a:t>spzala@us.ibm.com</a:t>
            </a:r>
            <a:r>
              <a:rPr lang="en-US" dirty="0">
                <a:solidFill>
                  <a:schemeClr val="tx1"/>
                </a:solidFill>
              </a:rPr>
              <a:t>, @</a:t>
            </a:r>
            <a:r>
              <a:rPr lang="en-US" dirty="0" err="1">
                <a:solidFill>
                  <a:schemeClr val="tx1"/>
                </a:solidFill>
              </a:rPr>
              <a:t>sp_zala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2nd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Game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Let’s kill a Pod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330412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Task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Kill the Ping Pod</a:t>
            </a:r>
            <a:br>
              <a:rPr lang="en-US" dirty="0"/>
            </a:br>
            <a:br>
              <a:rPr lang="en-US" b="1" dirty="0"/>
            </a:br>
            <a:endParaRPr lang="en-US" b="1" dirty="0"/>
          </a:p>
          <a:p>
            <a:pPr marL="457200" lvl="0" indent="-228600" rtl="0">
              <a:spcBef>
                <a:spcPts val="0"/>
              </a:spcBef>
            </a:pPr>
            <a:r>
              <a:rPr lang="en-US" i="1" dirty="0"/>
              <a:t>What’s going to happen?</a:t>
            </a:r>
            <a:endParaRPr lang="en" i="1" dirty="0"/>
          </a:p>
        </p:txBody>
      </p:sp>
    </p:spTree>
    <p:extLst>
      <p:ext uri="{BB962C8B-B14F-4D97-AF65-F5344CB8AC3E}">
        <p14:creationId xmlns:p14="http://schemas.microsoft.com/office/powerpoint/2010/main" val="1575853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8284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3rd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Game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Deployment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1838441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Architecture</a:t>
            </a:r>
            <a:endParaRPr lang="en" dirty="0"/>
          </a:p>
        </p:txBody>
      </p:sp>
      <p:sp>
        <p:nvSpPr>
          <p:cNvPr id="178" name="Shape 178"/>
          <p:cNvSpPr/>
          <p:nvPr/>
        </p:nvSpPr>
        <p:spPr>
          <a:xfrm>
            <a:off x="3182177" y="1974307"/>
            <a:ext cx="2493600" cy="2493600"/>
          </a:xfrm>
          <a:prstGeom prst="diamond">
            <a:avLst/>
          </a:prstGeom>
          <a:solidFill>
            <a:srgbClr val="004C5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Queue</a:t>
            </a:r>
            <a:b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-US" sz="16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RabbitMQ</a:t>
            </a:r>
            <a:endParaRPr lang="en-US" sz="2000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16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StatefulSet</a:t>
            </a:r>
            <a:r>
              <a:rPr lang="en-US" sz="16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lang="en-US" sz="2000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698387" y="1480681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(Deployment)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5814925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(Deployment)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" name="Shape 179"/>
          <p:cNvSpPr/>
          <p:nvPr/>
        </p:nvSpPr>
        <p:spPr>
          <a:xfrm>
            <a:off x="298175" y="3541394"/>
            <a:ext cx="2981738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Commentator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(POD)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" name="Shape 179"/>
          <p:cNvSpPr/>
          <p:nvPr/>
        </p:nvSpPr>
        <p:spPr>
          <a:xfrm>
            <a:off x="5814925" y="3541393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Throw Ball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(Job)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0" name="Elbow Connector 9"/>
          <p:cNvCxnSpPr>
            <a:stCxn id="179" idx="3"/>
          </p:cNvCxnSpPr>
          <p:nvPr/>
        </p:nvCxnSpPr>
        <p:spPr>
          <a:xfrm>
            <a:off x="2839112" y="2157619"/>
            <a:ext cx="997392" cy="416616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6" idx="1"/>
          </p:cNvCxnSpPr>
          <p:nvPr/>
        </p:nvCxnSpPr>
        <p:spPr>
          <a:xfrm flipV="1">
            <a:off x="5021450" y="2157618"/>
            <a:ext cx="793475" cy="42216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3238417" y="3876261"/>
            <a:ext cx="598087" cy="352422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8" idx="1"/>
          </p:cNvCxnSpPr>
          <p:nvPr/>
        </p:nvCxnSpPr>
        <p:spPr>
          <a:xfrm>
            <a:off x="5099325" y="3812067"/>
            <a:ext cx="715600" cy="406264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067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Queue Architecture</a:t>
            </a:r>
            <a:endParaRPr lang="en" dirty="0"/>
          </a:p>
        </p:txBody>
      </p:sp>
      <p:sp>
        <p:nvSpPr>
          <p:cNvPr id="179" name="Shape 179"/>
          <p:cNvSpPr/>
          <p:nvPr/>
        </p:nvSpPr>
        <p:spPr>
          <a:xfrm>
            <a:off x="277880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6610056" y="1479855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" name="Shape 179"/>
          <p:cNvSpPr/>
          <p:nvPr/>
        </p:nvSpPr>
        <p:spPr>
          <a:xfrm>
            <a:off x="526359" y="3844626"/>
            <a:ext cx="2981738" cy="1150034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Commentator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854996081"/>
              </p:ext>
            </p:extLst>
          </p:nvPr>
        </p:nvGraphicFramePr>
        <p:xfrm>
          <a:off x="1384852" y="2274243"/>
          <a:ext cx="6096000" cy="1570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Elbow Connector 4"/>
          <p:cNvCxnSpPr/>
          <p:nvPr/>
        </p:nvCxnSpPr>
        <p:spPr>
          <a:xfrm rot="10800000">
            <a:off x="2136914" y="1798984"/>
            <a:ext cx="944217" cy="715617"/>
          </a:xfrm>
          <a:prstGeom prst="bentConnector3">
            <a:avLst>
              <a:gd name="adj1" fmla="val 42632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2136913" y="2514602"/>
            <a:ext cx="853210" cy="543185"/>
          </a:xfrm>
          <a:prstGeom prst="bentConnector3">
            <a:avLst>
              <a:gd name="adj1" fmla="val 43011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 flipV="1">
            <a:off x="5774635" y="1868737"/>
            <a:ext cx="1036984" cy="725376"/>
          </a:xfrm>
          <a:prstGeom prst="bentConnector3">
            <a:avLst>
              <a:gd name="adj1" fmla="val 60543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flipV="1">
            <a:off x="5865643" y="2509294"/>
            <a:ext cx="1005609" cy="548491"/>
          </a:xfrm>
          <a:prstGeom prst="bentConnector3">
            <a:avLst>
              <a:gd name="adj1" fmla="val 58895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>
            <a:off x="1527314" y="2867103"/>
            <a:ext cx="1726712" cy="761015"/>
          </a:xfrm>
          <a:prstGeom prst="bentConnector3">
            <a:avLst>
              <a:gd name="adj1" fmla="val 498"/>
            </a:avLst>
          </a:prstGeom>
          <a:ln w="635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0800000" flipV="1">
            <a:off x="5865644" y="2843508"/>
            <a:ext cx="1706217" cy="784609"/>
          </a:xfrm>
          <a:prstGeom prst="bentConnector3">
            <a:avLst>
              <a:gd name="adj1" fmla="val 1650"/>
            </a:avLst>
          </a:prstGeom>
          <a:ln w="635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rot="10800000" flipV="1">
            <a:off x="3369366" y="3844625"/>
            <a:ext cx="1124779" cy="575017"/>
          </a:xfrm>
          <a:prstGeom prst="bentConnector3">
            <a:avLst>
              <a:gd name="adj1" fmla="val 2283"/>
            </a:avLst>
          </a:prstGeom>
          <a:ln w="635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343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5646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375" y="1518035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4th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Game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677834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Let’s kill the Pod in the </a:t>
            </a:r>
            <a:r>
              <a:rPr lang="en-US" sz="3200" dirty="0" err="1"/>
              <a:t>ReplicaSet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818861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Task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Kill the Ping Pod in the Ping Replica Set</a:t>
            </a:r>
            <a:br>
              <a:rPr lang="en-US" dirty="0"/>
            </a:br>
            <a:br>
              <a:rPr lang="en-US" b="1" dirty="0"/>
            </a:br>
            <a:endParaRPr lang="en-US" b="1" dirty="0"/>
          </a:p>
          <a:p>
            <a:pPr marL="457200" lvl="0" indent="-228600" rtl="0">
              <a:spcBef>
                <a:spcPts val="0"/>
              </a:spcBef>
            </a:pPr>
            <a:r>
              <a:rPr lang="en-US" i="1" dirty="0"/>
              <a:t>What’s going to happen?</a:t>
            </a:r>
            <a:endParaRPr lang="en" i="1" dirty="0"/>
          </a:p>
        </p:txBody>
      </p:sp>
    </p:spTree>
    <p:extLst>
      <p:ext uri="{BB962C8B-B14F-4D97-AF65-F5344CB8AC3E}">
        <p14:creationId xmlns:p14="http://schemas.microsoft.com/office/powerpoint/2010/main" val="291763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23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 idx="4294967295"/>
          </p:nvPr>
        </p:nvSpPr>
        <p:spPr>
          <a:xfrm>
            <a:off x="1774305" y="750815"/>
            <a:ext cx="53517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Objective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4294967295"/>
          </p:nvPr>
        </p:nvSpPr>
        <p:spPr>
          <a:xfrm>
            <a:off x="252932" y="1910614"/>
            <a:ext cx="7732302" cy="2197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indent="-571500">
              <a:spcBef>
                <a:spcPts val="0"/>
              </a:spcBef>
            </a:pPr>
            <a:r>
              <a:rPr lang="en-US" sz="3600" b="1" dirty="0"/>
              <a:t>Describe how to make an application resilient</a:t>
            </a:r>
          </a:p>
          <a:p>
            <a:pPr marL="571500" indent="-571500">
              <a:spcBef>
                <a:spcPts val="0"/>
              </a:spcBef>
            </a:pPr>
            <a:r>
              <a:rPr lang="en-US" sz="3600" b="1" dirty="0"/>
              <a:t>Validate Kubernetes resilience</a:t>
            </a:r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1686552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Logic Flow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dirty="0"/>
              <a:t>Ping / Pong:</a:t>
            </a:r>
            <a:br>
              <a:rPr lang="en-US" dirty="0"/>
            </a:b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T</a:t>
            </a:r>
            <a:r>
              <a:rPr lang="en-US" dirty="0" err="1"/>
              <a:t>akes</a:t>
            </a:r>
            <a:r>
              <a:rPr lang="en-US" dirty="0"/>
              <a:t> a ball (message) from a channel</a:t>
            </a:r>
            <a:br>
              <a:rPr lang="en-US" dirty="0"/>
            </a:b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b="1" dirty="0"/>
              <a:t>Holds the ball for one second</a:t>
            </a:r>
            <a:br>
              <a:rPr lang="en-US" b="1" dirty="0"/>
            </a:br>
            <a:endParaRPr lang="en-US" b="1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Releases the ball to another channel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206381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Timeline</a:t>
            </a:r>
            <a:endParaRPr lang="en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88857850"/>
              </p:ext>
            </p:extLst>
          </p:nvPr>
        </p:nvGraphicFramePr>
        <p:xfrm>
          <a:off x="1069427" y="1334627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90235112"/>
              </p:ext>
            </p:extLst>
          </p:nvPr>
        </p:nvGraphicFramePr>
        <p:xfrm>
          <a:off x="1069427" y="2779799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9513" y="2065687"/>
            <a:ext cx="80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513" y="3464693"/>
            <a:ext cx="80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Pong</a:t>
            </a:r>
          </a:p>
        </p:txBody>
      </p:sp>
      <p:sp>
        <p:nvSpPr>
          <p:cNvPr id="7" name="Down Arrow 6"/>
          <p:cNvSpPr/>
          <p:nvPr/>
        </p:nvSpPr>
        <p:spPr>
          <a:xfrm>
            <a:off x="1576323" y="1775579"/>
            <a:ext cx="45719" cy="218661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0800000">
            <a:off x="2729263" y="2441183"/>
            <a:ext cx="45719" cy="227707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025201" y="1133061"/>
            <a:ext cx="22860" cy="3697356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60856" y="4549697"/>
            <a:ext cx="345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178141" y="1160118"/>
            <a:ext cx="22860" cy="3697356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10842" y="4506716"/>
            <a:ext cx="345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	</a:t>
            </a:r>
          </a:p>
        </p:txBody>
      </p:sp>
    </p:spTree>
    <p:extLst>
      <p:ext uri="{BB962C8B-B14F-4D97-AF65-F5344CB8AC3E}">
        <p14:creationId xmlns:p14="http://schemas.microsoft.com/office/powerpoint/2010/main" val="749635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5th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Game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Save the state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850750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Logic Flow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528842" y="1255800"/>
            <a:ext cx="3824498" cy="35249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sz="2000" dirty="0"/>
              <a:t>Flow:</a:t>
            </a:r>
            <a:br>
              <a:rPr lang="en-US" sz="2000" dirty="0"/>
            </a:br>
            <a:endParaRPr lang="en" sz="2000" dirty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sz="2000" dirty="0"/>
              <a:t>T</a:t>
            </a:r>
            <a:r>
              <a:rPr lang="en-US" sz="2000" dirty="0" err="1"/>
              <a:t>ake</a:t>
            </a:r>
            <a:r>
              <a:rPr lang="en-US" sz="2000" dirty="0"/>
              <a:t> a ball from a channel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Store in the cache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b="1" dirty="0"/>
              <a:t>Holds the ball for one second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Releases the ball to the other channel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Clean the cache</a:t>
            </a:r>
            <a:endParaRPr lang="en" sz="2000" dirty="0"/>
          </a:p>
        </p:txBody>
      </p:sp>
      <p:sp>
        <p:nvSpPr>
          <p:cNvPr id="4" name="Shape 125"/>
          <p:cNvSpPr txBox="1">
            <a:spLocks/>
          </p:cNvSpPr>
          <p:nvPr/>
        </p:nvSpPr>
        <p:spPr>
          <a:xfrm>
            <a:off x="4393095" y="1255800"/>
            <a:ext cx="3824498" cy="35249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228600">
              <a:buFont typeface="Karla"/>
              <a:buNone/>
            </a:pPr>
            <a:r>
              <a:rPr lang="en-US" sz="2000" dirty="0"/>
              <a:t>Initialization:</a:t>
            </a:r>
            <a:br>
              <a:rPr lang="en-US" sz="2000" dirty="0"/>
            </a:br>
            <a:endParaRPr lang="en" sz="2000" dirty="0"/>
          </a:p>
          <a:p>
            <a:pPr marL="457200" indent="-228600">
              <a:lnSpc>
                <a:spcPct val="150000"/>
              </a:lnSpc>
            </a:pPr>
            <a:r>
              <a:rPr lang="en-US" sz="2000" dirty="0"/>
              <a:t>Is there a ball in the cache? </a:t>
            </a:r>
            <a:br>
              <a:rPr lang="en-US" sz="2000" dirty="0"/>
            </a:br>
            <a:r>
              <a:rPr lang="en-US" sz="2000" dirty="0"/>
              <a:t>If so: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2000" dirty="0"/>
              <a:t>Releases the ball to the other channel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2000" dirty="0"/>
              <a:t>Clean the cache</a:t>
            </a: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1916300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Architecture</a:t>
            </a:r>
            <a:endParaRPr lang="en" dirty="0"/>
          </a:p>
        </p:txBody>
      </p:sp>
      <p:sp>
        <p:nvSpPr>
          <p:cNvPr id="178" name="Shape 178"/>
          <p:cNvSpPr/>
          <p:nvPr/>
        </p:nvSpPr>
        <p:spPr>
          <a:xfrm>
            <a:off x="3425539" y="2464033"/>
            <a:ext cx="2006877" cy="2024041"/>
          </a:xfrm>
          <a:prstGeom prst="diamond">
            <a:avLst/>
          </a:prstGeom>
          <a:solidFill>
            <a:srgbClr val="004C5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Queue</a:t>
            </a:r>
            <a:b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-US" sz="12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RabbitMQ</a:t>
            </a:r>
            <a:endParaRPr lang="en-US" sz="1600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0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StatefulSet</a:t>
            </a: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</a:p>
        </p:txBody>
      </p:sp>
      <p:sp>
        <p:nvSpPr>
          <p:cNvPr id="179" name="Shape 179"/>
          <p:cNvSpPr/>
          <p:nvPr/>
        </p:nvSpPr>
        <p:spPr>
          <a:xfrm>
            <a:off x="698387" y="1480681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4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(Deploy)</a:t>
            </a:r>
            <a:endParaRPr lang="en" sz="24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5814925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4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(Deploy)</a:t>
            </a:r>
            <a:endParaRPr lang="en" sz="24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" name="Shape 179"/>
          <p:cNvSpPr/>
          <p:nvPr/>
        </p:nvSpPr>
        <p:spPr>
          <a:xfrm>
            <a:off x="298175" y="3541394"/>
            <a:ext cx="2981738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Commentator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800" dirty="0" err="1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RSet</a:t>
            </a: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" name="Shape 179"/>
          <p:cNvSpPr/>
          <p:nvPr/>
        </p:nvSpPr>
        <p:spPr>
          <a:xfrm>
            <a:off x="5814925" y="3541393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Throw Ball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(Job)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0" name="Elbow Connector 9"/>
          <p:cNvCxnSpPr/>
          <p:nvPr/>
        </p:nvCxnSpPr>
        <p:spPr>
          <a:xfrm>
            <a:off x="2633630" y="2474798"/>
            <a:ext cx="1322144" cy="504869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4989443" y="2454920"/>
            <a:ext cx="1043094" cy="541951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3238417" y="3876261"/>
            <a:ext cx="598087" cy="352422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8" idx="1"/>
          </p:cNvCxnSpPr>
          <p:nvPr/>
        </p:nvCxnSpPr>
        <p:spPr>
          <a:xfrm>
            <a:off x="5099325" y="3812067"/>
            <a:ext cx="715600" cy="406264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iangle 1"/>
          <p:cNvSpPr/>
          <p:nvPr/>
        </p:nvSpPr>
        <p:spPr>
          <a:xfrm>
            <a:off x="3680597" y="1127628"/>
            <a:ext cx="1520154" cy="1152939"/>
          </a:xfrm>
          <a:prstGeom prst="triangl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Cache</a:t>
            </a:r>
          </a:p>
          <a:p>
            <a:pPr algn="ctr"/>
            <a:r>
              <a:rPr lang="en-US" sz="1200" dirty="0"/>
              <a:t>Redis</a:t>
            </a:r>
          </a:p>
          <a:p>
            <a:pPr algn="ctr"/>
            <a:r>
              <a:rPr lang="en-US" sz="1200" dirty="0"/>
              <a:t>(Deploy)</a:t>
            </a:r>
          </a:p>
        </p:txBody>
      </p:sp>
      <p:cxnSp>
        <p:nvCxnSpPr>
          <p:cNvPr id="16" name="Elbow Connector 15"/>
          <p:cNvCxnSpPr>
            <a:endCxn id="2" idx="1"/>
          </p:cNvCxnSpPr>
          <p:nvPr/>
        </p:nvCxnSpPr>
        <p:spPr>
          <a:xfrm flipV="1">
            <a:off x="2560549" y="1704098"/>
            <a:ext cx="1500087" cy="4095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4760946" y="1637693"/>
            <a:ext cx="1281290" cy="8688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211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381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6th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Game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Doubles game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13844997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Task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2 Pings, 2 Pongs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Kill the Ping Pod in the Replica Set</a:t>
            </a:r>
            <a:br>
              <a:rPr lang="en-US" dirty="0"/>
            </a:br>
            <a:br>
              <a:rPr lang="en-US" b="1" dirty="0"/>
            </a:br>
            <a:endParaRPr lang="en-US" b="1" dirty="0"/>
          </a:p>
          <a:p>
            <a:pPr marL="457200" lvl="0" indent="-228600" rtl="0">
              <a:spcBef>
                <a:spcPts val="0"/>
              </a:spcBef>
            </a:pPr>
            <a:r>
              <a:rPr lang="en-US" i="1" dirty="0"/>
              <a:t>What’s going to happen?</a:t>
            </a:r>
            <a:endParaRPr lang="en" i="1" dirty="0"/>
          </a:p>
        </p:txBody>
      </p:sp>
    </p:spTree>
    <p:extLst>
      <p:ext uri="{BB962C8B-B14F-4D97-AF65-F5344CB8AC3E}">
        <p14:creationId xmlns:p14="http://schemas.microsoft.com/office/powerpoint/2010/main" val="14748465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2240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Timeline</a:t>
            </a:r>
            <a:endParaRPr lang="en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695691616"/>
              </p:ext>
            </p:extLst>
          </p:nvPr>
        </p:nvGraphicFramePr>
        <p:xfrm>
          <a:off x="979975" y="1364444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027720769"/>
              </p:ext>
            </p:extLst>
          </p:nvPr>
        </p:nvGraphicFramePr>
        <p:xfrm>
          <a:off x="979975" y="3326452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9513" y="2065687"/>
            <a:ext cx="97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Ping1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367" y="4011346"/>
            <a:ext cx="807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Pongs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27608" y="4579797"/>
            <a:ext cx="345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2040171896"/>
              </p:ext>
            </p:extLst>
          </p:nvPr>
        </p:nvGraphicFramePr>
        <p:xfrm>
          <a:off x="979975" y="2326298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51585" y="4531573"/>
            <a:ext cx="345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	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573" y="3071483"/>
            <a:ext cx="97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Ping2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128725" y="1203627"/>
            <a:ext cx="22860" cy="3697356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3794907" y="1175168"/>
            <a:ext cx="22860" cy="3697356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895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413686" y="398400"/>
            <a:ext cx="2668474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/>
              <a:t>Scenario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216617" y="1547463"/>
            <a:ext cx="2865543" cy="20234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dirty="0"/>
              <a:t>Two components (players) exchanging messages (balls) continuously</a:t>
            </a:r>
            <a:endParaRPr lang="en" dirty="0"/>
          </a:p>
        </p:txBody>
      </p:sp>
      <p:sp>
        <p:nvSpPr>
          <p:cNvPr id="4" name="Shape 124"/>
          <p:cNvSpPr txBox="1">
            <a:spLocks/>
          </p:cNvSpPr>
          <p:nvPr/>
        </p:nvSpPr>
        <p:spPr>
          <a:xfrm>
            <a:off x="4349810" y="322200"/>
            <a:ext cx="2668474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dirty="0"/>
              <a:t>Goal</a:t>
            </a:r>
            <a:endParaRPr lang="en" dirty="0"/>
          </a:p>
        </p:txBody>
      </p:sp>
      <p:sp>
        <p:nvSpPr>
          <p:cNvPr id="5" name="Shape 125"/>
          <p:cNvSpPr txBox="1">
            <a:spLocks/>
          </p:cNvSpPr>
          <p:nvPr/>
        </p:nvSpPr>
        <p:spPr>
          <a:xfrm>
            <a:off x="4436520" y="1547461"/>
            <a:ext cx="2865543" cy="16292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228600">
              <a:buFont typeface="Karla"/>
              <a:buNone/>
            </a:pPr>
            <a:r>
              <a:rPr lang="en-US" dirty="0"/>
              <a:t>Keep the ball moving (despite </a:t>
            </a:r>
            <a:r>
              <a:rPr lang="en-US"/>
              <a:t>some disruptions)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679678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Scenario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Ping2 has the ball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Ping2 stores the ball in the cache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I kill Ping1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Kubernetes starts another Ping1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During its initialization, Ping1 releases the ball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Ping2 also releases the ball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5434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7th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Game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 err="1"/>
              <a:t>StatefulSet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321841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Logic Flow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528842" y="1255800"/>
            <a:ext cx="3824498" cy="35249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sz="2000" dirty="0"/>
              <a:t>Flow:</a:t>
            </a:r>
            <a:br>
              <a:rPr lang="en-US" sz="2000" dirty="0"/>
            </a:br>
            <a:endParaRPr lang="en" sz="2000" dirty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sz="2000" dirty="0"/>
              <a:t>T</a:t>
            </a:r>
            <a:r>
              <a:rPr lang="en-US" sz="2000" dirty="0" err="1"/>
              <a:t>ake</a:t>
            </a:r>
            <a:r>
              <a:rPr lang="en-US" sz="2000" dirty="0"/>
              <a:t> a ball from a channel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Store </a:t>
            </a:r>
            <a:r>
              <a:rPr lang="en-US" sz="2000" b="1" dirty="0"/>
              <a:t>(Pod</a:t>
            </a:r>
            <a:r>
              <a:rPr lang="en-US" sz="2000" b="1"/>
              <a:t>, ball)</a:t>
            </a:r>
            <a:r>
              <a:rPr lang="en-US" sz="2000"/>
              <a:t> </a:t>
            </a:r>
            <a:r>
              <a:rPr lang="en-US" sz="2000" dirty="0"/>
              <a:t>in the cache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Holds the ball for one second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Releases the ball to the other channel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Clean the cache</a:t>
            </a:r>
            <a:endParaRPr lang="en" sz="2000" dirty="0"/>
          </a:p>
        </p:txBody>
      </p:sp>
      <p:sp>
        <p:nvSpPr>
          <p:cNvPr id="4" name="Shape 125"/>
          <p:cNvSpPr txBox="1">
            <a:spLocks/>
          </p:cNvSpPr>
          <p:nvPr/>
        </p:nvSpPr>
        <p:spPr>
          <a:xfrm>
            <a:off x="4393095" y="1255800"/>
            <a:ext cx="3824498" cy="35249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228600">
              <a:buFont typeface="Karla"/>
              <a:buNone/>
            </a:pPr>
            <a:r>
              <a:rPr lang="en-US" sz="2000" dirty="0"/>
              <a:t>Initialization:</a:t>
            </a:r>
            <a:br>
              <a:rPr lang="en-US" sz="2000" dirty="0"/>
            </a:br>
            <a:endParaRPr lang="en" sz="2000" dirty="0"/>
          </a:p>
          <a:p>
            <a:pPr marL="457200" indent="-228600">
              <a:lnSpc>
                <a:spcPct val="150000"/>
              </a:lnSpc>
            </a:pPr>
            <a:r>
              <a:rPr lang="en-US" sz="2000" dirty="0"/>
              <a:t>Is there a ball in the cache </a:t>
            </a:r>
            <a:r>
              <a:rPr lang="en-US" sz="2000" b="1" dirty="0"/>
              <a:t>for current Pod</a:t>
            </a:r>
            <a:r>
              <a:rPr lang="en-US" sz="2000" dirty="0"/>
              <a:t>? </a:t>
            </a:r>
            <a:br>
              <a:rPr lang="en-US" sz="2000" dirty="0"/>
            </a:br>
            <a:r>
              <a:rPr lang="en-US" sz="2000" dirty="0"/>
              <a:t>If so: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2000" dirty="0"/>
              <a:t>Releases the ball to the other channel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2000" dirty="0"/>
              <a:t>Clean the cache</a:t>
            </a: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6106158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51297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8th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Game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A better (utilization of) Queue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31221752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Current Queue Architecture</a:t>
            </a:r>
            <a:endParaRPr lang="en" dirty="0"/>
          </a:p>
        </p:txBody>
      </p:sp>
      <p:sp>
        <p:nvSpPr>
          <p:cNvPr id="179" name="Shape 179"/>
          <p:cNvSpPr/>
          <p:nvPr/>
        </p:nvSpPr>
        <p:spPr>
          <a:xfrm>
            <a:off x="277880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713468498"/>
              </p:ext>
            </p:extLst>
          </p:nvPr>
        </p:nvGraphicFramePr>
        <p:xfrm>
          <a:off x="2418605" y="2123676"/>
          <a:ext cx="6096000" cy="1570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Elbow Connector 4"/>
          <p:cNvCxnSpPr>
            <a:cxnSpLocks/>
          </p:cNvCxnSpPr>
          <p:nvPr/>
        </p:nvCxnSpPr>
        <p:spPr>
          <a:xfrm rot="10800000">
            <a:off x="2277759" y="2173403"/>
            <a:ext cx="1366756" cy="341201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cxnSpLocks/>
          </p:cNvCxnSpPr>
          <p:nvPr/>
        </p:nvCxnSpPr>
        <p:spPr>
          <a:xfrm>
            <a:off x="2075691" y="2591442"/>
            <a:ext cx="1568824" cy="791037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A92C14E-B957-B747-932A-902F43555961}"/>
              </a:ext>
            </a:extLst>
          </p:cNvPr>
          <p:cNvSpPr txBox="1"/>
          <p:nvPr/>
        </p:nvSpPr>
        <p:spPr>
          <a:xfrm>
            <a:off x="2712309" y="1723565"/>
            <a:ext cx="212834" cy="40011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E95223A3-11BE-1543-BAA0-B4E13FE9C555}"/>
              </a:ext>
            </a:extLst>
          </p:cNvPr>
          <p:cNvCxnSpPr>
            <a:stCxn id="179" idx="1"/>
            <a:endCxn id="179" idx="2"/>
          </p:cNvCxnSpPr>
          <p:nvPr/>
        </p:nvCxnSpPr>
        <p:spPr>
          <a:xfrm rot="10800000" flipH="1" flipV="1">
            <a:off x="277879" y="2157617"/>
            <a:ext cx="1070363" cy="676937"/>
          </a:xfrm>
          <a:prstGeom prst="curvedConnector4">
            <a:avLst>
              <a:gd name="adj1" fmla="val -21357"/>
              <a:gd name="adj2" fmla="val 133770"/>
            </a:avLst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E504AD8-E2CF-B241-865B-F9EFA067213F}"/>
              </a:ext>
            </a:extLst>
          </p:cNvPr>
          <p:cNvSpPr txBox="1"/>
          <p:nvPr/>
        </p:nvSpPr>
        <p:spPr>
          <a:xfrm>
            <a:off x="589563" y="3182424"/>
            <a:ext cx="212834" cy="40011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7E7AB5-D7BA-1F4C-9B72-3EE9186EB74E}"/>
              </a:ext>
            </a:extLst>
          </p:cNvPr>
          <p:cNvSpPr txBox="1"/>
          <p:nvPr/>
        </p:nvSpPr>
        <p:spPr>
          <a:xfrm>
            <a:off x="2572021" y="2957546"/>
            <a:ext cx="212834" cy="40011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498867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In fact, It’s More Like This</a:t>
            </a:r>
            <a:endParaRPr lang="en" dirty="0"/>
          </a:p>
        </p:txBody>
      </p:sp>
      <p:sp>
        <p:nvSpPr>
          <p:cNvPr id="179" name="Shape 179"/>
          <p:cNvSpPr/>
          <p:nvPr/>
        </p:nvSpPr>
        <p:spPr>
          <a:xfrm>
            <a:off x="277880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aphicFrame>
        <p:nvGraphicFramePr>
          <p:cNvPr id="3" name="Diagram 2"/>
          <p:cNvGraphicFramePr/>
          <p:nvPr>
            <p:extLst/>
          </p:nvPr>
        </p:nvGraphicFramePr>
        <p:xfrm>
          <a:off x="2418605" y="2123676"/>
          <a:ext cx="6096000" cy="1570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Elbow Connector 4"/>
          <p:cNvCxnSpPr>
            <a:cxnSpLocks/>
          </p:cNvCxnSpPr>
          <p:nvPr/>
        </p:nvCxnSpPr>
        <p:spPr>
          <a:xfrm rot="10800000">
            <a:off x="2075692" y="1775808"/>
            <a:ext cx="1380743" cy="546769"/>
          </a:xfrm>
          <a:prstGeom prst="bentConnector3">
            <a:avLst>
              <a:gd name="adj1" fmla="val 36755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cxnSpLocks/>
          </p:cNvCxnSpPr>
          <p:nvPr/>
        </p:nvCxnSpPr>
        <p:spPr>
          <a:xfrm>
            <a:off x="1941128" y="2793360"/>
            <a:ext cx="1670703" cy="561203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A92C14E-B957-B747-932A-902F43555961}"/>
              </a:ext>
            </a:extLst>
          </p:cNvPr>
          <p:cNvSpPr txBox="1"/>
          <p:nvPr/>
        </p:nvSpPr>
        <p:spPr>
          <a:xfrm>
            <a:off x="2864678" y="1433365"/>
            <a:ext cx="212834" cy="40011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E95223A3-11BE-1543-BAA0-B4E13FE9C555}"/>
              </a:ext>
            </a:extLst>
          </p:cNvPr>
          <p:cNvCxnSpPr>
            <a:stCxn id="179" idx="1"/>
            <a:endCxn id="179" idx="2"/>
          </p:cNvCxnSpPr>
          <p:nvPr/>
        </p:nvCxnSpPr>
        <p:spPr>
          <a:xfrm rot="10800000" flipH="1" flipV="1">
            <a:off x="277879" y="2157617"/>
            <a:ext cx="1070363" cy="676937"/>
          </a:xfrm>
          <a:prstGeom prst="curvedConnector4">
            <a:avLst>
              <a:gd name="adj1" fmla="val -21357"/>
              <a:gd name="adj2" fmla="val 133770"/>
            </a:avLst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E504AD8-E2CF-B241-865B-F9EFA067213F}"/>
              </a:ext>
            </a:extLst>
          </p:cNvPr>
          <p:cNvSpPr txBox="1"/>
          <p:nvPr/>
        </p:nvSpPr>
        <p:spPr>
          <a:xfrm>
            <a:off x="589563" y="3182424"/>
            <a:ext cx="212834" cy="40011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7E7AB5-D7BA-1F4C-9B72-3EE9186EB74E}"/>
              </a:ext>
            </a:extLst>
          </p:cNvPr>
          <p:cNvSpPr txBox="1"/>
          <p:nvPr/>
        </p:nvSpPr>
        <p:spPr>
          <a:xfrm>
            <a:off x="2312188" y="3024794"/>
            <a:ext cx="212834" cy="40011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4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628E93BC-95D3-DF4F-AF95-21EDEDC773C8}"/>
              </a:ext>
            </a:extLst>
          </p:cNvPr>
          <p:cNvCxnSpPr>
            <a:cxnSpLocks/>
          </p:cNvCxnSpPr>
          <p:nvPr/>
        </p:nvCxnSpPr>
        <p:spPr>
          <a:xfrm>
            <a:off x="2233362" y="2388282"/>
            <a:ext cx="1255605" cy="264065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B7910AD-AF68-1143-A424-15D4E4726A9E}"/>
              </a:ext>
            </a:extLst>
          </p:cNvPr>
          <p:cNvSpPr txBox="1"/>
          <p:nvPr/>
        </p:nvSpPr>
        <p:spPr>
          <a:xfrm>
            <a:off x="2322610" y="1942318"/>
            <a:ext cx="575470" cy="67710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2 </a:t>
            </a:r>
            <a:r>
              <a:rPr lang="en-US" sz="1800" dirty="0"/>
              <a:t>ack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553442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So let’s change the order…</a:t>
            </a:r>
            <a:endParaRPr lang="en" dirty="0"/>
          </a:p>
        </p:txBody>
      </p:sp>
      <p:sp>
        <p:nvSpPr>
          <p:cNvPr id="179" name="Shape 179"/>
          <p:cNvSpPr/>
          <p:nvPr/>
        </p:nvSpPr>
        <p:spPr>
          <a:xfrm>
            <a:off x="277880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aphicFrame>
        <p:nvGraphicFramePr>
          <p:cNvPr id="3" name="Diagram 2"/>
          <p:cNvGraphicFramePr/>
          <p:nvPr>
            <p:extLst/>
          </p:nvPr>
        </p:nvGraphicFramePr>
        <p:xfrm>
          <a:off x="2418605" y="2123676"/>
          <a:ext cx="6096000" cy="1570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Elbow Connector 4"/>
          <p:cNvCxnSpPr>
            <a:cxnSpLocks/>
          </p:cNvCxnSpPr>
          <p:nvPr/>
        </p:nvCxnSpPr>
        <p:spPr>
          <a:xfrm rot="10800000">
            <a:off x="2075692" y="1775808"/>
            <a:ext cx="1380743" cy="546769"/>
          </a:xfrm>
          <a:prstGeom prst="bentConnector3">
            <a:avLst>
              <a:gd name="adj1" fmla="val 36755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cxnSpLocks/>
          </p:cNvCxnSpPr>
          <p:nvPr/>
        </p:nvCxnSpPr>
        <p:spPr>
          <a:xfrm>
            <a:off x="1941128" y="2793360"/>
            <a:ext cx="1670703" cy="561203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A92C14E-B957-B747-932A-902F43555961}"/>
              </a:ext>
            </a:extLst>
          </p:cNvPr>
          <p:cNvSpPr txBox="1"/>
          <p:nvPr/>
        </p:nvSpPr>
        <p:spPr>
          <a:xfrm>
            <a:off x="2864678" y="1433365"/>
            <a:ext cx="212834" cy="40011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E95223A3-11BE-1543-BAA0-B4E13FE9C555}"/>
              </a:ext>
            </a:extLst>
          </p:cNvPr>
          <p:cNvCxnSpPr>
            <a:stCxn id="179" idx="1"/>
            <a:endCxn id="179" idx="2"/>
          </p:cNvCxnSpPr>
          <p:nvPr/>
        </p:nvCxnSpPr>
        <p:spPr>
          <a:xfrm rot="10800000" flipH="1" flipV="1">
            <a:off x="277879" y="2157617"/>
            <a:ext cx="1070363" cy="676937"/>
          </a:xfrm>
          <a:prstGeom prst="curvedConnector4">
            <a:avLst>
              <a:gd name="adj1" fmla="val -21357"/>
              <a:gd name="adj2" fmla="val 133770"/>
            </a:avLst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E504AD8-E2CF-B241-865B-F9EFA067213F}"/>
              </a:ext>
            </a:extLst>
          </p:cNvPr>
          <p:cNvSpPr txBox="1"/>
          <p:nvPr/>
        </p:nvSpPr>
        <p:spPr>
          <a:xfrm>
            <a:off x="589563" y="3182424"/>
            <a:ext cx="212834" cy="40011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7E7AB5-D7BA-1F4C-9B72-3EE9186EB74E}"/>
              </a:ext>
            </a:extLst>
          </p:cNvPr>
          <p:cNvSpPr txBox="1"/>
          <p:nvPr/>
        </p:nvSpPr>
        <p:spPr>
          <a:xfrm>
            <a:off x="2312188" y="3024794"/>
            <a:ext cx="212834" cy="40011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4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628E93BC-95D3-DF4F-AF95-21EDEDC773C8}"/>
              </a:ext>
            </a:extLst>
          </p:cNvPr>
          <p:cNvCxnSpPr>
            <a:cxnSpLocks/>
          </p:cNvCxnSpPr>
          <p:nvPr/>
        </p:nvCxnSpPr>
        <p:spPr>
          <a:xfrm>
            <a:off x="2233362" y="2388282"/>
            <a:ext cx="1255605" cy="264065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B7910AD-AF68-1143-A424-15D4E4726A9E}"/>
              </a:ext>
            </a:extLst>
          </p:cNvPr>
          <p:cNvSpPr txBox="1"/>
          <p:nvPr/>
        </p:nvSpPr>
        <p:spPr>
          <a:xfrm>
            <a:off x="2322610" y="1942318"/>
            <a:ext cx="575470" cy="67710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3 </a:t>
            </a:r>
            <a:r>
              <a:rPr lang="en-US" sz="1800" dirty="0"/>
              <a:t>ack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8816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Architecture</a:t>
            </a:r>
            <a:endParaRPr lang="en" dirty="0"/>
          </a:p>
        </p:txBody>
      </p:sp>
      <p:sp>
        <p:nvSpPr>
          <p:cNvPr id="178" name="Shape 178"/>
          <p:cNvSpPr/>
          <p:nvPr/>
        </p:nvSpPr>
        <p:spPr>
          <a:xfrm>
            <a:off x="3425539" y="2464033"/>
            <a:ext cx="2006877" cy="2024041"/>
          </a:xfrm>
          <a:prstGeom prst="diamond">
            <a:avLst/>
          </a:prstGeom>
          <a:solidFill>
            <a:srgbClr val="004C5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Queue</a:t>
            </a:r>
            <a:b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-US" sz="12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RabbitMQ</a:t>
            </a:r>
            <a:endParaRPr lang="en-US" sz="1600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0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StatefulSet</a:t>
            </a: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</a:p>
        </p:txBody>
      </p:sp>
      <p:sp>
        <p:nvSpPr>
          <p:cNvPr id="179" name="Shape 179"/>
          <p:cNvSpPr/>
          <p:nvPr/>
        </p:nvSpPr>
        <p:spPr>
          <a:xfrm>
            <a:off x="698387" y="1480681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4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400" dirty="0" err="1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StatefulSet</a:t>
            </a:r>
            <a:r>
              <a:rPr lang="en-US" sz="24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lang="en" sz="24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5814925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4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StatefulSet)</a:t>
            </a:r>
            <a:endParaRPr lang="en" sz="24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" name="Shape 179"/>
          <p:cNvSpPr/>
          <p:nvPr/>
        </p:nvSpPr>
        <p:spPr>
          <a:xfrm>
            <a:off x="298175" y="3541394"/>
            <a:ext cx="2981738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Commentator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800" dirty="0" err="1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RSet</a:t>
            </a: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" name="Shape 179"/>
          <p:cNvSpPr/>
          <p:nvPr/>
        </p:nvSpPr>
        <p:spPr>
          <a:xfrm>
            <a:off x="5814925" y="3541393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Throw Ball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(Job)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0" name="Elbow Connector 9"/>
          <p:cNvCxnSpPr/>
          <p:nvPr/>
        </p:nvCxnSpPr>
        <p:spPr>
          <a:xfrm>
            <a:off x="2633630" y="2474798"/>
            <a:ext cx="1322144" cy="504869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4989443" y="2454920"/>
            <a:ext cx="1043094" cy="541951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3238417" y="3876261"/>
            <a:ext cx="598087" cy="352422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8" idx="1"/>
          </p:cNvCxnSpPr>
          <p:nvPr/>
        </p:nvCxnSpPr>
        <p:spPr>
          <a:xfrm>
            <a:off x="5099325" y="3812067"/>
            <a:ext cx="715600" cy="406264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6650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4018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Rules of the Game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dirty="0"/>
              <a:t>Each player</a:t>
            </a:r>
            <a:br>
              <a:rPr lang="en-US" dirty="0"/>
            </a:b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T</a:t>
            </a:r>
            <a:r>
              <a:rPr lang="en-US" dirty="0" err="1"/>
              <a:t>akes</a:t>
            </a:r>
            <a:r>
              <a:rPr lang="en-US" dirty="0"/>
              <a:t> a ball (message) from a channel</a:t>
            </a:r>
            <a:br>
              <a:rPr lang="en-US" dirty="0"/>
            </a:b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b="1" dirty="0"/>
              <a:t>Holds the ball for one second</a:t>
            </a:r>
            <a:br>
              <a:rPr lang="en-US" b="1" dirty="0"/>
            </a:br>
            <a:endParaRPr lang="en-US" b="1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Releases the ball to another channel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9486239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9th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Game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Time for platform disruption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5307494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Task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Stop a Kubernetes node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i="1" dirty="0"/>
              <a:t>What’s going to happen?</a:t>
            </a:r>
            <a:endParaRPr lang="en" i="1" dirty="0"/>
          </a:p>
        </p:txBody>
      </p:sp>
    </p:spTree>
    <p:extLst>
      <p:ext uri="{BB962C8B-B14F-4D97-AF65-F5344CB8AC3E}">
        <p14:creationId xmlns:p14="http://schemas.microsoft.com/office/powerpoint/2010/main" val="13357721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82186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Conclusion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1742587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How can we achieve application resilience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Application written with resilience in mind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Resilience provided by Kubernetes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622769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ctrTitle" idx="4294967295"/>
          </p:nvPr>
        </p:nvSpPr>
        <p:spPr>
          <a:xfrm>
            <a:off x="3064700" y="1512935"/>
            <a:ext cx="5533799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ABE33F"/>
                </a:solidFill>
              </a:rPr>
              <a:t>Thanks!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subTitle" idx="4294967295"/>
          </p:nvPr>
        </p:nvSpPr>
        <p:spPr>
          <a:xfrm>
            <a:off x="3064700" y="2636358"/>
            <a:ext cx="5533799" cy="2197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/>
              <a:t>Any questions?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/>
              <a:t>You can find </a:t>
            </a:r>
            <a:r>
              <a:rPr lang="en-US" sz="1800" dirty="0"/>
              <a:t>us</a:t>
            </a:r>
            <a:r>
              <a:rPr lang="en" sz="1800" dirty="0"/>
              <a:t> at @</a:t>
            </a:r>
            <a:r>
              <a:rPr lang="en-US" sz="1800" dirty="0" err="1"/>
              <a:t>patrocinio</a:t>
            </a:r>
            <a:r>
              <a:rPr lang="en-US" sz="1800" dirty="0"/>
              <a:t> or @</a:t>
            </a:r>
            <a:r>
              <a:rPr lang="en-US" sz="1800" dirty="0" err="1"/>
              <a:t>sp_zala</a:t>
            </a:r>
            <a:endParaRPr lang="en-US" sz="18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lang="en-US" sz="1800" dirty="0"/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-US" sz="1800" dirty="0"/>
              <a:t>https://</a:t>
            </a:r>
            <a:r>
              <a:rPr lang="en-US" sz="1800" dirty="0" err="1"/>
              <a:t>github.ibm.com</a:t>
            </a:r>
            <a:r>
              <a:rPr lang="en-US" sz="1800" dirty="0"/>
              <a:t>/</a:t>
            </a:r>
            <a:r>
              <a:rPr lang="en-US" sz="1800" dirty="0" err="1"/>
              <a:t>eduardop</a:t>
            </a:r>
            <a:r>
              <a:rPr lang="en-US" sz="1800" dirty="0"/>
              <a:t>/chaos-monkey-playing-ping-pong</a:t>
            </a:r>
            <a:endParaRPr lang="en" sz="1800" dirty="0"/>
          </a:p>
        </p:txBody>
      </p:sp>
      <p:grpSp>
        <p:nvGrpSpPr>
          <p:cNvPr id="275" name="Shape 275"/>
          <p:cNvGrpSpPr/>
          <p:nvPr/>
        </p:nvGrpSpPr>
        <p:grpSpPr>
          <a:xfrm>
            <a:off x="685794" y="1814226"/>
            <a:ext cx="1681779" cy="1179949"/>
            <a:chOff x="559275" y="1683950"/>
            <a:chExt cx="466500" cy="327300"/>
          </a:xfrm>
        </p:grpSpPr>
        <p:sp>
          <p:nvSpPr>
            <p:cNvPr id="276" name="Shape 276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78" name="Shape 278"/>
          <p:cNvSpPr/>
          <p:nvPr/>
        </p:nvSpPr>
        <p:spPr>
          <a:xfrm>
            <a:off x="1681875" y="2683100"/>
            <a:ext cx="1274937" cy="1159802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Desired State</a:t>
            </a:r>
            <a:endParaRPr lang="en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88408601"/>
              </p:ext>
            </p:extLst>
          </p:nvPr>
        </p:nvGraphicFramePr>
        <p:xfrm>
          <a:off x="1153510" y="1334627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376156460"/>
              </p:ext>
            </p:extLst>
          </p:nvPr>
        </p:nvGraphicFramePr>
        <p:xfrm>
          <a:off x="1069427" y="2779799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9513" y="2065687"/>
            <a:ext cx="80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513" y="3464693"/>
            <a:ext cx="80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Pong</a:t>
            </a:r>
          </a:p>
        </p:txBody>
      </p:sp>
      <p:sp>
        <p:nvSpPr>
          <p:cNvPr id="7" name="Down Arrow 6"/>
          <p:cNvSpPr/>
          <p:nvPr/>
        </p:nvSpPr>
        <p:spPr>
          <a:xfrm>
            <a:off x="1653872" y="1759226"/>
            <a:ext cx="45719" cy="218661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0800000">
            <a:off x="2832652" y="2473265"/>
            <a:ext cx="45719" cy="227707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72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1st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Game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Set up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241335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Architecture</a:t>
            </a:r>
            <a:endParaRPr lang="en" dirty="0"/>
          </a:p>
        </p:txBody>
      </p:sp>
      <p:sp>
        <p:nvSpPr>
          <p:cNvPr id="178" name="Shape 178"/>
          <p:cNvSpPr/>
          <p:nvPr/>
        </p:nvSpPr>
        <p:spPr>
          <a:xfrm>
            <a:off x="3182177" y="1974307"/>
            <a:ext cx="2493600" cy="2493600"/>
          </a:xfrm>
          <a:prstGeom prst="diamond">
            <a:avLst/>
          </a:prstGeom>
          <a:solidFill>
            <a:srgbClr val="004C5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Queue</a:t>
            </a:r>
            <a:b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-US" sz="16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RabbitMQ</a:t>
            </a:r>
            <a:endParaRPr lang="en-US" sz="2000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(POD)</a:t>
            </a:r>
          </a:p>
        </p:txBody>
      </p:sp>
      <p:sp>
        <p:nvSpPr>
          <p:cNvPr id="179" name="Shape 179"/>
          <p:cNvSpPr/>
          <p:nvPr/>
        </p:nvSpPr>
        <p:spPr>
          <a:xfrm>
            <a:off x="698387" y="1480681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(POD)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5814925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(POD)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" name="Shape 179"/>
          <p:cNvSpPr/>
          <p:nvPr/>
        </p:nvSpPr>
        <p:spPr>
          <a:xfrm>
            <a:off x="298175" y="3541394"/>
            <a:ext cx="2981738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Commentator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(POD)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" name="Shape 179"/>
          <p:cNvSpPr/>
          <p:nvPr/>
        </p:nvSpPr>
        <p:spPr>
          <a:xfrm>
            <a:off x="5814925" y="3541393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Throw Ball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(Job)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0" name="Elbow Connector 9"/>
          <p:cNvCxnSpPr>
            <a:stCxn id="179" idx="3"/>
          </p:cNvCxnSpPr>
          <p:nvPr/>
        </p:nvCxnSpPr>
        <p:spPr>
          <a:xfrm>
            <a:off x="2839112" y="2157619"/>
            <a:ext cx="997392" cy="416616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6" idx="1"/>
          </p:cNvCxnSpPr>
          <p:nvPr/>
        </p:nvCxnSpPr>
        <p:spPr>
          <a:xfrm flipV="1">
            <a:off x="5021450" y="2157618"/>
            <a:ext cx="793475" cy="42216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3238417" y="3876261"/>
            <a:ext cx="598087" cy="352422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8" idx="1"/>
          </p:cNvCxnSpPr>
          <p:nvPr/>
        </p:nvCxnSpPr>
        <p:spPr>
          <a:xfrm>
            <a:off x="5099325" y="3812067"/>
            <a:ext cx="715600" cy="406264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951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Queue Architecture</a:t>
            </a:r>
            <a:endParaRPr lang="en" dirty="0"/>
          </a:p>
        </p:txBody>
      </p:sp>
      <p:sp>
        <p:nvSpPr>
          <p:cNvPr id="179" name="Shape 179"/>
          <p:cNvSpPr/>
          <p:nvPr/>
        </p:nvSpPr>
        <p:spPr>
          <a:xfrm>
            <a:off x="277880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6610056" y="1479855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" name="Shape 179"/>
          <p:cNvSpPr/>
          <p:nvPr/>
        </p:nvSpPr>
        <p:spPr>
          <a:xfrm>
            <a:off x="526359" y="3844626"/>
            <a:ext cx="2981738" cy="1150034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Commentator</a:t>
            </a:r>
          </a:p>
        </p:txBody>
      </p:sp>
      <p:graphicFrame>
        <p:nvGraphicFramePr>
          <p:cNvPr id="3" name="Diagram 2"/>
          <p:cNvGraphicFramePr/>
          <p:nvPr>
            <p:extLst/>
          </p:nvPr>
        </p:nvGraphicFramePr>
        <p:xfrm>
          <a:off x="1384852" y="2274243"/>
          <a:ext cx="6096000" cy="1570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Elbow Connector 4"/>
          <p:cNvCxnSpPr/>
          <p:nvPr/>
        </p:nvCxnSpPr>
        <p:spPr>
          <a:xfrm rot="10800000">
            <a:off x="2136914" y="1798984"/>
            <a:ext cx="944217" cy="715617"/>
          </a:xfrm>
          <a:prstGeom prst="bentConnector3">
            <a:avLst>
              <a:gd name="adj1" fmla="val 42632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2136913" y="2514602"/>
            <a:ext cx="853210" cy="543185"/>
          </a:xfrm>
          <a:prstGeom prst="bentConnector3">
            <a:avLst>
              <a:gd name="adj1" fmla="val 43011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 flipV="1">
            <a:off x="5774635" y="1868737"/>
            <a:ext cx="1036984" cy="725376"/>
          </a:xfrm>
          <a:prstGeom prst="bentConnector3">
            <a:avLst>
              <a:gd name="adj1" fmla="val 60543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flipV="1">
            <a:off x="5865643" y="2509294"/>
            <a:ext cx="1005609" cy="548491"/>
          </a:xfrm>
          <a:prstGeom prst="bentConnector3">
            <a:avLst>
              <a:gd name="adj1" fmla="val 58895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>
            <a:off x="1527314" y="2867103"/>
            <a:ext cx="1726712" cy="761015"/>
          </a:xfrm>
          <a:prstGeom prst="bentConnector3">
            <a:avLst>
              <a:gd name="adj1" fmla="val 498"/>
            </a:avLst>
          </a:prstGeom>
          <a:ln w="635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0800000" flipV="1">
            <a:off x="5865644" y="2843508"/>
            <a:ext cx="1706217" cy="784609"/>
          </a:xfrm>
          <a:prstGeom prst="bentConnector3">
            <a:avLst>
              <a:gd name="adj1" fmla="val 1650"/>
            </a:avLst>
          </a:prstGeom>
          <a:ln w="635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rot="10800000" flipV="1">
            <a:off x="3369366" y="3844625"/>
            <a:ext cx="1124779" cy="575017"/>
          </a:xfrm>
          <a:prstGeom prst="bentConnector3">
            <a:avLst>
              <a:gd name="adj1" fmla="val 2283"/>
            </a:avLst>
          </a:prstGeom>
          <a:ln w="635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704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7075657"/>
      </p:ext>
    </p:extLst>
  </p:cSld>
  <p:clrMapOvr>
    <a:masterClrMapping/>
  </p:clrMapOvr>
</p:sld>
</file>

<file path=ppt/theme/theme1.xml><?xml version="1.0" encoding="utf-8"?>
<a:theme xmlns:a="http://schemas.openxmlformats.org/drawingml/2006/main" name="Escal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3010</TotalTime>
  <Words>439</Words>
  <Application>Microsoft Macintosh PowerPoint</Application>
  <PresentationFormat>On-screen Show (16:9)</PresentationFormat>
  <Paragraphs>234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Karla</vt:lpstr>
      <vt:lpstr>Raleway</vt:lpstr>
      <vt:lpstr>Escalus template</vt:lpstr>
      <vt:lpstr>Playing Ping Pong on Kubernetes v3 A Study on Kubernetes Resilience</vt:lpstr>
      <vt:lpstr>Objective</vt:lpstr>
      <vt:lpstr>Scenario</vt:lpstr>
      <vt:lpstr>Rules of the Game</vt:lpstr>
      <vt:lpstr>Desired State</vt:lpstr>
      <vt:lpstr>1st Game</vt:lpstr>
      <vt:lpstr>Architecture</vt:lpstr>
      <vt:lpstr>Queue Architecture</vt:lpstr>
      <vt:lpstr>Play time</vt:lpstr>
      <vt:lpstr>2nd Game</vt:lpstr>
      <vt:lpstr>Task</vt:lpstr>
      <vt:lpstr>Play time</vt:lpstr>
      <vt:lpstr>3rd Game</vt:lpstr>
      <vt:lpstr>Architecture</vt:lpstr>
      <vt:lpstr>Queue Architecture</vt:lpstr>
      <vt:lpstr>Play time</vt:lpstr>
      <vt:lpstr>4th Game</vt:lpstr>
      <vt:lpstr>Task</vt:lpstr>
      <vt:lpstr>Play time</vt:lpstr>
      <vt:lpstr>Logic Flow</vt:lpstr>
      <vt:lpstr>Timeline</vt:lpstr>
      <vt:lpstr>5th Game</vt:lpstr>
      <vt:lpstr>Logic Flow</vt:lpstr>
      <vt:lpstr>Architecture</vt:lpstr>
      <vt:lpstr>Play time</vt:lpstr>
      <vt:lpstr>6th Game</vt:lpstr>
      <vt:lpstr>Task</vt:lpstr>
      <vt:lpstr>Play time</vt:lpstr>
      <vt:lpstr>Timeline</vt:lpstr>
      <vt:lpstr>Scenario</vt:lpstr>
      <vt:lpstr>7th Game</vt:lpstr>
      <vt:lpstr>Logic Flow</vt:lpstr>
      <vt:lpstr>Play time</vt:lpstr>
      <vt:lpstr>8th Game</vt:lpstr>
      <vt:lpstr>Current Queue Architecture</vt:lpstr>
      <vt:lpstr>In fact, It’s More Like This</vt:lpstr>
      <vt:lpstr>So let’s change the order…</vt:lpstr>
      <vt:lpstr>Architecture</vt:lpstr>
      <vt:lpstr>Play time</vt:lpstr>
      <vt:lpstr>9th Game</vt:lpstr>
      <vt:lpstr>Task</vt:lpstr>
      <vt:lpstr>Play time</vt:lpstr>
      <vt:lpstr> Conclusion</vt:lpstr>
      <vt:lpstr>How can we achieve application resilience</vt:lpstr>
      <vt:lpstr>Thanks!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Eduardo Patrocinio</cp:lastModifiedBy>
  <cp:revision>46</cp:revision>
  <dcterms:modified xsi:type="dcterms:W3CDTF">2018-07-24T14:33:21Z</dcterms:modified>
</cp:coreProperties>
</file>