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2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7" r:id="rId13"/>
    <p:sldId id="294" r:id="rId14"/>
    <p:sldId id="298" r:id="rId15"/>
    <p:sldId id="299" r:id="rId16"/>
    <p:sldId id="300" r:id="rId17"/>
    <p:sldId id="301" r:id="rId18"/>
    <p:sldId id="302" r:id="rId19"/>
    <p:sldId id="303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7" r:id="rId35"/>
    <p:sldId id="318" r:id="rId36"/>
    <p:sldId id="319" r:id="rId37"/>
    <p:sldId id="320" r:id="rId38"/>
    <p:sldId id="279" r:id="rId39"/>
    <p:sldId id="282" r:id="rId40"/>
    <p:sldId id="283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5"/>
    <p:restoredTop sz="94607"/>
  </p:normalViewPr>
  <p:slideViewPr>
    <p:cSldViewPr snapToGrid="0" snapToObjects="1">
      <p:cViewPr varScale="1">
        <p:scale>
          <a:sx n="162" d="100"/>
          <a:sy n="162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 smtClean="0"/>
            <a:t>Wait</a:t>
          </a:r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 smtClean="0"/>
            <a:t>Ball</a:t>
          </a:r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Ping</a:t>
          </a:r>
          <a:endParaRPr lang="en-US" dirty="0"/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Pong</a:t>
          </a:r>
          <a:endParaRPr lang="en-US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Message</a:t>
          </a:r>
          <a:endParaRPr lang="en-US" dirty="0"/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mtClean="0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mtClean="0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  <dgm:t>
        <a:bodyPr/>
        <a:lstStyle/>
        <a:p>
          <a:endParaRPr lang="en-US"/>
        </a:p>
      </dgm:t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  <dgm:t>
        <a:bodyPr/>
        <a:lstStyle/>
        <a:p>
          <a:endParaRPr lang="en-US"/>
        </a:p>
      </dgm:t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  <dgm:t>
        <a:bodyPr/>
        <a:lstStyle/>
        <a:p>
          <a:endParaRPr lang="en-US"/>
        </a:p>
      </dgm:t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 smtClean="0"/>
            <a:t>Wait</a:t>
          </a:r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 smtClean="0"/>
            <a:t>Ball</a:t>
          </a:r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Ball</a:t>
          </a:r>
          <a:endParaRPr lang="en-US" sz="12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Ping</a:t>
          </a:r>
          <a:endParaRPr lang="en-US" sz="1300" kern="1200" dirty="0"/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Pong</a:t>
          </a:r>
          <a:endParaRPr lang="en-US" sz="1300" kern="1200" dirty="0"/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Message</a:t>
          </a:r>
          <a:endParaRPr lang="en-US" sz="1300" kern="1200" dirty="0"/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Ball</a:t>
          </a:r>
          <a:endParaRPr lang="en-US" sz="12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9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78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3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2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8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37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5.xml"/><Relationship Id="rId12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diagramData" Target="../diagrams/data5.xml"/><Relationship Id="rId9" Type="http://schemas.openxmlformats.org/officeDocument/2006/relationships/diagramLayout" Target="../diagrams/layout5.xml"/><Relationship Id="rId10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7.xml"/><Relationship Id="rId12" Type="http://schemas.microsoft.com/office/2007/relationships/diagramDrawing" Target="../diagrams/drawing7.xml"/><Relationship Id="rId13" Type="http://schemas.openxmlformats.org/officeDocument/2006/relationships/diagramData" Target="../diagrams/data8.xml"/><Relationship Id="rId14" Type="http://schemas.openxmlformats.org/officeDocument/2006/relationships/diagramLayout" Target="../diagrams/layout8.xml"/><Relationship Id="rId15" Type="http://schemas.openxmlformats.org/officeDocument/2006/relationships/diagramQuickStyle" Target="../diagrams/quickStyle8.xml"/><Relationship Id="rId16" Type="http://schemas.openxmlformats.org/officeDocument/2006/relationships/diagramColors" Target="../diagrams/colors8.xml"/><Relationship Id="rId17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diagramData" Target="../diagrams/data7.xml"/><Relationship Id="rId9" Type="http://schemas.openxmlformats.org/officeDocument/2006/relationships/diagramLayout" Target="../diagrams/layout7.xml"/><Relationship Id="rId10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twitter.com/googledocs/status/730087240156643328" TargetMode="Externa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Playing Ping Pong on Kubernetes</a:t>
            </a:r>
            <a:br>
              <a:rPr lang="en-US" sz="4400" dirty="0" smtClean="0"/>
            </a:br>
            <a:r>
              <a:rPr lang="en-US" sz="3600" i="1" dirty="0" smtClean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 smtClean="0">
                <a:solidFill>
                  <a:schemeClr val="bg1"/>
                </a:solidFill>
              </a:rPr>
              <a:t>patrocinio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Sahdev Zala, </a:t>
            </a:r>
            <a:r>
              <a:rPr lang="en-US" dirty="0" err="1" smtClean="0">
                <a:solidFill>
                  <a:schemeClr val="bg1"/>
                </a:solidFill>
              </a:rPr>
              <a:t>spzala@us.ibm.com</a:t>
            </a:r>
            <a:r>
              <a:rPr lang="en-US" dirty="0" smtClean="0">
                <a:solidFill>
                  <a:schemeClr val="bg1"/>
                </a:solidFill>
              </a:rPr>
              <a:t>, @</a:t>
            </a:r>
            <a:r>
              <a:rPr lang="en-US" dirty="0" err="1" smtClean="0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64180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Ping Pod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03312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Ping / Pong:</a:t>
            </a:r>
            <a:br>
              <a:rPr lang="en-US" dirty="0" smtClean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</a:t>
            </a:r>
            <a:r>
              <a:rPr lang="en-US" dirty="0" err="1" smtClean="0"/>
              <a:t>akes</a:t>
            </a:r>
            <a:r>
              <a:rPr lang="en-US" dirty="0" smtClean="0"/>
              <a:t> a ball (message) from a channel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 smtClean="0"/>
              <a:t>Holds the ball for one second</a:t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14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79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 smtClean="0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0717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2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7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Let’s kill the Pod in the </a:t>
            </a:r>
            <a:r>
              <a:rPr lang="en-US" sz="3200" dirty="0" err="1" smtClean="0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</a:t>
            </a:r>
            <a:r>
              <a:rPr lang="en-US" smtClean="0"/>
              <a:t>Ping Pod in the Replica </a:t>
            </a:r>
            <a:r>
              <a:rPr lang="en-US" dirty="0" smtClean="0"/>
              <a:t>Set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 smtClean="0"/>
              <a:t>Describe how to make an application available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 smtClean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Pong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 smtClean="0"/>
              <a:t>Flow:</a:t>
            </a:r>
            <a:br>
              <a:rPr lang="en-US" sz="2000" dirty="0" smtClean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T</a:t>
            </a:r>
            <a:r>
              <a:rPr lang="en-US" sz="2000" dirty="0" err="1" smtClean="0"/>
              <a:t>ake</a:t>
            </a:r>
            <a:r>
              <a:rPr lang="en-US" sz="2000" dirty="0" smtClean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 smtClean="0"/>
              <a:t>Initialization:</a:t>
            </a:r>
            <a:br>
              <a:rPr lang="en-US" sz="2000" dirty="0" smtClean="0"/>
            </a:br>
            <a:endParaRPr lang="en" sz="2000" dirty="0" smtClean="0"/>
          </a:p>
          <a:p>
            <a:pPr marL="457200" indent="-228600">
              <a:lnSpc>
                <a:spcPct val="150000"/>
              </a:lnSpc>
            </a:pPr>
            <a:r>
              <a:rPr lang="en-US" sz="2000" dirty="0" smtClean="0"/>
              <a:t>Is there a ball in the cache? </a:t>
            </a:r>
            <a:br>
              <a:rPr lang="en-US" sz="2000" dirty="0" smtClean="0"/>
            </a:br>
            <a:r>
              <a:rPr lang="en-US" sz="2000" dirty="0" smtClean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r>
              <a:rPr lang="en-US" dirty="0" smtClean="0"/>
              <a:t>Redis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RSet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</a:t>
            </a:r>
            <a:r>
              <a:rPr lang="en-US" dirty="0" smtClean="0">
                <a:solidFill>
                  <a:srgbClr val="ABE33F"/>
                </a:solidFill>
              </a:rPr>
              <a:t>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2 Pings, 2 Pongs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Ping Replica Set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Ping1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Pongs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Ping2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also releases the ball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 smtClean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 smtClean="0"/>
              <a:t>Keep the ball moving (despite </a:t>
            </a:r>
            <a:r>
              <a:rPr lang="en-US" smtClean="0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 smtClean="0"/>
              <a:t>Flow:</a:t>
            </a:r>
            <a:br>
              <a:rPr lang="en-US" sz="2000" dirty="0" smtClean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 smtClean="0"/>
              <a:t>T</a:t>
            </a:r>
            <a:r>
              <a:rPr lang="en-US" sz="1600" dirty="0" err="1" smtClean="0"/>
              <a:t>ake</a:t>
            </a:r>
            <a:r>
              <a:rPr lang="en-US" sz="1600" dirty="0" smtClean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 smtClean="0"/>
              <a:t>Initialization:</a:t>
            </a:r>
            <a:br>
              <a:rPr lang="en-US" sz="2000" dirty="0" smtClean="0"/>
            </a:br>
            <a:endParaRPr lang="en" sz="2000" dirty="0" smtClean="0"/>
          </a:p>
          <a:p>
            <a:pPr marL="457200" indent="-228600">
              <a:lnSpc>
                <a:spcPct val="150000"/>
              </a:lnSpc>
            </a:pPr>
            <a:r>
              <a:rPr lang="en-US" sz="2000" dirty="0" smtClean="0"/>
              <a:t>Is there a ball in the cache? </a:t>
            </a:r>
            <a:br>
              <a:rPr lang="en-US" sz="2000" dirty="0" smtClean="0"/>
            </a:br>
            <a:r>
              <a:rPr lang="en-US" sz="2000" dirty="0" smtClean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</a:t>
            </a:r>
            <a:r>
              <a:rPr lang="en-US" dirty="0" smtClean="0">
                <a:solidFill>
                  <a:srgbClr val="ABE33F"/>
                </a:solidFill>
              </a:rPr>
              <a:t>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Stop a Kubernetes node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Application written with resilience in mind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 smtClean="0"/>
              <a:t>us</a:t>
            </a:r>
            <a:r>
              <a:rPr lang="en" sz="1800" dirty="0" smtClean="0"/>
              <a:t> </a:t>
            </a:r>
            <a:r>
              <a:rPr lang="en" sz="1800" dirty="0"/>
              <a:t>at </a:t>
            </a:r>
            <a:r>
              <a:rPr lang="en" sz="1800" dirty="0" smtClean="0"/>
              <a:t>@</a:t>
            </a:r>
            <a:r>
              <a:rPr lang="en-US" sz="1800" dirty="0" err="1" smtClean="0"/>
              <a:t>patrocinio</a:t>
            </a:r>
            <a:r>
              <a:rPr lang="en-US" sz="1800" dirty="0" smtClean="0"/>
              <a:t> or @</a:t>
            </a:r>
            <a:r>
              <a:rPr lang="en-US" sz="1800" dirty="0" err="1" smtClean="0"/>
              <a:t>sp_zala</a:t>
            </a:r>
            <a:endParaRPr lang="en-US" sz="18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Each player</a:t>
            </a:r>
            <a:br>
              <a:rPr lang="en-US" dirty="0" smtClean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</a:t>
            </a:r>
            <a:r>
              <a:rPr lang="en-US" dirty="0" err="1" smtClean="0"/>
              <a:t>akes</a:t>
            </a:r>
            <a:r>
              <a:rPr lang="en-US" dirty="0" smtClean="0"/>
              <a:t> a ball (message) from a channel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 smtClean="0"/>
              <a:t>Holds the ball for one second</a:t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Pong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399</Words>
  <Application>Microsoft Macintosh PowerPoint</Application>
  <PresentationFormat>On-screen Show (16:9)</PresentationFormat>
  <Paragraphs>190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Karla</vt:lpstr>
      <vt:lpstr>Raleway</vt:lpstr>
      <vt:lpstr>Arial</vt:lpstr>
      <vt:lpstr>Escalus template</vt:lpstr>
      <vt:lpstr>Playing Ping Pong on Kubernetes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Logic Flow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Task</vt:lpstr>
      <vt:lpstr>Play time</vt:lpstr>
      <vt:lpstr> Conclusion</vt:lpstr>
      <vt:lpstr>How can we achieve application resilience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23</cp:revision>
  <dcterms:modified xsi:type="dcterms:W3CDTF">2017-09-08T21:51:51Z</dcterms:modified>
</cp:coreProperties>
</file>