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17"/>
  </p:normalViewPr>
  <p:slideViewPr>
    <p:cSldViewPr snapToGrid="0" snapToObjects="1">
      <p:cViewPr varScale="1">
        <p:scale>
          <a:sx n="93" d="100"/>
          <a:sy n="93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7EB-E8DC-F64D-A89D-BBFBD7C5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889E9-ED19-7A42-8DD3-FBA37E91B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34A4-606B-EF4E-B62F-8F88794B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6A18-323E-B546-96C1-C0B222B8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9F9A-6B4B-6148-AB76-897EF21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582-9DAD-F34F-AEBB-916C1387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AA5C3-E5E2-4D44-9146-F2C5FE58D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DB7B-E3A3-A94F-A29B-40B0BA77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77DB-EA8E-3A4B-8BA8-7F020398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1B55-AB62-1E4A-94D8-D5567799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3896E-8E9B-0044-AAED-267FC64FA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D5857-598F-5D47-A949-257B8EAB1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4A89-A6A4-7C4A-8DD1-4AB1E12D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5CA0-A395-E04D-8448-191D34EE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6916-139A-6A4E-82A1-EFD880AB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DD41-CAEA-7044-895D-A64D6530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447C-D231-8D45-ABF9-17816B95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7343-1F02-194D-9F3A-2449B4B5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8CA-B480-1649-8553-F715789E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9358-0D09-9A4D-8F8B-A12E3FA5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9A06-394D-A84F-AA3C-0FD11D32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D832-4FD9-8649-969D-1916D471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F4DA-F4A1-814F-B804-572EEB70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C8C3-BB4E-AE4B-BDB2-1F35019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D28E-9E20-8849-9BB7-2BCB920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CD48-25DC-4C43-A5CD-F68CEB66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5587-C204-944A-A4CE-F4C75A36A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4ACB5-B4DD-F944-8D97-66825078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CC385-A920-C94D-960D-9DC981B8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62DEB-BCC5-9F4D-92E4-F8CAABDB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4A573-C9C3-1441-9107-65DCD176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7150-D053-1B4E-B617-AED2184C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DD92-3AFA-0144-BBDD-CADC556B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5CA71-B3B4-3E44-AD98-1C2178A9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6A8DB-ED7E-8240-95D8-191C649AF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A52E0-611F-9648-B1ED-77484EFF3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74E8B-F334-ED49-AB2B-7375E810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6058E-3001-B54C-887F-FB69B63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DE687-CB2B-0749-9383-7966E96A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AA5A-0494-B144-ABED-8B615D8E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703F7-3BC1-8444-8261-653F2965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4D139-CFAC-9548-885E-BF6CFD7F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32628-502D-2349-A59D-E0892CD4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A3F8E-8C29-2346-8093-F00F5BED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1C063-7E6E-884F-8B31-39755F13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8EAC2-3B10-A24E-A977-D0A06B67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2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6847-8469-AC45-BF0F-1DE8FCB0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FFE3-6F05-1447-999E-32B0BA15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E5A2A-15C9-214D-9A46-9771209C4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467B-C697-014F-BB58-5FA87283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093E-B348-EF4D-9F00-AAC8D8B1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D4207-42C7-1945-858A-99FF6A9C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CFEC-03A8-1E4C-AA1A-52D94192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07330-2E90-0741-9982-E4C8CC18F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D350-2959-1A4E-94AA-0CDC44A6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B5C9D-4BD0-7541-9254-18E43B2E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55F4-2BC0-0342-B686-479DFA09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F0C2-D402-464E-90F8-4B24499B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66872-1F72-DD49-B7E8-B3EEA62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AE832-C5B4-1849-89EA-798DB2EF4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A37D-6061-A846-AB6D-1CBC143C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FD6C-541F-EC48-A952-9DA60F00EB3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07EF-3812-0947-8E61-689BF36BD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D7DCF-8965-0741-8156-A1DC9452D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0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C7610AB-329B-5B45-B426-AC22A00D0FCA}"/>
              </a:ext>
            </a:extLst>
          </p:cNvPr>
          <p:cNvSpPr/>
          <p:nvPr/>
        </p:nvSpPr>
        <p:spPr>
          <a:xfrm>
            <a:off x="4588547" y="2500006"/>
            <a:ext cx="2278505" cy="869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FEF2B55-D724-524E-A442-D64AEBC5CED9}"/>
              </a:ext>
            </a:extLst>
          </p:cNvPr>
          <p:cNvSpPr/>
          <p:nvPr/>
        </p:nvSpPr>
        <p:spPr>
          <a:xfrm>
            <a:off x="5009011" y="4334051"/>
            <a:ext cx="2403171" cy="869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Collatz</a:t>
            </a:r>
            <a:r>
              <a:rPr lang="en-US" dirty="0"/>
              <a:t> </a:t>
            </a:r>
            <a:r>
              <a:rPr lang="en-US" dirty="0" err="1"/>
              <a:t>Mgr</a:t>
            </a:r>
            <a:endParaRPr lang="en-US" dirty="0"/>
          </a:p>
          <a:p>
            <a:pPr algn="ctr"/>
            <a:r>
              <a:rPr lang="en-US" dirty="0"/>
              <a:t>/</a:t>
            </a:r>
            <a:r>
              <a:rPr lang="en-US" dirty="0" err="1"/>
              <a:t>collatz-mgr</a:t>
            </a:r>
            <a:r>
              <a:rPr lang="en-US" dirty="0"/>
              <a:t>/size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0D57CE8-D388-EE4F-94DA-55A3181E7D6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rot="16200000" flipV="1">
            <a:off x="5486892" y="3610345"/>
            <a:ext cx="964615" cy="482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C9CA0E7-8F4D-8249-97DA-057D485935D7}"/>
              </a:ext>
            </a:extLst>
          </p:cNvPr>
          <p:cNvSpPr/>
          <p:nvPr/>
        </p:nvSpPr>
        <p:spPr>
          <a:xfrm>
            <a:off x="1316399" y="2500006"/>
            <a:ext cx="1678829" cy="8694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Collatz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0EFC3B9-D768-2344-9BE4-010D61BA660F}"/>
              </a:ext>
            </a:extLst>
          </p:cNvPr>
          <p:cNvCxnSpPr>
            <a:stCxn id="32" idx="3"/>
            <a:endCxn id="12" idx="1"/>
          </p:cNvCxnSpPr>
          <p:nvPr/>
        </p:nvCxnSpPr>
        <p:spPr>
          <a:xfrm>
            <a:off x="2995228" y="2934721"/>
            <a:ext cx="159331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1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18393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Patrocinio</dc:creator>
  <cp:lastModifiedBy>Eduardo Patrocinio</cp:lastModifiedBy>
  <cp:revision>47</cp:revision>
  <dcterms:created xsi:type="dcterms:W3CDTF">2018-05-28T11:43:09Z</dcterms:created>
  <dcterms:modified xsi:type="dcterms:W3CDTF">2018-12-02T22:26:03Z</dcterms:modified>
</cp:coreProperties>
</file>