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Saiman" initials="JS" lastIdx="1" clrIdx="0">
    <p:extLst>
      <p:ext uri="{19B8F6BF-5375-455C-9EA6-DF929625EA0E}">
        <p15:presenceInfo xmlns:p15="http://schemas.microsoft.com/office/powerpoint/2012/main" userId="c90acd752ccddaad" providerId="Windows Live"/>
      </p:ext>
    </p:extLst>
  </p:cmAuthor>
  <p:cmAuthor id="2" name="Géraldine GREGO" initials="GG" lastIdx="15" clrIdx="1">
    <p:extLst>
      <p:ext uri="{19B8F6BF-5375-455C-9EA6-DF929625EA0E}">
        <p15:presenceInfo xmlns:p15="http://schemas.microsoft.com/office/powerpoint/2012/main" userId="Géraldine GRE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215388"/>
    <a:srgbClr val="2E3F6E"/>
    <a:srgbClr val="770000"/>
    <a:srgbClr val="56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739C7-D015-44DD-9FC4-3449FCBDFB5F}" v="4" dt="2023-01-10T16:43:3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670"/>
  </p:normalViewPr>
  <p:slideViewPr>
    <p:cSldViewPr snapToGrid="0">
      <p:cViewPr varScale="1">
        <p:scale>
          <a:sx n="150" d="100"/>
          <a:sy n="150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EUDARIC" userId="b2db16cd-572d-4449-ab11-55a70b6e45fa" providerId="ADAL" clId="{D65856E8-8F05-438D-993A-A287F342EF78}"/>
    <pc:docChg chg="modSld sldOrd">
      <pc:chgData name="Vanessa EUDARIC" userId="b2db16cd-572d-4449-ab11-55a70b6e45fa" providerId="ADAL" clId="{D65856E8-8F05-438D-993A-A287F342EF78}" dt="2021-12-09T00:14:28.011" v="1"/>
      <pc:docMkLst>
        <pc:docMk/>
      </pc:docMkLst>
      <pc:sldChg chg="ord">
        <pc:chgData name="Vanessa EUDARIC" userId="b2db16cd-572d-4449-ab11-55a70b6e45fa" providerId="ADAL" clId="{D65856E8-8F05-438D-993A-A287F342EF78}" dt="2021-12-09T00:14:28.011" v="1"/>
        <pc:sldMkLst>
          <pc:docMk/>
          <pc:sldMk cId="1504618221" sldId="277"/>
        </pc:sldMkLst>
      </pc:sldChg>
    </pc:docChg>
  </pc:docChgLst>
  <pc:docChgLst>
    <pc:chgData name="Vanessa EUDARIC" userId="b2db16cd-572d-4449-ab11-55a70b6e45fa" providerId="ADAL" clId="{A6631815-9AE2-4980-A925-10416C445A2C}"/>
    <pc:docChg chg="modSld">
      <pc:chgData name="Vanessa EUDARIC" userId="b2db16cd-572d-4449-ab11-55a70b6e45fa" providerId="ADAL" clId="{A6631815-9AE2-4980-A925-10416C445A2C}" dt="2021-03-30T13:29:03.242" v="120" actId="20577"/>
      <pc:docMkLst>
        <pc:docMk/>
      </pc:docMkLst>
      <pc:sldChg chg="modSp mod">
        <pc:chgData name="Vanessa EUDARIC" userId="b2db16cd-572d-4449-ab11-55a70b6e45fa" providerId="ADAL" clId="{A6631815-9AE2-4980-A925-10416C445A2C}" dt="2021-03-30T13:29:03.242" v="120" actId="20577"/>
        <pc:sldMkLst>
          <pc:docMk/>
          <pc:sldMk cId="1504618221" sldId="277"/>
        </pc:sldMkLst>
        <pc:spChg chg="mod">
          <ac:chgData name="Vanessa EUDARIC" userId="b2db16cd-572d-4449-ab11-55a70b6e45fa" providerId="ADAL" clId="{A6631815-9AE2-4980-A925-10416C445A2C}" dt="2021-03-30T13:29:03.242" v="120" actId="20577"/>
          <ac:spMkLst>
            <pc:docMk/>
            <pc:sldMk cId="1504618221" sldId="277"/>
            <ac:spMk id="7" creationId="{D170CFAE-D3BF-4487-9923-026F76F3B1BC}"/>
          </ac:spMkLst>
        </pc:spChg>
        <pc:spChg chg="mod">
          <ac:chgData name="Vanessa EUDARIC" userId="b2db16cd-572d-4449-ab11-55a70b6e45fa" providerId="ADAL" clId="{A6631815-9AE2-4980-A925-10416C445A2C}" dt="2021-03-30T13:26:32.188" v="11" actId="20577"/>
          <ac:spMkLst>
            <pc:docMk/>
            <pc:sldMk cId="1504618221" sldId="277"/>
            <ac:spMk id="8" creationId="{A6B62962-50B5-4FD5-AA76-5E110D6A6E54}"/>
          </ac:spMkLst>
        </pc:spChg>
        <pc:spChg chg="mod">
          <ac:chgData name="Vanessa EUDARIC" userId="b2db16cd-572d-4449-ab11-55a70b6e45fa" providerId="ADAL" clId="{A6631815-9AE2-4980-A925-10416C445A2C}" dt="2021-03-30T13:26:39.330" v="17" actId="20577"/>
          <ac:spMkLst>
            <pc:docMk/>
            <pc:sldMk cId="1504618221" sldId="277"/>
            <ac:spMk id="9" creationId="{DBBA8183-3D6E-46F1-9BE9-BEC809877712}"/>
          </ac:spMkLst>
        </pc:spChg>
        <pc:spChg chg="mod">
          <ac:chgData name="Vanessa EUDARIC" userId="b2db16cd-572d-4449-ab11-55a70b6e45fa" providerId="ADAL" clId="{A6631815-9AE2-4980-A925-10416C445A2C}" dt="2021-03-30T13:26:47.947" v="21" actId="20577"/>
          <ac:spMkLst>
            <pc:docMk/>
            <pc:sldMk cId="1504618221" sldId="277"/>
            <ac:spMk id="10" creationId="{EA9C2E9C-3BC4-454B-A98E-9D0D4AB2A722}"/>
          </ac:spMkLst>
        </pc:spChg>
        <pc:spChg chg="mod">
          <ac:chgData name="Vanessa EUDARIC" userId="b2db16cd-572d-4449-ab11-55a70b6e45fa" providerId="ADAL" clId="{A6631815-9AE2-4980-A925-10416C445A2C}" dt="2021-03-30T13:26:25.618" v="3" actId="20577"/>
          <ac:spMkLst>
            <pc:docMk/>
            <pc:sldMk cId="1504618221" sldId="277"/>
            <ac:spMk id="11" creationId="{D628B2B1-8640-4FF1-866B-0E562521B652}"/>
          </ac:spMkLst>
        </pc:spChg>
      </pc:sldChg>
    </pc:docChg>
  </pc:docChgLst>
  <pc:docChgLst>
    <pc:chgData name="Géraldine GREGO" userId="9c5b5453-db16-4990-a5b8-70d92e1a2614" providerId="ADAL" clId="{361A012A-0A5A-40DA-B1C7-C91D9BC028D7}"/>
    <pc:docChg chg="custSel addSld delSld modSld">
      <pc:chgData name="Géraldine GREGO" userId="9c5b5453-db16-4990-a5b8-70d92e1a2614" providerId="ADAL" clId="{361A012A-0A5A-40DA-B1C7-C91D9BC028D7}" dt="2022-01-28T11:52:17.642" v="4" actId="47"/>
      <pc:docMkLst>
        <pc:docMk/>
      </pc:docMkLst>
      <pc:sldChg chg="del">
        <pc:chgData name="Géraldine GREGO" userId="9c5b5453-db16-4990-a5b8-70d92e1a2614" providerId="ADAL" clId="{361A012A-0A5A-40DA-B1C7-C91D9BC028D7}" dt="2022-01-28T11:52:13.505" v="3" actId="47"/>
        <pc:sldMkLst>
          <pc:docMk/>
          <pc:sldMk cId="1582852137" sldId="264"/>
        </pc:sldMkLst>
      </pc:sldChg>
      <pc:sldChg chg="del">
        <pc:chgData name="Géraldine GREGO" userId="9c5b5453-db16-4990-a5b8-70d92e1a2614" providerId="ADAL" clId="{361A012A-0A5A-40DA-B1C7-C91D9BC028D7}" dt="2022-01-28T11:52:17.642" v="4" actId="47"/>
        <pc:sldMkLst>
          <pc:docMk/>
          <pc:sldMk cId="3212767526" sldId="271"/>
        </pc:sldMkLst>
      </pc:sldChg>
      <pc:sldChg chg="addSp delSp modSp add mod">
        <pc:chgData name="Géraldine GREGO" userId="9c5b5453-db16-4990-a5b8-70d92e1a2614" providerId="ADAL" clId="{361A012A-0A5A-40DA-B1C7-C91D9BC028D7}" dt="2022-01-28T11:52:06.532" v="2"/>
        <pc:sldMkLst>
          <pc:docMk/>
          <pc:sldMk cId="131700690" sldId="293"/>
        </pc:sldMkLst>
        <pc:spChg chg="del">
          <ac:chgData name="Géraldine GREGO" userId="9c5b5453-db16-4990-a5b8-70d92e1a2614" providerId="ADAL" clId="{361A012A-0A5A-40DA-B1C7-C91D9BC028D7}" dt="2022-01-28T11:52:06.120" v="1" actId="478"/>
          <ac:spMkLst>
            <pc:docMk/>
            <pc:sldMk cId="131700690" sldId="293"/>
            <ac:spMk id="3" creationId="{85391F10-3C8E-4B9B-8947-B60DCEF84A5F}"/>
          </ac:spMkLst>
        </pc:spChg>
        <pc:spChg chg="add mod">
          <ac:chgData name="Géraldine GREGO" userId="9c5b5453-db16-4990-a5b8-70d92e1a2614" providerId="ADAL" clId="{361A012A-0A5A-40DA-B1C7-C91D9BC028D7}" dt="2022-01-28T11:52:06.532" v="2"/>
          <ac:spMkLst>
            <pc:docMk/>
            <pc:sldMk cId="131700690" sldId="293"/>
            <ac:spMk id="62" creationId="{35DFA90A-44E1-4E7A-AFE6-86DEB831D09E}"/>
          </ac:spMkLst>
        </pc:spChg>
      </pc:sldChg>
    </pc:docChg>
  </pc:docChgLst>
  <pc:docChgLst>
    <pc:chgData name="Géraldine GREGO" userId="9c5b5453-db16-4990-a5b8-70d92e1a2614" providerId="ADAL" clId="{56215954-89CD-4F4E-91B3-85B15CBA59AC}"/>
    <pc:docChg chg="undo redo custSel addSld delSld modSld sldOrd">
      <pc:chgData name="Géraldine GREGO" userId="9c5b5453-db16-4990-a5b8-70d92e1a2614" providerId="ADAL" clId="{56215954-89CD-4F4E-91B3-85B15CBA59AC}" dt="2021-04-13T12:23:44.710" v="2430" actId="478"/>
      <pc:docMkLst>
        <pc:docMk/>
      </pc:docMkLst>
      <pc:sldChg chg="addSp delSp modSp mod">
        <pc:chgData name="Géraldine GREGO" userId="9c5b5453-db16-4990-a5b8-70d92e1a2614" providerId="ADAL" clId="{56215954-89CD-4F4E-91B3-85B15CBA59AC}" dt="2021-03-23T16:49:31.710" v="1016" actId="1076"/>
        <pc:sldMkLst>
          <pc:docMk/>
          <pc:sldMk cId="756688358" sldId="261"/>
        </pc:sldMkLst>
        <pc:spChg chg="add mod">
          <ac:chgData name="Géraldine GREGO" userId="9c5b5453-db16-4990-a5b8-70d92e1a2614" providerId="ADAL" clId="{56215954-89CD-4F4E-91B3-85B15CBA59AC}" dt="2021-03-23T16:49:24.084" v="1013"/>
          <ac:spMkLst>
            <pc:docMk/>
            <pc:sldMk cId="756688358" sldId="261"/>
            <ac:spMk id="8" creationId="{A28FAF65-653C-4714-9FD7-742C2CF3D2EA}"/>
          </ac:spMkLst>
        </pc:spChg>
        <pc:spChg chg="mod">
          <ac:chgData name="Géraldine GREGO" userId="9c5b5453-db16-4990-a5b8-70d92e1a2614" providerId="ADAL" clId="{56215954-89CD-4F4E-91B3-85B15CBA59AC}" dt="2021-03-23T16:49:31.710" v="1016" actId="1076"/>
          <ac:spMkLst>
            <pc:docMk/>
            <pc:sldMk cId="756688358" sldId="261"/>
            <ac:spMk id="10" creationId="{C2EEE757-B9D9-401C-989C-8812DA0EB57A}"/>
          </ac:spMkLst>
        </pc:spChg>
        <pc:spChg chg="del">
          <ac:chgData name="Géraldine GREGO" userId="9c5b5453-db16-4990-a5b8-70d92e1a2614" providerId="ADAL" clId="{56215954-89CD-4F4E-91B3-85B15CBA59AC}" dt="2021-03-23T16:49:01.652" v="1011" actId="478"/>
          <ac:spMkLst>
            <pc:docMk/>
            <pc:sldMk cId="756688358" sldId="261"/>
            <ac:spMk id="14" creationId="{A10FE931-AB55-44CA-8EC0-80CDED1A758C}"/>
          </ac:spMkLst>
        </pc:spChg>
      </pc:sldChg>
      <pc:sldChg chg="addSp delSp modSp mod">
        <pc:chgData name="Géraldine GREGO" userId="9c5b5453-db16-4990-a5b8-70d92e1a2614" providerId="ADAL" clId="{56215954-89CD-4F4E-91B3-85B15CBA59AC}" dt="2021-03-23T16:02:18.393" v="789" actId="1076"/>
        <pc:sldMkLst>
          <pc:docMk/>
          <pc:sldMk cId="1582852137" sldId="264"/>
        </pc:sldMkLst>
        <pc:spChg chg="mod">
          <ac:chgData name="Géraldine GREGO" userId="9c5b5453-db16-4990-a5b8-70d92e1a2614" providerId="ADAL" clId="{56215954-89CD-4F4E-91B3-85B15CBA59AC}" dt="2021-03-17T14:24:03.671" v="65" actId="255"/>
          <ac:spMkLst>
            <pc:docMk/>
            <pc:sldMk cId="1582852137" sldId="264"/>
            <ac:spMk id="5" creationId="{5C5B8056-F77B-4BC5-9D22-1F6BB7F1ADC3}"/>
          </ac:spMkLst>
        </pc:spChg>
        <pc:spChg chg="add mod">
          <ac:chgData name="Géraldine GREGO" userId="9c5b5453-db16-4990-a5b8-70d92e1a2614" providerId="ADAL" clId="{56215954-89CD-4F4E-91B3-85B15CBA59AC}" dt="2021-03-23T16:02:18.393" v="789" actId="1076"/>
          <ac:spMkLst>
            <pc:docMk/>
            <pc:sldMk cId="1582852137" sldId="264"/>
            <ac:spMk id="35" creationId="{DBE98BE2-5062-44DE-8BC3-8015A55E209A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1" creationId="{894D09A2-36C6-4E55-94A7-C62BF6A434F8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2" creationId="{0AD534B1-A035-43EA-8CED-675A15C6CFB9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3" creationId="{B2352742-E386-47FA-9732-8CA00BA11AAB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4" creationId="{74C17D68-ADA5-4600-A923-DC2E423FC535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5" creationId="{6B29A202-141A-47CC-AC2F-3F0699E39215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6" creationId="{3858EB0B-840C-4C49-9682-A5B5A173928F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7" creationId="{E18B66B4-DEC4-42CA-B8CB-1B076968D260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8" creationId="{E30E271B-E842-48CE-8D80-5D3F596852BD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49" creationId="{BC578D69-7678-45DC-9409-CE67A5C4ADED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0" creationId="{1672B911-8D0B-419E-AAE0-47D7313DBEE5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1" creationId="{1620D142-0646-45F3-8040-06F61A5EF9A1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2" creationId="{CA5DBAAC-8E25-43CC-A6F1-F57FB154CF27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3" creationId="{66387AA8-E609-43F1-AA7F-4038533E885A}"/>
          </ac:spMkLst>
        </pc:spChg>
        <pc:spChg chg="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4" creationId="{690C4FAC-CFD2-43D5-89FB-66D0A40EC411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5" creationId="{DB2B6E39-CE2C-463B-94E1-98C0E79FC9F4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6" creationId="{4EE2C333-D51A-4882-B2A8-CA1B5B6417A3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7" creationId="{BA994CDE-DCD0-4A7C-AD18-D429D50A9C5B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58" creationId="{A4D7F3CF-EE79-40DF-B0BF-78C9A2E54ACB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60" creationId="{3BCA39CE-60D5-47BF-85B1-8E05A28B46BF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62" creationId="{0774A7B9-53C4-42B9-BAEA-F3D4987050C1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64" creationId="{7B5D387C-82E7-47E2-A7DA-A6E5FC6CD276}"/>
          </ac:spMkLst>
        </pc:spChg>
        <pc:spChg chg="add del mod">
          <ac:chgData name="Géraldine GREGO" userId="9c5b5453-db16-4990-a5b8-70d92e1a2614" providerId="ADAL" clId="{56215954-89CD-4F4E-91B3-85B15CBA59AC}" dt="2021-03-23T16:02:13.350" v="788" actId="478"/>
          <ac:spMkLst>
            <pc:docMk/>
            <pc:sldMk cId="1582852137" sldId="264"/>
            <ac:spMk id="66" creationId="{5202D9BA-C180-4F3E-915C-13D1B66D90AA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67" creationId="{F87D80DE-B8C9-4A3E-B4A7-E1B77E1FA9A1}"/>
          </ac:spMkLst>
        </pc:spChg>
        <pc:spChg chg="add mod">
          <ac:chgData name="Géraldine GREGO" userId="9c5b5453-db16-4990-a5b8-70d92e1a2614" providerId="ADAL" clId="{56215954-89CD-4F4E-91B3-85B15CBA59AC}" dt="2021-03-17T13:59:42.897" v="1"/>
          <ac:spMkLst>
            <pc:docMk/>
            <pc:sldMk cId="1582852137" sldId="264"/>
            <ac:spMk id="68" creationId="{33067F60-D6FE-45AC-B821-2B23B1F961FD}"/>
          </ac:spMkLst>
        </pc:spChg>
        <pc:spChg chg="del">
          <ac:chgData name="Géraldine GREGO" userId="9c5b5453-db16-4990-a5b8-70d92e1a2614" providerId="ADAL" clId="{56215954-89CD-4F4E-91B3-85B15CBA59AC}" dt="2021-03-17T13:59:42.413" v="0" actId="478"/>
          <ac:spMkLst>
            <pc:docMk/>
            <pc:sldMk cId="1582852137" sldId="264"/>
            <ac:spMk id="98" creationId="{544F7F28-C9F1-47B4-AB82-24277775D411}"/>
          </ac:spMkLst>
        </pc:spChg>
        <pc:spChg chg="del">
          <ac:chgData name="Géraldine GREGO" userId="9c5b5453-db16-4990-a5b8-70d92e1a2614" providerId="ADAL" clId="{56215954-89CD-4F4E-91B3-85B15CBA59AC}" dt="2021-03-17T13:59:42.413" v="0" actId="478"/>
          <ac:spMkLst>
            <pc:docMk/>
            <pc:sldMk cId="1582852137" sldId="264"/>
            <ac:spMk id="99" creationId="{3DB811A9-7225-48AE-8663-536709DD7D55}"/>
          </ac:spMkLst>
        </pc:spChg>
        <pc:spChg chg="del">
          <ac:chgData name="Géraldine GREGO" userId="9c5b5453-db16-4990-a5b8-70d92e1a2614" providerId="ADAL" clId="{56215954-89CD-4F4E-91B3-85B15CBA59AC}" dt="2021-03-17T13:59:42.413" v="0" actId="478"/>
          <ac:spMkLst>
            <pc:docMk/>
            <pc:sldMk cId="1582852137" sldId="264"/>
            <ac:spMk id="100" creationId="{84C68CB2-2CE7-4338-AAFA-E82FC6FCDCBE}"/>
          </ac:spMkLst>
        </pc:spChg>
        <pc:spChg chg="del">
          <ac:chgData name="Géraldine GREGO" userId="9c5b5453-db16-4990-a5b8-70d92e1a2614" providerId="ADAL" clId="{56215954-89CD-4F4E-91B3-85B15CBA59AC}" dt="2021-03-17T13:59:42.413" v="0" actId="478"/>
          <ac:spMkLst>
            <pc:docMk/>
            <pc:sldMk cId="1582852137" sldId="264"/>
            <ac:spMk id="101" creationId="{1E7D01BD-1C05-4D5E-9030-6C877D14C6F9}"/>
          </ac:spMkLst>
        </pc:spChg>
        <pc:grpChg chg="del">
          <ac:chgData name="Géraldine GREGO" userId="9c5b5453-db16-4990-a5b8-70d92e1a2614" providerId="ADAL" clId="{56215954-89CD-4F4E-91B3-85B15CBA59AC}" dt="2021-03-17T13:59:42.413" v="0" actId="478"/>
          <ac:grpSpMkLst>
            <pc:docMk/>
            <pc:sldMk cId="1582852137" sldId="264"/>
            <ac:grpSpMk id="12" creationId="{32F28AD9-E6D8-4E0D-925D-F4D3D2F09A34}"/>
          </ac:grpSpMkLst>
        </pc:grpChg>
        <pc:grpChg chg="add mod">
          <ac:chgData name="Géraldine GREGO" userId="9c5b5453-db16-4990-a5b8-70d92e1a2614" providerId="ADAL" clId="{56215954-89CD-4F4E-91B3-85B15CBA59AC}" dt="2021-03-17T13:59:42.897" v="1"/>
          <ac:grpSpMkLst>
            <pc:docMk/>
            <pc:sldMk cId="1582852137" sldId="264"/>
            <ac:grpSpMk id="39" creationId="{292AE265-4EB2-4428-9231-C780A3560E9C}"/>
          </ac:grpSpMkLst>
        </pc:grpChg>
        <pc:grpChg chg="del">
          <ac:chgData name="Géraldine GREGO" userId="9c5b5453-db16-4990-a5b8-70d92e1a2614" providerId="ADAL" clId="{56215954-89CD-4F4E-91B3-85B15CBA59AC}" dt="2021-03-17T13:59:42.413" v="0" actId="478"/>
          <ac:grpSpMkLst>
            <pc:docMk/>
            <pc:sldMk cId="1582852137" sldId="264"/>
            <ac:grpSpMk id="86" creationId="{21845FE4-4F2B-4625-92F7-DFE74788BE9C}"/>
          </ac:grpSpMkLst>
        </pc:grpChg>
        <pc:grpChg chg="del">
          <ac:chgData name="Géraldine GREGO" userId="9c5b5453-db16-4990-a5b8-70d92e1a2614" providerId="ADAL" clId="{56215954-89CD-4F4E-91B3-85B15CBA59AC}" dt="2021-03-17T13:59:42.413" v="0" actId="478"/>
          <ac:grpSpMkLst>
            <pc:docMk/>
            <pc:sldMk cId="1582852137" sldId="264"/>
            <ac:grpSpMk id="89" creationId="{88C54999-A980-47D6-B4EA-28F9B5FC1C9F}"/>
          </ac:grpSpMkLst>
        </pc:grpChg>
        <pc:grpChg chg="del">
          <ac:chgData name="Géraldine GREGO" userId="9c5b5453-db16-4990-a5b8-70d92e1a2614" providerId="ADAL" clId="{56215954-89CD-4F4E-91B3-85B15CBA59AC}" dt="2021-03-17T13:59:42.413" v="0" actId="478"/>
          <ac:grpSpMkLst>
            <pc:docMk/>
            <pc:sldMk cId="1582852137" sldId="264"/>
            <ac:grpSpMk id="92" creationId="{C13D44AA-1233-49F1-9115-E8A09BA68740}"/>
          </ac:grpSpMkLst>
        </pc:grpChg>
        <pc:grpChg chg="del">
          <ac:chgData name="Géraldine GREGO" userId="9c5b5453-db16-4990-a5b8-70d92e1a2614" providerId="ADAL" clId="{56215954-89CD-4F4E-91B3-85B15CBA59AC}" dt="2021-03-17T13:59:42.413" v="0" actId="478"/>
          <ac:grpSpMkLst>
            <pc:docMk/>
            <pc:sldMk cId="1582852137" sldId="264"/>
            <ac:grpSpMk id="95" creationId="{2BE40ADC-F1DC-49AF-BCE6-35644D2D4FF1}"/>
          </ac:grpSpMkLst>
        </pc:grpChg>
        <pc:picChg chg="add mod">
          <ac:chgData name="Géraldine GREGO" userId="9c5b5453-db16-4990-a5b8-70d92e1a2614" providerId="ADAL" clId="{56215954-89CD-4F4E-91B3-85B15CBA59AC}" dt="2021-03-17T13:59:42.897" v="1"/>
          <ac:picMkLst>
            <pc:docMk/>
            <pc:sldMk cId="1582852137" sldId="264"/>
            <ac:picMk id="59" creationId="{3095A1B6-333F-47D5-A007-50D596B9AFB5}"/>
          </ac:picMkLst>
        </pc:picChg>
        <pc:picChg chg="add mod">
          <ac:chgData name="Géraldine GREGO" userId="9c5b5453-db16-4990-a5b8-70d92e1a2614" providerId="ADAL" clId="{56215954-89CD-4F4E-91B3-85B15CBA59AC}" dt="2021-03-17T13:59:42.897" v="1"/>
          <ac:picMkLst>
            <pc:docMk/>
            <pc:sldMk cId="1582852137" sldId="264"/>
            <ac:picMk id="61" creationId="{3745403B-FEC0-4084-96D6-408EF5C38318}"/>
          </ac:picMkLst>
        </pc:picChg>
        <pc:picChg chg="add mod">
          <ac:chgData name="Géraldine GREGO" userId="9c5b5453-db16-4990-a5b8-70d92e1a2614" providerId="ADAL" clId="{56215954-89CD-4F4E-91B3-85B15CBA59AC}" dt="2021-03-17T13:59:42.897" v="1"/>
          <ac:picMkLst>
            <pc:docMk/>
            <pc:sldMk cId="1582852137" sldId="264"/>
            <ac:picMk id="63" creationId="{9B015969-3E8F-47FD-8925-4FE7E86BD70F}"/>
          </ac:picMkLst>
        </pc:picChg>
        <pc:picChg chg="add mod">
          <ac:chgData name="Géraldine GREGO" userId="9c5b5453-db16-4990-a5b8-70d92e1a2614" providerId="ADAL" clId="{56215954-89CD-4F4E-91B3-85B15CBA59AC}" dt="2021-03-17T13:59:42.897" v="1"/>
          <ac:picMkLst>
            <pc:docMk/>
            <pc:sldMk cId="1582852137" sldId="264"/>
            <ac:picMk id="65" creationId="{9CCC09D9-AADD-4C54-B156-7AE4417FA320}"/>
          </ac:picMkLst>
        </pc:picChg>
        <pc:cxnChg chg="mod">
          <ac:chgData name="Géraldine GREGO" userId="9c5b5453-db16-4990-a5b8-70d92e1a2614" providerId="ADAL" clId="{56215954-89CD-4F4E-91B3-85B15CBA59AC}" dt="2021-03-17T13:59:42.897" v="1"/>
          <ac:cxnSpMkLst>
            <pc:docMk/>
            <pc:sldMk cId="1582852137" sldId="264"/>
            <ac:cxnSpMk id="40" creationId="{50BE841E-982C-4DE1-A20C-B43544B8F6AC}"/>
          </ac:cxnSpMkLst>
        </pc:cxnChg>
      </pc:sldChg>
      <pc:sldChg chg="addSp delSp modSp mod">
        <pc:chgData name="Géraldine GREGO" userId="9c5b5453-db16-4990-a5b8-70d92e1a2614" providerId="ADAL" clId="{56215954-89CD-4F4E-91B3-85B15CBA59AC}" dt="2021-03-17T14:25:36.643" v="77" actId="255"/>
        <pc:sldMkLst>
          <pc:docMk/>
          <pc:sldMk cId="4148728213" sldId="265"/>
        </pc:sldMkLst>
        <pc:spChg chg="mod">
          <ac:chgData name="Géraldine GREGO" userId="9c5b5453-db16-4990-a5b8-70d92e1a2614" providerId="ADAL" clId="{56215954-89CD-4F4E-91B3-85B15CBA59AC}" dt="2021-03-17T14:25:36.643" v="77" actId="255"/>
          <ac:spMkLst>
            <pc:docMk/>
            <pc:sldMk cId="4148728213" sldId="265"/>
            <ac:spMk id="5" creationId="{A91D8874-D11E-49AF-92D3-3C6E931D867C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6" creationId="{FBC0CD24-A9BF-4AFB-8751-6F8F6DC836AC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7" creationId="{AEEFCD59-7B70-42B6-91EB-1B57B1E18BAD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8" creationId="{24B98E65-7882-422A-B68D-B1619A7C2970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9" creationId="{A7624B6C-2B4B-461D-A2E3-2E39A8416B71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60" creationId="{F561A7E2-EF64-479F-BD0C-95DEF8606F59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63" creationId="{FE3C01FF-6BFD-43BA-8E15-C4AD37162519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64" creationId="{5BE4A9D7-03AE-4FC9-B199-60232FEA3C5F}"/>
          </ac:spMkLst>
        </pc:spChg>
        <pc:spChg chg="del">
          <ac:chgData name="Géraldine GREGO" userId="9c5b5453-db16-4990-a5b8-70d92e1a2614" providerId="ADAL" clId="{56215954-89CD-4F4E-91B3-85B15CBA59AC}" dt="2021-03-17T14:16:20.453" v="33" actId="478"/>
          <ac:spMkLst>
            <pc:docMk/>
            <pc:sldMk cId="4148728213" sldId="265"/>
            <ac:spMk id="66" creationId="{DD46BAD0-0DB8-47AF-8C15-1E5E9B95901F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70" creationId="{15B39C08-B5BF-4643-8EFE-AB166004D932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71" creationId="{AD2693C6-9786-4BF4-9A00-9E6E46695E5B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72" creationId="{94C733DC-6FFC-49A6-B1C0-0B6DF3EA157F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73" creationId="{E1A461A3-7084-48E1-9974-71A379B10D47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83" creationId="{AA57CFA5-AD86-4F88-8555-E6AA9A237DA0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84" creationId="{B2317B7F-742B-40FE-B3F0-1773B2E1CA5E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86" creationId="{21F97786-13B5-4ABA-8C9F-3091EDDDB881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87" creationId="{BF3DE0ED-2D07-4671-9E35-F0F765B69ECE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89" creationId="{3867374C-AD87-49C9-92E7-7BB4FD61EA59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0" creationId="{D9A0EED0-63FA-4498-99AB-922F86B415C4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2" creationId="{EC22E647-047B-4B5E-A0A7-C85A871CED14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3" creationId="{C85AA55B-4EA0-4AEB-8A54-C40634C2F1CB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5" creationId="{2DE023D9-0512-4032-B7E3-00236AE08E86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6" creationId="{768A1560-00BA-4654-9B29-AD304DC5DC3C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8" creationId="{D1D263A2-C426-404D-B0D6-03FA594F0B9E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99" creationId="{E113B9F4-FA59-49B7-A654-FA23FE1F8032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01" creationId="{A250162B-8E07-4A71-A48A-29C8F435DCF1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02" creationId="{5342E5F1-658B-4B90-810D-6FBCD4808DFA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04" creationId="{717C2725-DF3B-4101-87AE-306C04362179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05" creationId="{182991BA-409D-4666-8516-8C62CA052BFA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07" creationId="{F018615F-23EE-4B81-88F9-BCC88A27C5CF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08" creationId="{0A22F8F4-4E87-4F0C-A0E2-46E4D2194C85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10" creationId="{76C4ED22-724A-4AFC-8699-A354453D1928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11" creationId="{393E1615-2C24-406B-A373-1E2B467C9597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13" creationId="{EE1F7F6A-E871-490A-A0AF-30E0CCB1C9A4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14" creationId="{5623E52F-03F2-4FBF-8C8E-73C71D04FBB3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17" creationId="{1CDDFB93-B880-49DB-ADEB-E256E3EFDB0B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18" creationId="{177D2F6C-14EF-401A-9879-A7905BC61C44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22" creationId="{A88B85C3-D05E-435B-BC8C-E1C8366A0F54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23" creationId="{34FAE2A4-F439-4EDF-94F7-53AACD2C8183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25" creationId="{714F36FD-8127-4D7E-AD27-F6DD8B819F80}"/>
          </ac:spMkLst>
        </pc:spChg>
        <pc:spChg chg="mod">
          <ac:chgData name="Géraldine GREGO" userId="9c5b5453-db16-4990-a5b8-70d92e1a2614" providerId="ADAL" clId="{56215954-89CD-4F4E-91B3-85B15CBA59AC}" dt="2021-03-17T14:16:22.768" v="34"/>
          <ac:spMkLst>
            <pc:docMk/>
            <pc:sldMk cId="4148728213" sldId="265"/>
            <ac:spMk id="126" creationId="{F21F55C3-BFB5-4F62-8EB9-843F0E6F85FC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127" creationId="{27DC13FB-215C-4FE9-AC50-5B7AD18BDE45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130" creationId="{8ECF5657-9A48-437D-A32D-346F0469A633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131" creationId="{B419C868-7296-41DA-9F27-360415C3807E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133" creationId="{D018EBF4-7D9E-4DC0-A6C2-E1C72D985C83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134" creationId="{9864BDE6-354C-4ECD-8CBC-E3CE85536DA3}"/>
          </ac:spMkLst>
        </pc:spChg>
        <pc:spChg chg="add mod">
          <ac:chgData name="Géraldine GREGO" userId="9c5b5453-db16-4990-a5b8-70d92e1a2614" providerId="ADAL" clId="{56215954-89CD-4F4E-91B3-85B15CBA59AC}" dt="2021-03-17T14:16:26.482" v="41" actId="1037"/>
          <ac:spMkLst>
            <pc:docMk/>
            <pc:sldMk cId="4148728213" sldId="265"/>
            <ac:spMk id="136" creationId="{0C51D1D3-2322-4D6B-BDBE-F8FECAA7FBFD}"/>
          </ac:spMkLst>
        </pc:s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18" creationId="{EF3E7424-8E45-44EA-B6DF-EA8DFE44ED1F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21" creationId="{26A0C93E-9EC6-4E17-9D70-4136A0FDF6D6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24" creationId="{7857577F-D757-44A2-AC7A-71BF7EA35F20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27" creationId="{B4175868-FA0D-4B17-906C-379FA0436522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30" creationId="{769078FE-BB2A-4254-9F22-996646A0C7F6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33" creationId="{32C29292-9D7E-43E0-96C2-51D2E5F276E7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36" creationId="{7568B793-B56D-40A4-B664-2A8E23FC6019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39" creationId="{FBBF285B-8595-4F37-8591-9023C47A1EF8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42" creationId="{021D3EC4-5EF4-4F6F-A5FC-ACA4250E7C94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45" creationId="{9C111CCD-72D8-43ED-B40E-8373EBE56EB6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48" creationId="{BDF5A697-C484-42CC-B356-9C42A5C3375B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52" creationId="{97688644-6EA7-4AAB-85AD-D9FDD7E44DF3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57" creationId="{9C9AE5BC-0122-45CA-A0D8-DC5271362DB5}"/>
          </ac:grpSpMkLst>
        </pc:grpChg>
        <pc:grpChg chg="del">
          <ac:chgData name="Géraldine GREGO" userId="9c5b5453-db16-4990-a5b8-70d92e1a2614" providerId="ADAL" clId="{56215954-89CD-4F4E-91B3-85B15CBA59AC}" dt="2021-03-17T14:16:20.453" v="33" actId="478"/>
          <ac:grpSpMkLst>
            <pc:docMk/>
            <pc:sldMk cId="4148728213" sldId="265"/>
            <ac:grpSpMk id="67" creationId="{63CD4912-8E37-4847-9410-44C780257820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82" creationId="{12EA29B4-E03E-487C-82CC-583246E0FBBD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85" creationId="{2B69074B-9967-4D24-9EAB-DC0D747516AB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88" creationId="{477EC595-27B3-43E0-AFBF-114875EB610C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91" creationId="{B049E82B-95CB-403B-8828-14725256CA6E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94" creationId="{E6C3BC60-8997-4C7C-B358-343FB12C0944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97" creationId="{1D326A52-DABC-4228-A8AB-F33C184A156D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00" creationId="{63412ECC-AB9F-4072-9AF2-12E8F06FC563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03" creationId="{34002FCC-F0C3-412B-8BAF-910B78CC4D13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06" creationId="{17C90689-12CE-4436-8D13-4E370E532C54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09" creationId="{7C519CF2-6671-4928-BF98-9AB3D194C8E4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12" creationId="{C61774AE-88AC-4498-B772-DB1AEF75CFB3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16" creationId="{85CBF909-D154-4433-90AE-7B3C514B3363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21" creationId="{201D3D96-D228-491D-A4D1-86181256C2BC}"/>
          </ac:grpSpMkLst>
        </pc:grpChg>
        <pc:grpChg chg="add mod">
          <ac:chgData name="Géraldine GREGO" userId="9c5b5453-db16-4990-a5b8-70d92e1a2614" providerId="ADAL" clId="{56215954-89CD-4F4E-91B3-85B15CBA59AC}" dt="2021-03-17T14:16:26.482" v="41" actId="1037"/>
          <ac:grpSpMkLst>
            <pc:docMk/>
            <pc:sldMk cId="4148728213" sldId="265"/>
            <ac:grpSpMk id="124" creationId="{779078B8-A999-420D-ACA0-091ABCA973EC}"/>
          </ac:grpSpMkLst>
        </pc:grpChg>
        <pc:picChg chg="del">
          <ac:chgData name="Géraldine GREGO" userId="9c5b5453-db16-4990-a5b8-70d92e1a2614" providerId="ADAL" clId="{56215954-89CD-4F4E-91B3-85B15CBA59AC}" dt="2021-03-17T14:16:20.453" v="33" actId="478"/>
          <ac:picMkLst>
            <pc:docMk/>
            <pc:sldMk cId="4148728213" sldId="265"/>
            <ac:picMk id="61" creationId="{887FC357-6008-4C67-B355-44BD04EF0BC2}"/>
          </ac:picMkLst>
        </pc:picChg>
        <pc:picChg chg="del">
          <ac:chgData name="Géraldine GREGO" userId="9c5b5453-db16-4990-a5b8-70d92e1a2614" providerId="ADAL" clId="{56215954-89CD-4F4E-91B3-85B15CBA59AC}" dt="2021-03-17T14:16:20.453" v="33" actId="478"/>
          <ac:picMkLst>
            <pc:docMk/>
            <pc:sldMk cId="4148728213" sldId="265"/>
            <ac:picMk id="62" creationId="{2532D52B-303C-423A-B85D-5FFD7C22322E}"/>
          </ac:picMkLst>
        </pc:picChg>
        <pc:picChg chg="del">
          <ac:chgData name="Géraldine GREGO" userId="9c5b5453-db16-4990-a5b8-70d92e1a2614" providerId="ADAL" clId="{56215954-89CD-4F4E-91B3-85B15CBA59AC}" dt="2021-03-17T14:16:20.453" v="33" actId="478"/>
          <ac:picMkLst>
            <pc:docMk/>
            <pc:sldMk cId="4148728213" sldId="265"/>
            <ac:picMk id="65" creationId="{1218335B-1387-4AB0-9904-1B1E0D819D6C}"/>
          </ac:picMkLst>
        </pc:picChg>
        <pc:picChg chg="add mod">
          <ac:chgData name="Géraldine GREGO" userId="9c5b5453-db16-4990-a5b8-70d92e1a2614" providerId="ADAL" clId="{56215954-89CD-4F4E-91B3-85B15CBA59AC}" dt="2021-03-17T14:16:26.482" v="41" actId="1037"/>
          <ac:picMkLst>
            <pc:docMk/>
            <pc:sldMk cId="4148728213" sldId="265"/>
            <ac:picMk id="128" creationId="{07500A9E-753D-475D-B18B-E528F7778E0F}"/>
          </ac:picMkLst>
        </pc:picChg>
        <pc:picChg chg="add mod">
          <ac:chgData name="Géraldine GREGO" userId="9c5b5453-db16-4990-a5b8-70d92e1a2614" providerId="ADAL" clId="{56215954-89CD-4F4E-91B3-85B15CBA59AC}" dt="2021-03-17T14:16:26.482" v="41" actId="1037"/>
          <ac:picMkLst>
            <pc:docMk/>
            <pc:sldMk cId="4148728213" sldId="265"/>
            <ac:picMk id="129" creationId="{E621D775-27DB-4C0E-A13D-2293FB6EA530}"/>
          </ac:picMkLst>
        </pc:picChg>
        <pc:picChg chg="add mod">
          <ac:chgData name="Géraldine GREGO" userId="9c5b5453-db16-4990-a5b8-70d92e1a2614" providerId="ADAL" clId="{56215954-89CD-4F4E-91B3-85B15CBA59AC}" dt="2021-03-17T14:16:26.482" v="41" actId="1037"/>
          <ac:picMkLst>
            <pc:docMk/>
            <pc:sldMk cId="4148728213" sldId="265"/>
            <ac:picMk id="132" creationId="{BEEEBF6F-1794-473F-9F7F-89F79F9B7250}"/>
          </ac:picMkLst>
        </pc:picChg>
        <pc:picChg chg="add mod">
          <ac:chgData name="Géraldine GREGO" userId="9c5b5453-db16-4990-a5b8-70d92e1a2614" providerId="ADAL" clId="{56215954-89CD-4F4E-91B3-85B15CBA59AC}" dt="2021-03-17T14:16:26.482" v="41" actId="1037"/>
          <ac:picMkLst>
            <pc:docMk/>
            <pc:sldMk cId="4148728213" sldId="265"/>
            <ac:picMk id="135" creationId="{5DA2FC95-B2FC-41E6-ACA2-8607F002709B}"/>
          </ac:picMkLst>
        </pc:pic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0" creationId="{155D7838-005E-41D7-8DC7-37BF2B6DF8F8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1" creationId="{9F3C7649-0B42-4840-A105-53CAF4006D74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2" creationId="{FEC93882-3E67-4063-BCA1-51BDCAB62873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3" creationId="{0B70368D-3C96-47E5-B76C-DBF518A6870A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4" creationId="{A0F7BC31-53AD-4F08-B994-745734C36520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5" creationId="{C8C702AD-F117-49D5-8889-DDAA47F1F288}"/>
          </ac:cxnSpMkLst>
        </pc:cxnChg>
        <pc:cxnChg chg="del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6" creationId="{91518925-85EF-46B4-842F-65737B5F1210}"/>
          </ac:cxnSpMkLst>
        </pc:cxnChg>
        <pc:cxnChg chg="del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17" creationId="{FAC852FC-458D-4A4F-A94A-13F735F0E46A}"/>
          </ac:cxnSpMkLst>
        </pc:cxnChg>
        <pc:cxnChg chg="del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51" creationId="{2BFCC51A-1908-452E-BF15-8E51153A1DBC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55" creationId="{32690F37-91E9-4573-B140-AEE807CFCB45}"/>
          </ac:cxnSpMkLst>
        </pc:cxnChg>
        <pc:cxnChg chg="del mod">
          <ac:chgData name="Géraldine GREGO" userId="9c5b5453-db16-4990-a5b8-70d92e1a2614" providerId="ADAL" clId="{56215954-89CD-4F4E-91B3-85B15CBA59AC}" dt="2021-03-17T14:16:20.453" v="33" actId="478"/>
          <ac:cxnSpMkLst>
            <pc:docMk/>
            <pc:sldMk cId="4148728213" sldId="265"/>
            <ac:cxnSpMk id="56" creationId="{4BEEE5AD-DC0D-493C-994C-2947815D0393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74" creationId="{460E229A-2599-42FE-A984-47C9ACF6A9CA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75" creationId="{4F1F93E2-BC86-4C65-8CB5-2231FAF97FDB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76" creationId="{9A176EDF-1895-47B9-859C-7845BB9207B9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77" creationId="{B737763C-8BA8-4F6A-886A-F5DAC20255F2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78" creationId="{E5F4B2A2-C660-4B37-A6DF-A9C4B42C2AA0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79" creationId="{64741237-A362-450C-9A2D-9A328470F2E2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80" creationId="{6DC60296-71BC-42C8-8B0A-6FD076BE76CB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81" creationId="{DB800E96-0ADC-4A89-A7BB-1D6AFBD00874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115" creationId="{AEB3C9F9-2E9F-4CDB-BEEE-C99D21D03486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119" creationId="{3B6A9E96-3AED-4168-BC2C-D4CBD5AFCB02}"/>
          </ac:cxnSpMkLst>
        </pc:cxnChg>
        <pc:cxnChg chg="add mod">
          <ac:chgData name="Géraldine GREGO" userId="9c5b5453-db16-4990-a5b8-70d92e1a2614" providerId="ADAL" clId="{56215954-89CD-4F4E-91B3-85B15CBA59AC}" dt="2021-03-17T14:16:26.482" v="41" actId="1037"/>
          <ac:cxnSpMkLst>
            <pc:docMk/>
            <pc:sldMk cId="4148728213" sldId="265"/>
            <ac:cxnSpMk id="120" creationId="{ADE82026-6CC5-4ECD-9C00-30243C6DD367}"/>
          </ac:cxnSpMkLst>
        </pc:cxnChg>
      </pc:sldChg>
      <pc:sldChg chg="addSp delSp modSp mod addCm delCm modCm">
        <pc:chgData name="Géraldine GREGO" userId="9c5b5453-db16-4990-a5b8-70d92e1a2614" providerId="ADAL" clId="{56215954-89CD-4F4E-91B3-85B15CBA59AC}" dt="2021-03-18T17:12:52.252" v="407" actId="1076"/>
        <pc:sldMkLst>
          <pc:docMk/>
          <pc:sldMk cId="3883283433" sldId="266"/>
        </pc:sldMkLst>
        <pc:spChg chg="mod">
          <ac:chgData name="Géraldine GREGO" userId="9c5b5453-db16-4990-a5b8-70d92e1a2614" providerId="ADAL" clId="{56215954-89CD-4F4E-91B3-85B15CBA59AC}" dt="2021-03-17T14:26:17.756" v="82" actId="255"/>
          <ac:spMkLst>
            <pc:docMk/>
            <pc:sldMk cId="3883283433" sldId="266"/>
            <ac:spMk id="5" creationId="{E991DE45-3208-474E-BA08-ABACF71B4C71}"/>
          </ac:spMkLst>
        </pc:spChg>
        <pc:spChg chg="mod">
          <ac:chgData name="Géraldine GREGO" userId="9c5b5453-db16-4990-a5b8-70d92e1a2614" providerId="ADAL" clId="{56215954-89CD-4F4E-91B3-85B15CBA59AC}" dt="2021-03-18T17:11:34.067" v="386" actId="20577"/>
          <ac:spMkLst>
            <pc:docMk/>
            <pc:sldMk cId="3883283433" sldId="266"/>
            <ac:spMk id="6" creationId="{25F1580D-2FE7-4A00-8EEF-662E548FDA79}"/>
          </ac:spMkLst>
        </pc:spChg>
        <pc:spChg chg="mod">
          <ac:chgData name="Géraldine GREGO" userId="9c5b5453-db16-4990-a5b8-70d92e1a2614" providerId="ADAL" clId="{56215954-89CD-4F4E-91B3-85B15CBA59AC}" dt="2021-03-18T17:12:52.252" v="407" actId="1076"/>
          <ac:spMkLst>
            <pc:docMk/>
            <pc:sldMk cId="3883283433" sldId="266"/>
            <ac:spMk id="8" creationId="{1409DE83-9106-41DB-8986-5DCABE53F448}"/>
          </ac:spMkLst>
        </pc:spChg>
        <pc:spChg chg="add mod">
          <ac:chgData name="Géraldine GREGO" userId="9c5b5453-db16-4990-a5b8-70d92e1a2614" providerId="ADAL" clId="{56215954-89CD-4F4E-91B3-85B15CBA59AC}" dt="2021-03-18T17:12:35.148" v="401" actId="1037"/>
          <ac:spMkLst>
            <pc:docMk/>
            <pc:sldMk cId="3883283433" sldId="266"/>
            <ac:spMk id="19" creationId="{478890DE-DE05-4D0B-AACA-BAD36B8CA395}"/>
          </ac:spMkLst>
        </pc:spChg>
        <pc:spChg chg="add mod">
          <ac:chgData name="Géraldine GREGO" userId="9c5b5453-db16-4990-a5b8-70d92e1a2614" providerId="ADAL" clId="{56215954-89CD-4F4E-91B3-85B15CBA59AC}" dt="2021-03-18T17:12:35.148" v="401" actId="1037"/>
          <ac:spMkLst>
            <pc:docMk/>
            <pc:sldMk cId="3883283433" sldId="266"/>
            <ac:spMk id="20" creationId="{11B22C5E-520C-46E3-AB02-0F39DD056780}"/>
          </ac:spMkLst>
        </pc:spChg>
        <pc:spChg chg="add mod">
          <ac:chgData name="Géraldine GREGO" userId="9c5b5453-db16-4990-a5b8-70d92e1a2614" providerId="ADAL" clId="{56215954-89CD-4F4E-91B3-85B15CBA59AC}" dt="2021-03-18T17:12:35.148" v="401" actId="1037"/>
          <ac:spMkLst>
            <pc:docMk/>
            <pc:sldMk cId="3883283433" sldId="266"/>
            <ac:spMk id="21" creationId="{0F0797AA-8425-472F-A06B-F49932D620C0}"/>
          </ac:spMkLst>
        </pc:spChg>
        <pc:picChg chg="mod">
          <ac:chgData name="Géraldine GREGO" userId="9c5b5453-db16-4990-a5b8-70d92e1a2614" providerId="ADAL" clId="{56215954-89CD-4F4E-91B3-85B15CBA59AC}" dt="2021-03-18T17:12:37.476" v="402" actId="1076"/>
          <ac:picMkLst>
            <pc:docMk/>
            <pc:sldMk cId="3883283433" sldId="266"/>
            <ac:picMk id="9" creationId="{3A54153E-BA6F-48D6-A313-61D8CE91AB3F}"/>
          </ac:picMkLst>
        </pc:picChg>
        <pc:picChg chg="add del mod">
          <ac:chgData name="Géraldine GREGO" userId="9c5b5453-db16-4990-a5b8-70d92e1a2614" providerId="ADAL" clId="{56215954-89CD-4F4E-91B3-85B15CBA59AC}" dt="2021-03-18T17:12:03.811" v="393" actId="478"/>
          <ac:picMkLst>
            <pc:docMk/>
            <pc:sldMk cId="3883283433" sldId="266"/>
            <ac:picMk id="10" creationId="{11A2CED7-4930-4F00-A675-F3B4D1A9B6B8}"/>
          </ac:picMkLst>
        </pc:picChg>
        <pc:picChg chg="add del mod">
          <ac:chgData name="Géraldine GREGO" userId="9c5b5453-db16-4990-a5b8-70d92e1a2614" providerId="ADAL" clId="{56215954-89CD-4F4E-91B3-85B15CBA59AC}" dt="2021-03-18T17:12:03.811" v="393" actId="478"/>
          <ac:picMkLst>
            <pc:docMk/>
            <pc:sldMk cId="3883283433" sldId="266"/>
            <ac:picMk id="11" creationId="{195F7DCD-5D43-4C96-9C53-60A00FB9BEC7}"/>
          </ac:picMkLst>
        </pc:picChg>
        <pc:picChg chg="add del mod">
          <ac:chgData name="Géraldine GREGO" userId="9c5b5453-db16-4990-a5b8-70d92e1a2614" providerId="ADAL" clId="{56215954-89CD-4F4E-91B3-85B15CBA59AC}" dt="2021-03-18T17:12:03.811" v="393" actId="478"/>
          <ac:picMkLst>
            <pc:docMk/>
            <pc:sldMk cId="3883283433" sldId="266"/>
            <ac:picMk id="12" creationId="{3EA45094-6809-499A-82BC-06391FFF38AB}"/>
          </ac:picMkLst>
        </pc:picChg>
        <pc:picChg chg="add del mod">
          <ac:chgData name="Géraldine GREGO" userId="9c5b5453-db16-4990-a5b8-70d92e1a2614" providerId="ADAL" clId="{56215954-89CD-4F4E-91B3-85B15CBA59AC}" dt="2021-03-18T17:12:03.811" v="393" actId="478"/>
          <ac:picMkLst>
            <pc:docMk/>
            <pc:sldMk cId="3883283433" sldId="266"/>
            <ac:picMk id="13" creationId="{F553B29A-F9F3-40AD-923B-A90A33AFC485}"/>
          </ac:picMkLst>
        </pc:picChg>
        <pc:picChg chg="add mod">
          <ac:chgData name="Géraldine GREGO" userId="9c5b5453-db16-4990-a5b8-70d92e1a2614" providerId="ADAL" clId="{56215954-89CD-4F4E-91B3-85B15CBA59AC}" dt="2021-03-18T17:12:35.148" v="401" actId="1037"/>
          <ac:picMkLst>
            <pc:docMk/>
            <pc:sldMk cId="3883283433" sldId="266"/>
            <ac:picMk id="14" creationId="{3B2D7601-11D0-49A3-BB9D-809A7E78D479}"/>
          </ac:picMkLst>
        </pc:picChg>
        <pc:picChg chg="add mod">
          <ac:chgData name="Géraldine GREGO" userId="9c5b5453-db16-4990-a5b8-70d92e1a2614" providerId="ADAL" clId="{56215954-89CD-4F4E-91B3-85B15CBA59AC}" dt="2021-03-18T17:12:35.148" v="401" actId="1037"/>
          <ac:picMkLst>
            <pc:docMk/>
            <pc:sldMk cId="3883283433" sldId="266"/>
            <ac:picMk id="15" creationId="{E9DFA1BE-3FC0-4601-A06E-0207740FE23F}"/>
          </ac:picMkLst>
        </pc:picChg>
        <pc:picChg chg="add mod">
          <ac:chgData name="Géraldine GREGO" userId="9c5b5453-db16-4990-a5b8-70d92e1a2614" providerId="ADAL" clId="{56215954-89CD-4F4E-91B3-85B15CBA59AC}" dt="2021-03-18T17:12:35.148" v="401" actId="1037"/>
          <ac:picMkLst>
            <pc:docMk/>
            <pc:sldMk cId="3883283433" sldId="266"/>
            <ac:picMk id="16" creationId="{5A52D7C0-143D-4C1C-B8E2-CEDA0B438028}"/>
          </ac:picMkLst>
        </pc:picChg>
        <pc:picChg chg="add mod">
          <ac:chgData name="Géraldine GREGO" userId="9c5b5453-db16-4990-a5b8-70d92e1a2614" providerId="ADAL" clId="{56215954-89CD-4F4E-91B3-85B15CBA59AC}" dt="2021-03-18T17:12:35.148" v="401" actId="1037"/>
          <ac:picMkLst>
            <pc:docMk/>
            <pc:sldMk cId="3883283433" sldId="266"/>
            <ac:picMk id="17" creationId="{B17AD9F3-7EBE-4EC6-A8EE-66486DC6ADD8}"/>
          </ac:picMkLst>
        </pc:picChg>
        <pc:picChg chg="add mod">
          <ac:chgData name="Géraldine GREGO" userId="9c5b5453-db16-4990-a5b8-70d92e1a2614" providerId="ADAL" clId="{56215954-89CD-4F4E-91B3-85B15CBA59AC}" dt="2021-03-18T17:12:35.148" v="401" actId="1037"/>
          <ac:picMkLst>
            <pc:docMk/>
            <pc:sldMk cId="3883283433" sldId="266"/>
            <ac:picMk id="18" creationId="{5DFD9736-593C-487D-A9CC-66303C27D7EF}"/>
          </ac:picMkLst>
        </pc:picChg>
      </pc:sldChg>
      <pc:sldChg chg="addSp delSp modSp mod addCm delCm modCm">
        <pc:chgData name="Géraldine GREGO" userId="9c5b5453-db16-4990-a5b8-70d92e1a2614" providerId="ADAL" clId="{56215954-89CD-4F4E-91B3-85B15CBA59AC}" dt="2021-03-25T14:47:44.668" v="2295" actId="14100"/>
        <pc:sldMkLst>
          <pc:docMk/>
          <pc:sldMk cId="4276088208" sldId="267"/>
        </pc:sldMkLst>
        <pc:spChg chg="mod">
          <ac:chgData name="Géraldine GREGO" userId="9c5b5453-db16-4990-a5b8-70d92e1a2614" providerId="ADAL" clId="{56215954-89CD-4F4E-91B3-85B15CBA59AC}" dt="2021-03-17T14:27:28.436" v="93" actId="255"/>
          <ac:spMkLst>
            <pc:docMk/>
            <pc:sldMk cId="4276088208" sldId="267"/>
            <ac:spMk id="5" creationId="{54DF2A4D-CC11-408A-B82D-16A5FAA7A0CD}"/>
          </ac:spMkLst>
        </pc:spChg>
        <pc:picChg chg="add mod">
          <ac:chgData name="Géraldine GREGO" userId="9c5b5453-db16-4990-a5b8-70d92e1a2614" providerId="ADAL" clId="{56215954-89CD-4F4E-91B3-85B15CBA59AC}" dt="2021-03-23T16:46:35.181" v="1010" actId="1076"/>
          <ac:picMkLst>
            <pc:docMk/>
            <pc:sldMk cId="4276088208" sldId="267"/>
            <ac:picMk id="6" creationId="{147725F9-505D-41A7-868A-88040EC8D7E8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6" creationId="{FF64B131-3C0A-44F7-B433-F7E3AC178D4E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7" creationId="{F40A7C6C-477C-47C5-A9A8-6EB8796E5671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8" creationId="{87A0E188-8294-4BA7-9076-CC0B30B5B9BC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9" creationId="{AC5FD479-145E-4BE8-90A2-27E030134E9B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0" creationId="{6562F504-42BC-48F8-9388-4F6983CBC8D8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1" creationId="{A1E5CAD3-B122-44F3-A258-E2BC197DA77F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2" creationId="{5CD2AACC-2813-4F9E-9255-82244D5ED659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3" creationId="{4E12E2C7-74D5-45EC-9F9B-D0E4ABCB3B91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4" creationId="{3476EA4D-6E2F-40D6-936F-2C3CF4D15E7F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5" creationId="{68A6A491-325A-44B3-A8C0-E392716EEB57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6" creationId="{9C95FDD7-833C-4D73-9260-8FC10B6564D9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7" creationId="{F20F1A96-ECDA-4EDE-9C59-8C49B98C8A76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8" creationId="{941A0C05-C2BA-46CB-A3E6-B740875691CF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19" creationId="{0501127B-7A90-4B58-8C95-111E9C4A804B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20" creationId="{796BE008-B9E5-46BB-AEDC-FA4AD1A773B5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21" creationId="{7D12D417-0966-4C22-99DD-E202843A994A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22" creationId="{9775548C-8028-4EAB-822B-64C61126BDE7}"/>
          </ac:picMkLst>
        </pc:picChg>
        <pc:picChg chg="del">
          <ac:chgData name="Géraldine GREGO" userId="9c5b5453-db16-4990-a5b8-70d92e1a2614" providerId="ADAL" clId="{56215954-89CD-4F4E-91B3-85B15CBA59AC}" dt="2021-03-17T14:23:26.348" v="63" actId="478"/>
          <ac:picMkLst>
            <pc:docMk/>
            <pc:sldMk cId="4276088208" sldId="267"/>
            <ac:picMk id="23" creationId="{052666BC-1B35-453F-B5C9-6F77BA6BC63D}"/>
          </ac:picMkLst>
        </pc:picChg>
        <pc:picChg chg="add mod">
          <ac:chgData name="Géraldine GREGO" userId="9c5b5453-db16-4990-a5b8-70d92e1a2614" providerId="ADAL" clId="{56215954-89CD-4F4E-91B3-85B15CBA59AC}" dt="2021-03-25T14:47:44.668" v="2295" actId="14100"/>
          <ac:picMkLst>
            <pc:docMk/>
            <pc:sldMk cId="4276088208" sldId="267"/>
            <ac:picMk id="24" creationId="{28E08011-C9DF-4A84-83DD-3A976C3A3801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25" creationId="{8723E52D-7334-422C-AEDF-06E6FB96582B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26" creationId="{15455CD3-5C8D-4B89-BE50-8435913B939B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27" creationId="{96205AD6-13B7-42E0-8EDE-8E8BC23F81C9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28" creationId="{EAE336F4-0C01-4EE0-9158-CCB7B4D061BC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29" creationId="{5E22CDD6-5B79-48F2-9F10-D8922AE70CC4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0" creationId="{9F8B6EE5-6C0C-4084-AC65-F87C716CD2A7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1" creationId="{DF5D3849-8FA5-47E6-9135-4B9E3A20F314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2" creationId="{0B371065-81E2-430D-B587-FF1FD464A7F7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3" creationId="{4977189D-21A9-4859-BF63-E232FC6C4E6F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4" creationId="{B72E4377-6CDC-4FBD-8B39-2B9CE6F8244C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5" creationId="{EA20C373-BB9C-4843-A8C4-D72D0685BD62}"/>
          </ac:picMkLst>
        </pc:picChg>
        <pc:picChg chg="add del mod">
          <ac:chgData name="Géraldine GREGO" userId="9c5b5453-db16-4990-a5b8-70d92e1a2614" providerId="ADAL" clId="{56215954-89CD-4F4E-91B3-85B15CBA59AC}" dt="2021-03-23T16:46:18.264" v="1003" actId="478"/>
          <ac:picMkLst>
            <pc:docMk/>
            <pc:sldMk cId="4276088208" sldId="267"/>
            <ac:picMk id="36" creationId="{D858D6D0-1651-412E-9ABF-7E563382586D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7" creationId="{2C0FE00F-6C6D-4CBC-9C9F-B6C00722AA70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8" creationId="{44554F4C-C8F6-4F27-9CCA-D0081B8F52BE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39" creationId="{3DC7CE05-0370-43AC-B077-2F8A66A55DF6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40" creationId="{0A8AF26D-345C-4A99-9BAD-BE1E0A7AE5D9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41" creationId="{1D406C39-6614-4A50-9682-4963D31E7E4B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42" creationId="{EBA491BC-1680-423C-98D4-A023FDABD7D6}"/>
          </ac:picMkLst>
        </pc:picChg>
        <pc:picChg chg="add mod">
          <ac:chgData name="Géraldine GREGO" userId="9c5b5453-db16-4990-a5b8-70d92e1a2614" providerId="ADAL" clId="{56215954-89CD-4F4E-91B3-85B15CBA59AC}" dt="2021-03-17T14:23:27.145" v="64"/>
          <ac:picMkLst>
            <pc:docMk/>
            <pc:sldMk cId="4276088208" sldId="267"/>
            <ac:picMk id="43" creationId="{070D50C9-58F3-41D5-B655-50DA1B50A76C}"/>
          </ac:picMkLst>
        </pc:picChg>
      </pc:sldChg>
      <pc:sldChg chg="addSp delSp modSp mod">
        <pc:chgData name="Géraldine GREGO" userId="9c5b5453-db16-4990-a5b8-70d92e1a2614" providerId="ADAL" clId="{56215954-89CD-4F4E-91B3-85B15CBA59AC}" dt="2021-03-23T16:04:29.345" v="793" actId="1076"/>
        <pc:sldMkLst>
          <pc:docMk/>
          <pc:sldMk cId="3212767526" sldId="271"/>
        </pc:sldMkLst>
        <pc:spChg chg="mod">
          <ac:chgData name="Géraldine GREGO" userId="9c5b5453-db16-4990-a5b8-70d92e1a2614" providerId="ADAL" clId="{56215954-89CD-4F4E-91B3-85B15CBA59AC}" dt="2021-03-17T14:24:09.794" v="66" actId="255"/>
          <ac:spMkLst>
            <pc:docMk/>
            <pc:sldMk cId="3212767526" sldId="271"/>
            <ac:spMk id="5" creationId="{5C5B8056-F77B-4BC5-9D22-1F6BB7F1ADC3}"/>
          </ac:spMkLst>
        </pc:spChg>
        <pc:spChg chg="del">
          <ac:chgData name="Géraldine GREGO" userId="9c5b5453-db16-4990-a5b8-70d92e1a2614" providerId="ADAL" clId="{56215954-89CD-4F4E-91B3-85B15CBA59AC}" dt="2021-03-18T17:05:30.508" v="269" actId="478"/>
          <ac:spMkLst>
            <pc:docMk/>
            <pc:sldMk cId="3212767526" sldId="271"/>
            <ac:spMk id="17" creationId="{671DA423-2AD5-40CF-9F23-17C9500E012B}"/>
          </ac:spMkLst>
        </pc:spChg>
        <pc:spChg chg="del">
          <ac:chgData name="Géraldine GREGO" userId="9c5b5453-db16-4990-a5b8-70d92e1a2614" providerId="ADAL" clId="{56215954-89CD-4F4E-91B3-85B15CBA59AC}" dt="2021-03-18T17:05:30.508" v="269" actId="478"/>
          <ac:spMkLst>
            <pc:docMk/>
            <pc:sldMk cId="3212767526" sldId="271"/>
            <ac:spMk id="18" creationId="{C1ECA92B-F513-4AB1-8F66-7BB2E40E5112}"/>
          </ac:spMkLst>
        </pc:spChg>
        <pc:spChg chg="del">
          <ac:chgData name="Géraldine GREGO" userId="9c5b5453-db16-4990-a5b8-70d92e1a2614" providerId="ADAL" clId="{56215954-89CD-4F4E-91B3-85B15CBA59AC}" dt="2021-03-18T17:05:30.508" v="269" actId="478"/>
          <ac:spMkLst>
            <pc:docMk/>
            <pc:sldMk cId="3212767526" sldId="271"/>
            <ac:spMk id="19" creationId="{9C054E10-5FC2-4BBF-892E-766CD43383A3}"/>
          </ac:spMkLst>
        </pc:spChg>
        <pc:spChg chg="del">
          <ac:chgData name="Géraldine GREGO" userId="9c5b5453-db16-4990-a5b8-70d92e1a2614" providerId="ADAL" clId="{56215954-89CD-4F4E-91B3-85B15CBA59AC}" dt="2021-03-18T17:05:30.508" v="269" actId="478"/>
          <ac:spMkLst>
            <pc:docMk/>
            <pc:sldMk cId="3212767526" sldId="271"/>
            <ac:spMk id="20" creationId="{6F860B90-A53B-472C-BD27-9A532D9FC3F4}"/>
          </ac:spMkLst>
        </pc:spChg>
        <pc:spChg chg="del">
          <ac:chgData name="Géraldine GREGO" userId="9c5b5453-db16-4990-a5b8-70d92e1a2614" providerId="ADAL" clId="{56215954-89CD-4F4E-91B3-85B15CBA59AC}" dt="2021-03-18T17:05:30.508" v="269" actId="478"/>
          <ac:spMkLst>
            <pc:docMk/>
            <pc:sldMk cId="3212767526" sldId="271"/>
            <ac:spMk id="21" creationId="{B4542AEF-782C-4EC0-8F81-D8A9C9AA32B4}"/>
          </ac:spMkLst>
        </pc:spChg>
        <pc:spChg chg="del">
          <ac:chgData name="Géraldine GREGO" userId="9c5b5453-db16-4990-a5b8-70d92e1a2614" providerId="ADAL" clId="{56215954-89CD-4F4E-91B3-85B15CBA59AC}" dt="2021-03-18T17:05:33.703" v="270" actId="478"/>
          <ac:spMkLst>
            <pc:docMk/>
            <pc:sldMk cId="3212767526" sldId="271"/>
            <ac:spMk id="22" creationId="{62623B0B-F686-410C-A945-89460A9980D4}"/>
          </ac:spMkLst>
        </pc:spChg>
        <pc:spChg chg="del mod">
          <ac:chgData name="Géraldine GREGO" userId="9c5b5453-db16-4990-a5b8-70d92e1a2614" providerId="ADAL" clId="{56215954-89CD-4F4E-91B3-85B15CBA59AC}" dt="2021-03-18T17:05:30.508" v="269" actId="478"/>
          <ac:spMkLst>
            <pc:docMk/>
            <pc:sldMk cId="3212767526" sldId="271"/>
            <ac:spMk id="23" creationId="{C05EF94D-88E6-46BC-A13A-400D8A130C2F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38" creationId="{528F937E-876F-4B9E-A9D0-455F559B6C2F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39" creationId="{D9A5B916-CC51-4248-B343-A65A98CF9543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40" creationId="{93219CE2-1F31-458E-BCFC-B177E5ABA54B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41" creationId="{9A23378B-80AD-42B3-A505-2D816D853944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42" creationId="{4C2949DA-5B14-4638-BD72-78BB25D500DA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43" creationId="{66580DAE-E92F-4620-A3C3-CDE3B01FA9B4}"/>
          </ac:spMkLst>
        </pc:spChg>
        <pc:spChg chg="add del mod">
          <ac:chgData name="Géraldine GREGO" userId="9c5b5453-db16-4990-a5b8-70d92e1a2614" providerId="ADAL" clId="{56215954-89CD-4F4E-91B3-85B15CBA59AC}" dt="2021-03-23T16:04:22.510" v="790" actId="478"/>
          <ac:spMkLst>
            <pc:docMk/>
            <pc:sldMk cId="3212767526" sldId="271"/>
            <ac:spMk id="46" creationId="{5FAC15C2-CB36-45D1-B6EA-0F50B81C54C3}"/>
          </ac:spMkLst>
        </pc:spChg>
        <pc:spChg chg="add mod">
          <ac:chgData name="Géraldine GREGO" userId="9c5b5453-db16-4990-a5b8-70d92e1a2614" providerId="ADAL" clId="{56215954-89CD-4F4E-91B3-85B15CBA59AC}" dt="2021-03-18T17:06:02.945" v="278" actId="1076"/>
          <ac:spMkLst>
            <pc:docMk/>
            <pc:sldMk cId="3212767526" sldId="271"/>
            <ac:spMk id="50" creationId="{BABD8A31-5B30-4D80-A149-02E44CD72279}"/>
          </ac:spMkLst>
        </pc:spChg>
        <pc:grpChg chg="del">
          <ac:chgData name="Géraldine GREGO" userId="9c5b5453-db16-4990-a5b8-70d92e1a2614" providerId="ADAL" clId="{56215954-89CD-4F4E-91B3-85B15CBA59AC}" dt="2021-03-18T17:05:30.508" v="269" actId="478"/>
          <ac:grpSpMkLst>
            <pc:docMk/>
            <pc:sldMk cId="3212767526" sldId="271"/>
            <ac:grpSpMk id="8" creationId="{4E740C8D-6237-407F-9B2C-5862369B7384}"/>
          </ac:grpSpMkLst>
        </pc:grpChg>
        <pc:grpChg chg="del">
          <ac:chgData name="Géraldine GREGO" userId="9c5b5453-db16-4990-a5b8-70d92e1a2614" providerId="ADAL" clId="{56215954-89CD-4F4E-91B3-85B15CBA59AC}" dt="2021-03-18T17:05:30.508" v="269" actId="478"/>
          <ac:grpSpMkLst>
            <pc:docMk/>
            <pc:sldMk cId="3212767526" sldId="271"/>
            <ac:grpSpMk id="13" creationId="{0F0507FE-8327-4C27-B69F-9FA93C6AEF1B}"/>
          </ac:grpSpMkLst>
        </pc:grpChg>
        <pc:grpChg chg="add del mod">
          <ac:chgData name="Géraldine GREGO" userId="9c5b5453-db16-4990-a5b8-70d92e1a2614" providerId="ADAL" clId="{56215954-89CD-4F4E-91B3-85B15CBA59AC}" dt="2021-03-23T16:04:22.510" v="790" actId="478"/>
          <ac:grpSpMkLst>
            <pc:docMk/>
            <pc:sldMk cId="3212767526" sldId="271"/>
            <ac:grpSpMk id="29" creationId="{B89739C7-6F7F-47E1-8FBC-8327351834D0}"/>
          </ac:grpSpMkLst>
        </pc:grpChg>
        <pc:grpChg chg="add del mod">
          <ac:chgData name="Géraldine GREGO" userId="9c5b5453-db16-4990-a5b8-70d92e1a2614" providerId="ADAL" clId="{56215954-89CD-4F4E-91B3-85B15CBA59AC}" dt="2021-03-23T16:04:22.510" v="790" actId="478"/>
          <ac:grpSpMkLst>
            <pc:docMk/>
            <pc:sldMk cId="3212767526" sldId="271"/>
            <ac:grpSpMk id="34" creationId="{B05F875C-30AE-4E84-B5CF-EC151CE5FB28}"/>
          </ac:grpSpMkLst>
        </pc:grpChg>
        <pc:graphicFrameChg chg="del">
          <ac:chgData name="Géraldine GREGO" userId="9c5b5453-db16-4990-a5b8-70d92e1a2614" providerId="ADAL" clId="{56215954-89CD-4F4E-91B3-85B15CBA59AC}" dt="2021-03-17T14:01:12.351" v="6" actId="478"/>
          <ac:graphicFrameMkLst>
            <pc:docMk/>
            <pc:sldMk cId="3212767526" sldId="271"/>
            <ac:graphicFrameMk id="6" creationId="{8D2D3EC7-6D8F-4975-B6B4-0FE7FEBD931E}"/>
          </ac:graphicFrameMkLst>
        </pc:graphicFrameChg>
        <pc:graphicFrameChg chg="del">
          <ac:chgData name="Géraldine GREGO" userId="9c5b5453-db16-4990-a5b8-70d92e1a2614" providerId="ADAL" clId="{56215954-89CD-4F4E-91B3-85B15CBA59AC}" dt="2021-03-18T17:05:30.508" v="269" actId="478"/>
          <ac:graphicFrameMkLst>
            <pc:docMk/>
            <pc:sldMk cId="3212767526" sldId="271"/>
            <ac:graphicFrameMk id="7" creationId="{71C7D080-586A-4EFA-A2F1-1E46977FF8A0}"/>
          </ac:graphicFrameMkLst>
        </pc:graphicFrameChg>
        <pc:graphicFrameChg chg="add del mod">
          <ac:chgData name="Géraldine GREGO" userId="9c5b5453-db16-4990-a5b8-70d92e1a2614" providerId="ADAL" clId="{56215954-89CD-4F4E-91B3-85B15CBA59AC}" dt="2021-03-18T11:08:53.274" v="105" actId="478"/>
          <ac:graphicFrameMkLst>
            <pc:docMk/>
            <pc:sldMk cId="3212767526" sldId="271"/>
            <ac:graphicFrameMk id="26" creationId="{FF64EC62-67CD-4636-B775-C71FF3D19FFD}"/>
          </ac:graphicFrameMkLst>
        </pc:graphicFrameChg>
        <pc:graphicFrameChg chg="add mod">
          <ac:chgData name="Géraldine GREGO" userId="9c5b5453-db16-4990-a5b8-70d92e1a2614" providerId="ADAL" clId="{56215954-89CD-4F4E-91B3-85B15CBA59AC}" dt="2021-03-23T16:04:29.345" v="793" actId="1076"/>
          <ac:graphicFrameMkLst>
            <pc:docMk/>
            <pc:sldMk cId="3212767526" sldId="271"/>
            <ac:graphicFrameMk id="27" creationId="{73DF4822-CD45-49E8-9834-C4787859CAE1}"/>
          </ac:graphicFrameMkLst>
        </pc:graphicFrameChg>
        <pc:graphicFrameChg chg="add del mod">
          <ac:chgData name="Géraldine GREGO" userId="9c5b5453-db16-4990-a5b8-70d92e1a2614" providerId="ADAL" clId="{56215954-89CD-4F4E-91B3-85B15CBA59AC}" dt="2021-03-18T11:08:52.551" v="104"/>
          <ac:graphicFrameMkLst>
            <pc:docMk/>
            <pc:sldMk cId="3212767526" sldId="271"/>
            <ac:graphicFrameMk id="27" creationId="{9DE098CE-8B34-4E60-B314-B2DBAFD89EED}"/>
          </ac:graphicFrameMkLst>
        </pc:graphicFrameChg>
        <pc:graphicFrameChg chg="add del mod">
          <ac:chgData name="Géraldine GREGO" userId="9c5b5453-db16-4990-a5b8-70d92e1a2614" providerId="ADAL" clId="{56215954-89CD-4F4E-91B3-85B15CBA59AC}" dt="2021-03-23T16:04:22.510" v="790" actId="478"/>
          <ac:graphicFrameMkLst>
            <pc:docMk/>
            <pc:sldMk cId="3212767526" sldId="271"/>
            <ac:graphicFrameMk id="28" creationId="{88CEA69C-9E96-46AD-AF73-CF179C19EE90}"/>
          </ac:graphicFrameMkLst>
        </pc:graphicFrameChg>
        <pc:cxnChg chg="del">
          <ac:chgData name="Géraldine GREGO" userId="9c5b5453-db16-4990-a5b8-70d92e1a2614" providerId="ADAL" clId="{56215954-89CD-4F4E-91B3-85B15CBA59AC}" dt="2021-03-18T17:05:30.508" v="269" actId="478"/>
          <ac:cxnSpMkLst>
            <pc:docMk/>
            <pc:sldMk cId="3212767526" sldId="271"/>
            <ac:cxnSpMk id="11" creationId="{2E29C032-93A4-4A91-9D39-17E6191EFB58}"/>
          </ac:cxnSpMkLst>
        </pc:cxnChg>
        <pc:cxnChg chg="del">
          <ac:chgData name="Géraldine GREGO" userId="9c5b5453-db16-4990-a5b8-70d92e1a2614" providerId="ADAL" clId="{56215954-89CD-4F4E-91B3-85B15CBA59AC}" dt="2021-03-18T17:05:30.508" v="269" actId="478"/>
          <ac:cxnSpMkLst>
            <pc:docMk/>
            <pc:sldMk cId="3212767526" sldId="271"/>
            <ac:cxnSpMk id="12" creationId="{70A008DE-F59C-4893-8CAB-8EAE7730FB5D}"/>
          </ac:cxnSpMkLst>
        </pc:cxnChg>
        <pc:cxnChg chg="del">
          <ac:chgData name="Géraldine GREGO" userId="9c5b5453-db16-4990-a5b8-70d92e1a2614" providerId="ADAL" clId="{56215954-89CD-4F4E-91B3-85B15CBA59AC}" dt="2021-03-18T17:05:30.508" v="269" actId="478"/>
          <ac:cxnSpMkLst>
            <pc:docMk/>
            <pc:sldMk cId="3212767526" sldId="271"/>
            <ac:cxnSpMk id="16" creationId="{CEF1BADA-9A63-4431-B29F-DADCD01DD6AC}"/>
          </ac:cxnSpMkLst>
        </pc:cxnChg>
        <pc:cxnChg chg="del">
          <ac:chgData name="Géraldine GREGO" userId="9c5b5453-db16-4990-a5b8-70d92e1a2614" providerId="ADAL" clId="{56215954-89CD-4F4E-91B3-85B15CBA59AC}" dt="2021-03-18T17:05:30.508" v="269" actId="478"/>
          <ac:cxnSpMkLst>
            <pc:docMk/>
            <pc:sldMk cId="3212767526" sldId="271"/>
            <ac:cxnSpMk id="24" creationId="{391FDE3E-5401-4404-A9C5-F4718E277F1F}"/>
          </ac:cxnSpMkLst>
        </pc:cxnChg>
        <pc:cxnChg chg="del">
          <ac:chgData name="Géraldine GREGO" userId="9c5b5453-db16-4990-a5b8-70d92e1a2614" providerId="ADAL" clId="{56215954-89CD-4F4E-91B3-85B15CBA59AC}" dt="2021-03-18T17:05:30.508" v="269" actId="478"/>
          <ac:cxnSpMkLst>
            <pc:docMk/>
            <pc:sldMk cId="3212767526" sldId="271"/>
            <ac:cxnSpMk id="25" creationId="{8EE2753A-8251-4BC2-9392-31460979304C}"/>
          </ac:cxnSpMkLst>
        </pc:cxnChg>
        <pc:cxnChg chg="mod">
          <ac:chgData name="Géraldine GREGO" userId="9c5b5453-db16-4990-a5b8-70d92e1a2614" providerId="ADAL" clId="{56215954-89CD-4F4E-91B3-85B15CBA59AC}" dt="2021-03-18T17:05:40.164" v="273" actId="14100"/>
          <ac:cxnSpMkLst>
            <pc:docMk/>
            <pc:sldMk cId="3212767526" sldId="271"/>
            <ac:cxnSpMk id="30" creationId="{D40B0F2A-1E76-4D8F-B486-896044585AD3}"/>
          </ac:cxnSpMkLst>
        </pc:cxnChg>
        <pc:cxnChg chg="mod">
          <ac:chgData name="Géraldine GREGO" userId="9c5b5453-db16-4990-a5b8-70d92e1a2614" providerId="ADAL" clId="{56215954-89CD-4F4E-91B3-85B15CBA59AC}" dt="2021-03-18T17:05:40.164" v="273" actId="14100"/>
          <ac:cxnSpMkLst>
            <pc:docMk/>
            <pc:sldMk cId="3212767526" sldId="271"/>
            <ac:cxnSpMk id="31" creationId="{8D7CB136-464A-4AB5-90E4-480DA4E23E77}"/>
          </ac:cxnSpMkLst>
        </pc:cxnChg>
        <pc:cxnChg chg="add del mod">
          <ac:chgData name="Géraldine GREGO" userId="9c5b5453-db16-4990-a5b8-70d92e1a2614" providerId="ADAL" clId="{56215954-89CD-4F4E-91B3-85B15CBA59AC}" dt="2021-03-23T16:04:22.510" v="790" actId="478"/>
          <ac:cxnSpMkLst>
            <pc:docMk/>
            <pc:sldMk cId="3212767526" sldId="271"/>
            <ac:cxnSpMk id="32" creationId="{7282D356-E926-4A59-A048-CC8DDF949CF3}"/>
          </ac:cxnSpMkLst>
        </pc:cxnChg>
        <pc:cxnChg chg="add del mod">
          <ac:chgData name="Géraldine GREGO" userId="9c5b5453-db16-4990-a5b8-70d92e1a2614" providerId="ADAL" clId="{56215954-89CD-4F4E-91B3-85B15CBA59AC}" dt="2021-03-23T16:04:22.510" v="790" actId="478"/>
          <ac:cxnSpMkLst>
            <pc:docMk/>
            <pc:sldMk cId="3212767526" sldId="271"/>
            <ac:cxnSpMk id="33" creationId="{7E09EE7D-4BBB-4EB9-A18A-C6597F95DB11}"/>
          </ac:cxnSpMkLst>
        </pc:cxnChg>
        <pc:cxnChg chg="mod">
          <ac:chgData name="Géraldine GREGO" userId="9c5b5453-db16-4990-a5b8-70d92e1a2614" providerId="ADAL" clId="{56215954-89CD-4F4E-91B3-85B15CBA59AC}" dt="2021-03-18T17:05:40.164" v="273" actId="14100"/>
          <ac:cxnSpMkLst>
            <pc:docMk/>
            <pc:sldMk cId="3212767526" sldId="271"/>
            <ac:cxnSpMk id="35" creationId="{27BC6289-A9F7-4402-87A3-B3C3CD308706}"/>
          </ac:cxnSpMkLst>
        </pc:cxnChg>
        <pc:cxnChg chg="mod">
          <ac:chgData name="Géraldine GREGO" userId="9c5b5453-db16-4990-a5b8-70d92e1a2614" providerId="ADAL" clId="{56215954-89CD-4F4E-91B3-85B15CBA59AC}" dt="2021-03-18T17:05:40.164" v="273" actId="14100"/>
          <ac:cxnSpMkLst>
            <pc:docMk/>
            <pc:sldMk cId="3212767526" sldId="271"/>
            <ac:cxnSpMk id="36" creationId="{915F4FAD-2D05-4BA6-ABAB-398AAAFE5C24}"/>
          </ac:cxnSpMkLst>
        </pc:cxnChg>
        <pc:cxnChg chg="add del mod">
          <ac:chgData name="Géraldine GREGO" userId="9c5b5453-db16-4990-a5b8-70d92e1a2614" providerId="ADAL" clId="{56215954-89CD-4F4E-91B3-85B15CBA59AC}" dt="2021-03-23T16:04:22.510" v="790" actId="478"/>
          <ac:cxnSpMkLst>
            <pc:docMk/>
            <pc:sldMk cId="3212767526" sldId="271"/>
            <ac:cxnSpMk id="37" creationId="{F770F029-2787-4FCB-A4B9-A720BE8A6FEC}"/>
          </ac:cxnSpMkLst>
        </pc:cxnChg>
        <pc:cxnChg chg="add del mod">
          <ac:chgData name="Géraldine GREGO" userId="9c5b5453-db16-4990-a5b8-70d92e1a2614" providerId="ADAL" clId="{56215954-89CD-4F4E-91B3-85B15CBA59AC}" dt="2021-03-23T16:04:22.510" v="790" actId="478"/>
          <ac:cxnSpMkLst>
            <pc:docMk/>
            <pc:sldMk cId="3212767526" sldId="271"/>
            <ac:cxnSpMk id="44" creationId="{20BBB0AF-74B7-4EC4-992A-A6B169C1618F}"/>
          </ac:cxnSpMkLst>
        </pc:cxnChg>
        <pc:cxnChg chg="add del mod">
          <ac:chgData name="Géraldine GREGO" userId="9c5b5453-db16-4990-a5b8-70d92e1a2614" providerId="ADAL" clId="{56215954-89CD-4F4E-91B3-85B15CBA59AC}" dt="2021-03-23T16:04:22.510" v="790" actId="478"/>
          <ac:cxnSpMkLst>
            <pc:docMk/>
            <pc:sldMk cId="3212767526" sldId="271"/>
            <ac:cxnSpMk id="45" creationId="{13C45849-CC9F-404A-A0D0-A649EB44802A}"/>
          </ac:cxnSpMkLst>
        </pc:cxnChg>
      </pc:sldChg>
      <pc:sldChg chg="modSp del mod">
        <pc:chgData name="Géraldine GREGO" userId="9c5b5453-db16-4990-a5b8-70d92e1a2614" providerId="ADAL" clId="{56215954-89CD-4F4E-91B3-85B15CBA59AC}" dt="2021-03-22T14:56:00.090" v="769" actId="47"/>
        <pc:sldMkLst>
          <pc:docMk/>
          <pc:sldMk cId="383325192" sldId="272"/>
        </pc:sldMkLst>
        <pc:spChg chg="mod">
          <ac:chgData name="Géraldine GREGO" userId="9c5b5453-db16-4990-a5b8-70d92e1a2614" providerId="ADAL" clId="{56215954-89CD-4F4E-91B3-85B15CBA59AC}" dt="2021-03-17T14:25:45.844" v="78" actId="255"/>
          <ac:spMkLst>
            <pc:docMk/>
            <pc:sldMk cId="383325192" sldId="272"/>
            <ac:spMk id="5" creationId="{0074BBFA-77B2-4454-AA00-6B5909D860E4}"/>
          </ac:spMkLst>
        </pc:spChg>
      </pc:sldChg>
      <pc:sldChg chg="modSp mod addCm delCm modCm">
        <pc:chgData name="Géraldine GREGO" userId="9c5b5453-db16-4990-a5b8-70d92e1a2614" providerId="ADAL" clId="{56215954-89CD-4F4E-91B3-85B15CBA59AC}" dt="2021-03-30T11:38:58.697" v="2367"/>
        <pc:sldMkLst>
          <pc:docMk/>
          <pc:sldMk cId="463704281" sldId="273"/>
        </pc:sldMkLst>
        <pc:spChg chg="mod">
          <ac:chgData name="Géraldine GREGO" userId="9c5b5453-db16-4990-a5b8-70d92e1a2614" providerId="ADAL" clId="{56215954-89CD-4F4E-91B3-85B15CBA59AC}" dt="2021-03-17T14:24:25.037" v="69" actId="255"/>
          <ac:spMkLst>
            <pc:docMk/>
            <pc:sldMk cId="463704281" sldId="273"/>
            <ac:spMk id="5" creationId="{D20ADD13-E465-49BB-805F-89B4004C148B}"/>
          </ac:spMkLst>
        </pc:spChg>
        <pc:spChg chg="mod">
          <ac:chgData name="Géraldine GREGO" userId="9c5b5453-db16-4990-a5b8-70d92e1a2614" providerId="ADAL" clId="{56215954-89CD-4F4E-91B3-85B15CBA59AC}" dt="2021-03-23T16:58:01.171" v="1028" actId="1036"/>
          <ac:spMkLst>
            <pc:docMk/>
            <pc:sldMk cId="463704281" sldId="273"/>
            <ac:spMk id="9" creationId="{9E02C7FC-221E-417D-99FC-CF1E0AFA0119}"/>
          </ac:spMkLst>
        </pc:spChg>
        <pc:spChg chg="mod">
          <ac:chgData name="Géraldine GREGO" userId="9c5b5453-db16-4990-a5b8-70d92e1a2614" providerId="ADAL" clId="{56215954-89CD-4F4E-91B3-85B15CBA59AC}" dt="2021-03-23T16:04:54.113" v="835" actId="20577"/>
          <ac:spMkLst>
            <pc:docMk/>
            <pc:sldMk cId="463704281" sldId="273"/>
            <ac:spMk id="10" creationId="{91591A88-4B7E-440C-9B5E-3766543992BB}"/>
          </ac:spMkLst>
        </pc:spChg>
        <pc:spChg chg="mod">
          <ac:chgData name="Géraldine GREGO" userId="9c5b5453-db16-4990-a5b8-70d92e1a2614" providerId="ADAL" clId="{56215954-89CD-4F4E-91B3-85B15CBA59AC}" dt="2021-03-30T11:38:58.697" v="2367"/>
          <ac:spMkLst>
            <pc:docMk/>
            <pc:sldMk cId="463704281" sldId="273"/>
            <ac:spMk id="12" creationId="{E95D114B-98BE-4AEF-90F9-F5D399907988}"/>
          </ac:spMkLst>
        </pc:spChg>
        <pc:spChg chg="mod">
          <ac:chgData name="Géraldine GREGO" userId="9c5b5453-db16-4990-a5b8-70d92e1a2614" providerId="ADAL" clId="{56215954-89CD-4F4E-91B3-85B15CBA59AC}" dt="2021-03-23T16:04:58.383" v="856" actId="20577"/>
          <ac:spMkLst>
            <pc:docMk/>
            <pc:sldMk cId="463704281" sldId="273"/>
            <ac:spMk id="15" creationId="{D243BE49-0DAF-4C66-8AB4-11D07322D231}"/>
          </ac:spMkLst>
        </pc:spChg>
        <pc:spChg chg="mod">
          <ac:chgData name="Géraldine GREGO" userId="9c5b5453-db16-4990-a5b8-70d92e1a2614" providerId="ADAL" clId="{56215954-89CD-4F4E-91B3-85B15CBA59AC}" dt="2021-03-23T16:05:03.735" v="876" actId="20577"/>
          <ac:spMkLst>
            <pc:docMk/>
            <pc:sldMk cId="463704281" sldId="273"/>
            <ac:spMk id="19" creationId="{5C03B649-A4A9-489D-A130-09C2F8C7AE0B}"/>
          </ac:spMkLst>
        </pc:spChg>
      </pc:sldChg>
      <pc:sldChg chg="addSp delSp modSp mod">
        <pc:chgData name="Géraldine GREGO" userId="9c5b5453-db16-4990-a5b8-70d92e1a2614" providerId="ADAL" clId="{56215954-89CD-4F4E-91B3-85B15CBA59AC}" dt="2021-03-17T14:24:34.723" v="71" actId="255"/>
        <pc:sldMkLst>
          <pc:docMk/>
          <pc:sldMk cId="3575197113" sldId="274"/>
        </pc:sldMkLst>
        <pc:spChg chg="mod">
          <ac:chgData name="Géraldine GREGO" userId="9c5b5453-db16-4990-a5b8-70d92e1a2614" providerId="ADAL" clId="{56215954-89CD-4F4E-91B3-85B15CBA59AC}" dt="2021-03-17T14:24:34.723" v="71" actId="255"/>
          <ac:spMkLst>
            <pc:docMk/>
            <pc:sldMk cId="3575197113" sldId="274"/>
            <ac:spMk id="5" creationId="{AE63E4F5-9721-42B6-ACB3-96C2C8DFB601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65" creationId="{853AE373-EF34-41DB-AD55-04659E175CB5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66" creationId="{F20845BF-BDE1-4D66-992C-F527659A1795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69" creationId="{981A204F-09F6-4E78-B582-F107DF43057B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0" creationId="{9C958F8C-342D-45FA-8D49-5C7C7D0B0708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1" creationId="{77155172-9713-4815-8F07-BD71082914E0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2" creationId="{B5D3D4DB-CDD1-4D3A-8301-A714270ECF55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3" creationId="{D7EDAD54-CAE7-4C82-A1E4-F5011AAE4CC8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4" creationId="{FEA3A3AD-BC4B-4BE1-85CD-9E8FC69CCC0A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5" creationId="{CC48953E-AFA4-4AA6-BCDE-F3566EE11D75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6" creationId="{7D401C7C-4909-4CD9-BB46-01BB1E5978E0}"/>
          </ac:spMkLst>
        </pc:spChg>
        <pc:spChg chg="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79" creationId="{1A5FAB6C-EF2E-4868-8D4F-66A6D3F093F6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0" creationId="{1C5828F7-A88C-4B77-94C4-7D6340ACF7BD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1" creationId="{178F9A38-CA9A-4F49-9E8A-90DDA47D66EE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2" creationId="{3DD9566A-DE6A-422E-8B46-4743B4C1DDAF}"/>
          </ac:spMkLst>
        </pc:spChg>
        <pc:spChg chg="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4" creationId="{2F4D58ED-89BC-4662-972F-F14DC955017E}"/>
          </ac:spMkLst>
        </pc:spChg>
        <pc:spChg chg="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5" creationId="{33EFAF1F-FAC8-4365-A010-05F54FB66153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6" creationId="{EA96647B-44B8-489C-B3AD-0B6E9A75AA57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87" creationId="{1A394ABF-0610-4DDA-9E0B-4F8AA77476E4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117" creationId="{BEED750B-A691-4131-80B4-6F3108CDC341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118" creationId="{4972F0EF-9A75-4E39-90BB-91B9D105F412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119" creationId="{5343DB5F-64C6-47CA-ACB2-A95404B29666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120" creationId="{F0671A14-D5C1-4BB3-873F-3F6AA4303940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22" creationId="{5F6474F9-1916-4587-9765-C152538B3D80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25" creationId="{F05A3C49-95B2-4FE6-9F0B-558A8D93514F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28" creationId="{93F33567-153B-4935-AD99-C4C278FE93CC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30" creationId="{0BE4E11B-7111-4E78-BA78-D666369A78CF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31" creationId="{4F6899B9-3B10-4CB8-B43B-39EE18F5B4C2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34" creationId="{1D347F3A-F31D-4C79-AE42-4CDA4812DCC1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36" creationId="{E381729D-A935-4120-BF24-59FCCB7B1F75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38" creationId="{5F3A81DA-D2E5-4916-B348-CFC2DAA8B9AA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40" creationId="{A0D28346-8F0F-4ECD-B246-825F1F4415CA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45" creationId="{2F608358-C677-4628-93A0-4D29FCB8E861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46" creationId="{84F67CBE-A4BA-439D-B852-3EF85824D475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50" creationId="{31F0440A-108A-4B38-838A-817D5961EBA4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52" creationId="{439C6D61-64B4-4511-B940-5336FF8A5D61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54" creationId="{8BB6ECD2-5892-45E8-A874-A8AA7DFF8F03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56" creationId="{49BC5A07-C6F2-40A4-9A1D-FBC258171177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58" creationId="{0590F4A5-1A3F-4280-A684-05AEBD9B68B9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62" creationId="{63C709CB-563E-4609-B1A8-A2BFCADD360C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65" creationId="{D8C6EBC7-66F1-4828-B6EE-8CD995C2E482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66" creationId="{5E3E6A1D-A6BF-4D8B-987A-F10F4876DE0A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70" creationId="{74AC29A6-14A6-4E21-931C-6CD39F22F02C}"/>
          </ac:spMkLst>
        </pc:spChg>
        <pc:spChg chg="del">
          <ac:chgData name="Géraldine GREGO" userId="9c5b5453-db16-4990-a5b8-70d92e1a2614" providerId="ADAL" clId="{56215954-89CD-4F4E-91B3-85B15CBA59AC}" dt="2021-03-17T14:00:06.159" v="2" actId="478"/>
          <ac:spMkLst>
            <pc:docMk/>
            <pc:sldMk cId="3575197113" sldId="274"/>
            <ac:spMk id="171" creationId="{7B8A1805-6D69-4FA7-8181-AB2A87B65A4A}"/>
          </ac:spMkLst>
        </pc:spChg>
        <pc:spChg chg="add mod">
          <ac:chgData name="Géraldine GREGO" userId="9c5b5453-db16-4990-a5b8-70d92e1a2614" providerId="ADAL" clId="{56215954-89CD-4F4E-91B3-85B15CBA59AC}" dt="2021-03-17T14:00:06.628" v="3"/>
          <ac:spMkLst>
            <pc:docMk/>
            <pc:sldMk cId="3575197113" sldId="274"/>
            <ac:spMk id="184" creationId="{6E47B50F-2D59-4373-83E6-4D647B30E0D9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1" creationId="{A059225D-28DD-4F08-8FEA-5E792C3C7958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2" creationId="{9B3618C3-8CB3-4322-8079-9FE35AF6296E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3" creationId="{F8B59A1C-E468-4F6F-B550-39FA6B4B426B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4" creationId="{8B50CD9E-9E1E-48CD-91CE-C031CFE49807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5" creationId="{A59D8BEF-9C81-4EFD-AA7A-63F6DAC02455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6" creationId="{59377F35-2595-434D-82DE-DBD7A0CB3FAC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7" creationId="{E2CA088A-449B-4A28-A8DC-4BBB23068618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8" creationId="{CD2AE3B4-BEDF-46DE-BA18-DE170BC3B79C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199" creationId="{0AD2D328-5099-4DB7-8C2D-E4606DE9AA28}"/>
          </ac:spMkLst>
        </pc:spChg>
        <pc:spChg chg="mod">
          <ac:chgData name="Géraldine GREGO" userId="9c5b5453-db16-4990-a5b8-70d92e1a2614" providerId="ADAL" clId="{56215954-89CD-4F4E-91B3-85B15CBA59AC}" dt="2021-03-17T14:00:09.107" v="4"/>
          <ac:spMkLst>
            <pc:docMk/>
            <pc:sldMk cId="3575197113" sldId="274"/>
            <ac:spMk id="202" creationId="{180C0109-779A-4BDC-9DA8-4A002E118824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03" creationId="{6523205D-F820-4923-B30A-99F10C31F6C3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04" creationId="{F67A0A6E-EA37-4B33-97D2-3601A570D78B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05" creationId="{AEBB3618-54FD-4ECE-BAB2-C8E414DB6800}"/>
          </ac:spMkLst>
        </pc:spChg>
        <pc:spChg chg="mod">
          <ac:chgData name="Géraldine GREGO" userId="9c5b5453-db16-4990-a5b8-70d92e1a2614" providerId="ADAL" clId="{56215954-89CD-4F4E-91B3-85B15CBA59AC}" dt="2021-03-17T14:00:09.107" v="4"/>
          <ac:spMkLst>
            <pc:docMk/>
            <pc:sldMk cId="3575197113" sldId="274"/>
            <ac:spMk id="207" creationId="{FC670859-51F4-4E15-81A8-00D63FEB0E08}"/>
          </ac:spMkLst>
        </pc:spChg>
        <pc:spChg chg="mod">
          <ac:chgData name="Géraldine GREGO" userId="9c5b5453-db16-4990-a5b8-70d92e1a2614" providerId="ADAL" clId="{56215954-89CD-4F4E-91B3-85B15CBA59AC}" dt="2021-03-17T14:00:09.107" v="4"/>
          <ac:spMkLst>
            <pc:docMk/>
            <pc:sldMk cId="3575197113" sldId="274"/>
            <ac:spMk id="208" creationId="{10D81280-B770-4625-A628-E408C9CF3418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09" creationId="{F8C02624-AD8E-4378-A5E0-E38F4BD8CC80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10" creationId="{0322C93A-D45F-4574-A002-278C93A14BA8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40" creationId="{818F5174-B9C5-4586-91C8-A4BC5A41844B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41" creationId="{DDAA028C-D193-4FAC-AB68-59ACD43DD3CA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42" creationId="{6D7EA679-B8CB-4206-8F30-89A25B434571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43" creationId="{0422DF0F-2E1F-4537-AAB5-AFE14CC6E6C6}"/>
          </ac:spMkLst>
        </pc:spChg>
        <pc:spChg chg="add del mod">
          <ac:chgData name="Géraldine GREGO" userId="9c5b5453-db16-4990-a5b8-70d92e1a2614" providerId="ADAL" clId="{56215954-89CD-4F4E-91B3-85B15CBA59AC}" dt="2021-03-17T14:00:11.983" v="5"/>
          <ac:spMkLst>
            <pc:docMk/>
            <pc:sldMk cId="3575197113" sldId="274"/>
            <ac:spMk id="252" creationId="{4FEE3D2F-DD29-41F9-9E97-4A9A5BFEB1C1}"/>
          </ac:spMkLst>
        </pc:spChg>
        <pc:grpChg chg="add mod">
          <ac:chgData name="Géraldine GREGO" userId="9c5b5453-db16-4990-a5b8-70d92e1a2614" providerId="ADAL" clId="{56215954-89CD-4F4E-91B3-85B15CBA59AC}" dt="2021-03-17T14:00:06.628" v="3"/>
          <ac:grpSpMkLst>
            <pc:docMk/>
            <pc:sldMk cId="3575197113" sldId="274"/>
            <ac:grpSpMk id="77" creationId="{21E4ABC0-AA98-4B28-9B69-DAFF1FBCD9A9}"/>
          </ac:grpSpMkLst>
        </pc:grpChg>
        <pc:grpChg chg="add mod">
          <ac:chgData name="Géraldine GREGO" userId="9c5b5453-db16-4990-a5b8-70d92e1a2614" providerId="ADAL" clId="{56215954-89CD-4F4E-91B3-85B15CBA59AC}" dt="2021-03-17T14:00:06.628" v="3"/>
          <ac:grpSpMkLst>
            <pc:docMk/>
            <pc:sldMk cId="3575197113" sldId="274"/>
            <ac:grpSpMk id="83" creationId="{173D4566-1E47-468D-8DD4-9359C22BE8E5}"/>
          </ac:grpSpMkLst>
        </pc:grpChg>
        <pc:grpChg chg="add del mod">
          <ac:chgData name="Géraldine GREGO" userId="9c5b5453-db16-4990-a5b8-70d92e1a2614" providerId="ADAL" clId="{56215954-89CD-4F4E-91B3-85B15CBA59AC}" dt="2021-03-17T14:00:11.983" v="5"/>
          <ac:grpSpMkLst>
            <pc:docMk/>
            <pc:sldMk cId="3575197113" sldId="274"/>
            <ac:grpSpMk id="200" creationId="{56868926-6527-4AB2-BEBE-F9D3A10779E6}"/>
          </ac:grpSpMkLst>
        </pc:grpChg>
        <pc:grpChg chg="add del mod">
          <ac:chgData name="Géraldine GREGO" userId="9c5b5453-db16-4990-a5b8-70d92e1a2614" providerId="ADAL" clId="{56215954-89CD-4F4E-91B3-85B15CBA59AC}" dt="2021-03-17T14:00:11.983" v="5"/>
          <ac:grpSpMkLst>
            <pc:docMk/>
            <pc:sldMk cId="3575197113" sldId="274"/>
            <ac:grpSpMk id="206" creationId="{5AE47149-BED8-405B-B919-3DA5529CEE4B}"/>
          </ac:grpSpMkLst>
        </pc:grp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67" creationId="{41D32704-D46D-4D48-A8D6-754CE888558E}"/>
          </ac:picMkLst>
        </pc:picChg>
        <pc:picChg chg="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78" creationId="{B24FF4D3-AA59-4DD6-BAFF-15A290346A7D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07" creationId="{6E0D1035-154C-4456-867E-727E481AFE5B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08" creationId="{42184875-02AA-461A-918B-212393576A18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09" creationId="{7A51A33B-C22C-4BBE-A46A-21F064638386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0" creationId="{4E551332-9913-47DE-9598-9482FB2B03FF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1" creationId="{21BAE27B-8F90-4F94-9446-D4738A0BFE1B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2" creationId="{1B594EFC-1272-4D79-B835-28DC7C46F489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3" creationId="{F5FC6D6A-E788-425B-A5C9-43448D172259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4" creationId="{AA5BFA04-E487-4D8C-A87E-8DF14EF02A0F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5" creationId="{64C23D9D-18C9-4FA5-BF67-5A87ADC8DC4C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16" creationId="{5B3818BB-AED2-43C3-93EE-043D6D0BC2A2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23" creationId="{59692974-7786-47DC-A26E-4C38258219C3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24" creationId="{466359D3-A389-4C2E-9B35-230A5268BF28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27" creationId="{233ADDCA-0334-4DF9-9AEE-797A72417796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29" creationId="{4563D144-FF51-43C1-9B00-8AF024A154BE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39" creationId="{52B18115-2A86-4397-A80A-DEAE57C66DB5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41" creationId="{57094A43-8A75-46FA-A372-A2102C99EC9D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47" creationId="{0200127F-4F37-4DCD-A135-1793BD136889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48" creationId="{F46DB525-0690-4746-9DE4-ADD19DC9D511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49" creationId="{5A0FCAA5-F26B-418E-A913-10B03E6E5EAC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51" creationId="{2658E5C4-5152-4456-B4F9-9D76E7E4B2D0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53" creationId="{698615F2-BA85-4F45-AA5C-C73EA1398C32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63" creationId="{726429A9-CEDE-41AC-8593-075AA6843DBE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64" creationId="{06D3FBD6-C507-4CCF-AF61-B887183EFEFD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67" creationId="{5C8DAC6E-7FAB-4492-B014-026A3F656DD2}"/>
          </ac:picMkLst>
        </pc:picChg>
        <pc:picChg chg="del">
          <ac:chgData name="Géraldine GREGO" userId="9c5b5453-db16-4990-a5b8-70d92e1a2614" providerId="ADAL" clId="{56215954-89CD-4F4E-91B3-85B15CBA59AC}" dt="2021-03-17T14:00:06.159" v="2" actId="478"/>
          <ac:picMkLst>
            <pc:docMk/>
            <pc:sldMk cId="3575197113" sldId="274"/>
            <ac:picMk id="168" creationId="{A50308DB-C3CD-406C-8761-9F9EB91E1F60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80" creationId="{CCAABEE3-DC5A-463A-9DFB-86E0F7B5D677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81" creationId="{C53D3498-DFCD-43C9-9800-5224F0E1CACA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82" creationId="{B049B1AF-0398-41D7-86CF-A69A6D1C4022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83" creationId="{06F434C4-516B-4006-9EEB-A196F7DC980C}"/>
          </ac:picMkLst>
        </pc:picChg>
        <pc:picChg chg="add mod">
          <ac:chgData name="Géraldine GREGO" userId="9c5b5453-db16-4990-a5b8-70d92e1a2614" providerId="ADAL" clId="{56215954-89CD-4F4E-91B3-85B15CBA59AC}" dt="2021-03-17T14:00:06.628" v="3"/>
          <ac:picMkLst>
            <pc:docMk/>
            <pc:sldMk cId="3575197113" sldId="274"/>
            <ac:picMk id="186" creationId="{D92827D2-719D-4FB7-8F3D-0ABCC3D49955}"/>
          </ac:picMkLst>
        </pc:picChg>
        <pc:picChg chg="mod">
          <ac:chgData name="Géraldine GREGO" userId="9c5b5453-db16-4990-a5b8-70d92e1a2614" providerId="ADAL" clId="{56215954-89CD-4F4E-91B3-85B15CBA59AC}" dt="2021-03-17T14:00:09.107" v="4"/>
          <ac:picMkLst>
            <pc:docMk/>
            <pc:sldMk cId="3575197113" sldId="274"/>
            <ac:picMk id="201" creationId="{5E7DFC9B-1409-450A-B98D-AE626703607E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0" creationId="{08B0B2FC-9B0E-412F-9E80-9079E60D24FF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1" creationId="{EFDEAE4A-C51D-4FAB-89EE-A6E28A4A4871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2" creationId="{43EA603A-AD2C-4527-94E6-B10BBD161891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3" creationId="{722CDF7A-334F-4E96-BCEB-DF9271FEC570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4" creationId="{40ACE608-617E-415E-9A8D-8FD44A74196F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5" creationId="{91B69CE4-4B12-4F3F-AF97-EB4D1428B5F7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6" creationId="{FA617CF0-2631-4285-B0BD-8DBC4101AB50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7" creationId="{D3A0DF5C-D454-45CA-A96C-AC49BBAD54C4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8" creationId="{158E6669-F65C-45A2-A8D5-7E2B4C7A276D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39" creationId="{E9CB9D5C-465A-44B3-9555-DD00E67DE52C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48" creationId="{92FFB7AB-FECB-45F1-9DA1-C52F4A2F5C26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49" creationId="{B6416180-091C-4D61-9782-2A78331A1540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50" creationId="{6553E0C5-77B5-4290-BF2A-FB99253FD110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51" creationId="{1CA80A87-ED82-4C22-AB64-97CA0BE6A65F}"/>
          </ac:picMkLst>
        </pc:picChg>
        <pc:picChg chg="add del mod">
          <ac:chgData name="Géraldine GREGO" userId="9c5b5453-db16-4990-a5b8-70d92e1a2614" providerId="ADAL" clId="{56215954-89CD-4F4E-91B3-85B15CBA59AC}" dt="2021-03-17T14:00:11.983" v="5"/>
          <ac:picMkLst>
            <pc:docMk/>
            <pc:sldMk cId="3575197113" sldId="274"/>
            <ac:picMk id="254" creationId="{CD46436E-84C3-4F57-9607-9C77B85D412F}"/>
          </ac:picMkLst>
        </pc:pic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63" creationId="{97BB8103-0241-4B05-9F51-182EDFAA0632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64" creationId="{84C790FB-2513-424C-8CCD-B742E447645C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68" creationId="{A4968C92-5E9F-4B05-B8F6-4BCEA90E7B59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88" creationId="{5C884AD2-CBD3-4A0E-BCC2-1B61CF907A77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89" creationId="{C4980C0E-E79E-4544-8B44-F1029C564329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0" creationId="{0E88A105-BB60-4D68-A574-A15E2C7A8810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1" creationId="{6E0EB61C-1025-4524-B760-CC7F14DBE3BB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2" creationId="{6667A9B2-AE86-48DA-89B3-B9A73B18E2AE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3" creationId="{84AEC3EC-6242-49DE-8868-2097F2C0E418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4" creationId="{FEC4F309-08DF-4BDB-A815-C8CDD2FDA58E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5" creationId="{ECD2707E-237D-4D2E-A34B-40A3927A2210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6" creationId="{6A56B25E-EF05-4073-A096-07656A76FBFA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7" creationId="{94443A12-546B-4AEB-87E5-4BFB6F7D96FF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8" creationId="{1ED448F8-D0A8-48D4-9E7F-C7BEFB3EEEAA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99" creationId="{225E8FE1-9DF3-4850-8029-F0DA0E52296C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0" creationId="{EF108C29-F431-4604-B0F8-C998110CEA16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1" creationId="{29620E4F-55DA-46BD-A7C5-A9000A66EC4A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2" creationId="{174FD939-607C-4FA4-941F-0AB2EBC166A1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3" creationId="{14CD6E52-B40D-4EF0-8390-CA234CBA849E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4" creationId="{4ABF3B43-BDD6-465F-BB0D-962FE1636928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5" creationId="{D3386DF0-0832-4B13-B10A-01F7D88BCD80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06" creationId="{27F54B2D-ABE3-48DA-85CF-372A78CF92F1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21" creationId="{8A9C09CC-C3BC-4599-9920-50D0F9270057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26" creationId="{37798B4C-E5DE-4532-8C61-55C862ED502A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32" creationId="{D2004EE7-A43F-43DC-BB8B-B5506192C508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33" creationId="{38802053-2875-409F-A783-54884FEA5D23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35" creationId="{93A4D0C8-2B0B-437B-AE9C-F1E35A4757C0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37" creationId="{B9A6DEB3-3C13-4E71-BE4E-2140287A66C4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42" creationId="{62F165A3-AFE4-4EA0-911A-EF6093627D30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43" creationId="{644DDE33-12A1-4488-A06E-EE1B54F68C01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44" creationId="{67AE251E-C81D-491D-AD4C-DCFB52EBFEB1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55" creationId="{C92789D5-B128-4A1F-B132-EBAA2F168DF1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57" creationId="{797ADB43-39B1-4A62-8FAD-EEA3DF87B5C0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59" creationId="{3E29E1D0-7EA9-4AE9-B4EA-541F00E42B23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60" creationId="{DCF58807-99E5-472E-AA4F-416283C88D13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61" creationId="{C3834DBE-3103-4E6C-9F2D-C7665B2A9D9D}"/>
          </ac:cxnSpMkLst>
        </pc:cxnChg>
        <pc:cxnChg chg="del mod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69" creationId="{FD3F826C-A078-40E8-992B-8371E86514CD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72" creationId="{3786C1AB-B9E4-419F-B096-6D4A196E7F3D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73" creationId="{F427A1BA-12D5-4AB0-B754-F0EBF015F389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74" creationId="{91C0FC2A-6352-4C72-842B-0B1711A2F721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75" creationId="{CBAA55DD-10B5-4E38-8335-8FC47B676F1E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76" creationId="{BE165756-DAB6-48F0-9E01-0F81F6770248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77" creationId="{4039C41D-F120-411E-8AE7-AE163E18DECB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78" creationId="{6D9C8CF3-4A8C-4695-BBAD-275E11CF07D3}"/>
          </ac:cxnSpMkLst>
        </pc:cxnChg>
        <pc:cxnChg chg="del">
          <ac:chgData name="Géraldine GREGO" userId="9c5b5453-db16-4990-a5b8-70d92e1a2614" providerId="ADAL" clId="{56215954-89CD-4F4E-91B3-85B15CBA59AC}" dt="2021-03-17T14:00:06.159" v="2" actId="478"/>
          <ac:cxnSpMkLst>
            <pc:docMk/>
            <pc:sldMk cId="3575197113" sldId="274"/>
            <ac:cxnSpMk id="179" creationId="{F7C5D725-EADA-4484-81AE-A3336C5C7463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85" creationId="{12D3F51D-3C39-4C21-A6EC-CE2AECDE068C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87" creationId="{83167502-B36C-4498-931A-76E6A355D070}"/>
          </ac:cxnSpMkLst>
        </pc:cxnChg>
        <pc:cxnChg chg="add mod">
          <ac:chgData name="Géraldine GREGO" userId="9c5b5453-db16-4990-a5b8-70d92e1a2614" providerId="ADAL" clId="{56215954-89CD-4F4E-91B3-85B15CBA59AC}" dt="2021-03-17T14:00:06.628" v="3"/>
          <ac:cxnSpMkLst>
            <pc:docMk/>
            <pc:sldMk cId="3575197113" sldId="274"/>
            <ac:cxnSpMk id="188" creationId="{62E9FAF2-3DBD-4406-B82F-445F34D38EC8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189" creationId="{384BD154-90E0-4BDE-80A8-3B4BBCA59D71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190" creationId="{B1F15E10-F1E8-4333-A379-C967A5CBD0CF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1" creationId="{E761DECF-35D3-4222-8E22-585E7095506C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2" creationId="{5D394388-61CE-41EA-853B-10ECCD84847F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3" creationId="{1D06D158-6FEE-4E3D-99F5-F3D0B85A1365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4" creationId="{505C56AC-E17D-413C-BAAC-07F28EB2DB8C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5" creationId="{7AE4D27B-000D-481C-B972-D581D552416E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6" creationId="{FAC42571-B8E6-488E-8C16-C192C5B1416F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7" creationId="{C35C969B-3FA0-4941-9DFE-3ABAADBF5A6F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8" creationId="{44008227-6F66-4807-95EE-15954ADB3B7F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19" creationId="{ED4DDFD6-4850-4730-83B7-48A89003C8A7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0" creationId="{2D130D6E-8DFD-4E1A-8D52-6FFED73860BB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1" creationId="{75C1A8F2-5677-41E9-8794-02B3EDD80F53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2" creationId="{7DF0BE37-B811-4C1C-AC24-8A8812B26A26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3" creationId="{3D70B2C9-FF07-4BA1-A798-E0BF4AE4131B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4" creationId="{829DCF88-D05D-4E40-A41F-3477EC2419B3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5" creationId="{C0EE4CEC-916B-4ED4-8F34-E38CEA9FB0EE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6" creationId="{B17BD567-6AAC-468D-80A3-8C291C3FD131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7" creationId="{7E79E7A6-FB93-4A8E-B12C-B6D32BF240DE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8" creationId="{6B863F54-4851-4841-A44D-60266FE76745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29" creationId="{E6EBCC5C-AF16-4F93-A218-125F3B6DFE87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44" creationId="{83727626-9A8D-4C8A-9DDE-4355A794FF2A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45" creationId="{01F57439-4DA5-4AFE-9339-1FDCC2234362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46" creationId="{62FD96DD-87E0-44E8-8352-44D43DB06DFF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47" creationId="{5C91B00C-6B94-4868-887E-68D07A8FD506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53" creationId="{8C766244-C7E1-44B9-B6F6-F3AC3BD6B2B5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55" creationId="{C47D9F4E-D174-4CF9-AF30-B2355846FFB5}"/>
          </ac:cxnSpMkLst>
        </pc:cxnChg>
        <pc:cxnChg chg="add del mod">
          <ac:chgData name="Géraldine GREGO" userId="9c5b5453-db16-4990-a5b8-70d92e1a2614" providerId="ADAL" clId="{56215954-89CD-4F4E-91B3-85B15CBA59AC}" dt="2021-03-17T14:00:11.983" v="5"/>
          <ac:cxnSpMkLst>
            <pc:docMk/>
            <pc:sldMk cId="3575197113" sldId="274"/>
            <ac:cxnSpMk id="256" creationId="{78FF8967-07AE-442D-A421-17E1C824951A}"/>
          </ac:cxnSpMkLst>
        </pc:cxnChg>
      </pc:sldChg>
      <pc:sldChg chg="modSp mod ord">
        <pc:chgData name="Géraldine GREGO" userId="9c5b5453-db16-4990-a5b8-70d92e1a2614" providerId="ADAL" clId="{56215954-89CD-4F4E-91B3-85B15CBA59AC}" dt="2021-03-22T14:56:36.128" v="771"/>
        <pc:sldMkLst>
          <pc:docMk/>
          <pc:sldMk cId="1388305879" sldId="275"/>
        </pc:sldMkLst>
        <pc:spChg chg="mod">
          <ac:chgData name="Géraldine GREGO" userId="9c5b5453-db16-4990-a5b8-70d92e1a2614" providerId="ADAL" clId="{56215954-89CD-4F4E-91B3-85B15CBA59AC}" dt="2021-03-17T14:26:25.114" v="83" actId="255"/>
          <ac:spMkLst>
            <pc:docMk/>
            <pc:sldMk cId="1388305879" sldId="275"/>
            <ac:spMk id="5" creationId="{B3E94245-F6D1-4D12-8B7C-84DDBDC8E0A1}"/>
          </ac:spMkLst>
        </pc:spChg>
      </pc:sldChg>
      <pc:sldChg chg="addSp delSp modSp mod">
        <pc:chgData name="Géraldine GREGO" userId="9c5b5453-db16-4990-a5b8-70d92e1a2614" providerId="ADAL" clId="{56215954-89CD-4F4E-91B3-85B15CBA59AC}" dt="2021-03-17T14:25:53.866" v="79" actId="255"/>
        <pc:sldMkLst>
          <pc:docMk/>
          <pc:sldMk cId="2080877250" sldId="276"/>
        </pc:sldMkLst>
        <pc:spChg chg="mod">
          <ac:chgData name="Géraldine GREGO" userId="9c5b5453-db16-4990-a5b8-70d92e1a2614" providerId="ADAL" clId="{56215954-89CD-4F4E-91B3-85B15CBA59AC}" dt="2021-03-17T14:25:53.866" v="79" actId="255"/>
          <ac:spMkLst>
            <pc:docMk/>
            <pc:sldMk cId="2080877250" sldId="276"/>
            <ac:spMk id="5" creationId="{C41AD45A-4C1A-431C-A4A7-52F6E7C0FCDF}"/>
          </ac:spMkLst>
        </pc:spChg>
        <pc:grpChg chg="del">
          <ac:chgData name="Géraldine GREGO" userId="9c5b5453-db16-4990-a5b8-70d92e1a2614" providerId="ADAL" clId="{56215954-89CD-4F4E-91B3-85B15CBA59AC}" dt="2021-03-17T14:06:32.484" v="18" actId="478"/>
          <ac:grpSpMkLst>
            <pc:docMk/>
            <pc:sldMk cId="2080877250" sldId="276"/>
            <ac:grpSpMk id="13" creationId="{7F2D3502-4C89-47F5-9A8A-F3479890DD11}"/>
          </ac:grpSpMkLst>
        </pc:grpChg>
        <pc:picChg chg="add mod">
          <ac:chgData name="Géraldine GREGO" userId="9c5b5453-db16-4990-a5b8-70d92e1a2614" providerId="ADAL" clId="{56215954-89CD-4F4E-91B3-85B15CBA59AC}" dt="2021-03-17T14:06:53.592" v="24" actId="1076"/>
          <ac:picMkLst>
            <pc:docMk/>
            <pc:sldMk cId="2080877250" sldId="276"/>
            <ac:picMk id="23" creationId="{D7A43542-58FD-4347-94B5-E58646BA91C3}"/>
          </ac:picMkLst>
        </pc:picChg>
      </pc:sldChg>
      <pc:sldChg chg="addSp delSp modSp mod addCm delCm modCm">
        <pc:chgData name="Géraldine GREGO" userId="9c5b5453-db16-4990-a5b8-70d92e1a2614" providerId="ADAL" clId="{56215954-89CD-4F4E-91B3-85B15CBA59AC}" dt="2021-03-24T10:48:31.932" v="1307" actId="14100"/>
        <pc:sldMkLst>
          <pc:docMk/>
          <pc:sldMk cId="1504618221" sldId="277"/>
        </pc:sldMkLst>
        <pc:spChg chg="mod">
          <ac:chgData name="Géraldine GREGO" userId="9c5b5453-db16-4990-a5b8-70d92e1a2614" providerId="ADAL" clId="{56215954-89CD-4F4E-91B3-85B15CBA59AC}" dt="2021-03-17T14:26:37.476" v="84" actId="255"/>
          <ac:spMkLst>
            <pc:docMk/>
            <pc:sldMk cId="1504618221" sldId="277"/>
            <ac:spMk id="5" creationId="{0D249508-C3A7-419A-8E00-E48F66F6CFCA}"/>
          </ac:spMkLst>
        </pc:spChg>
        <pc:spChg chg="mod">
          <ac:chgData name="Géraldine GREGO" userId="9c5b5453-db16-4990-a5b8-70d92e1a2614" providerId="ADAL" clId="{56215954-89CD-4F4E-91B3-85B15CBA59AC}" dt="2021-03-23T17:13:03.812" v="1205" actId="1076"/>
          <ac:spMkLst>
            <pc:docMk/>
            <pc:sldMk cId="1504618221" sldId="277"/>
            <ac:spMk id="7" creationId="{D170CFAE-D3BF-4487-9923-026F76F3B1BC}"/>
          </ac:spMkLst>
        </pc:spChg>
        <pc:spChg chg="mod">
          <ac:chgData name="Géraldine GREGO" userId="9c5b5453-db16-4990-a5b8-70d92e1a2614" providerId="ADAL" clId="{56215954-89CD-4F4E-91B3-85B15CBA59AC}" dt="2021-03-18T11:18:39.679" v="120" actId="20577"/>
          <ac:spMkLst>
            <pc:docMk/>
            <pc:sldMk cId="1504618221" sldId="277"/>
            <ac:spMk id="11" creationId="{D628B2B1-8640-4FF1-866B-0E562521B652}"/>
          </ac:spMkLst>
        </pc:spChg>
        <pc:spChg chg="mod">
          <ac:chgData name="Géraldine GREGO" userId="9c5b5453-db16-4990-a5b8-70d92e1a2614" providerId="ADAL" clId="{56215954-89CD-4F4E-91B3-85B15CBA59AC}" dt="2021-03-24T10:48:31.932" v="1307" actId="14100"/>
          <ac:spMkLst>
            <pc:docMk/>
            <pc:sldMk cId="1504618221" sldId="277"/>
            <ac:spMk id="14" creationId="{01936926-A615-4DDC-AA77-1235BD2F8FA7}"/>
          </ac:spMkLst>
        </pc:spChg>
        <pc:spChg chg="add mod">
          <ac:chgData name="Géraldine GREGO" userId="9c5b5453-db16-4990-a5b8-70d92e1a2614" providerId="ADAL" clId="{56215954-89CD-4F4E-91B3-85B15CBA59AC}" dt="2021-03-24T10:48:11.674" v="1304" actId="948"/>
          <ac:spMkLst>
            <pc:docMk/>
            <pc:sldMk cId="1504618221" sldId="277"/>
            <ac:spMk id="18" creationId="{991E5C48-7EBD-4BBB-AF42-D3A70BCE6C97}"/>
          </ac:spMkLst>
        </pc:spChg>
        <pc:picChg chg="add del mod">
          <ac:chgData name="Géraldine GREGO" userId="9c5b5453-db16-4990-a5b8-70d92e1a2614" providerId="ADAL" clId="{56215954-89CD-4F4E-91B3-85B15CBA59AC}" dt="2021-03-23T17:10:22.791" v="1038" actId="478"/>
          <ac:picMkLst>
            <pc:docMk/>
            <pc:sldMk cId="1504618221" sldId="277"/>
            <ac:picMk id="15" creationId="{DC0C7FC4-1BC7-449E-B51A-0743EC0CB91E}"/>
          </ac:picMkLst>
        </pc:picChg>
        <pc:picChg chg="add mod">
          <ac:chgData name="Géraldine GREGO" userId="9c5b5453-db16-4990-a5b8-70d92e1a2614" providerId="ADAL" clId="{56215954-89CD-4F4E-91B3-85B15CBA59AC}" dt="2021-03-23T17:13:07.588" v="1207" actId="1076"/>
          <ac:picMkLst>
            <pc:docMk/>
            <pc:sldMk cId="1504618221" sldId="277"/>
            <ac:picMk id="17" creationId="{2BE84240-919C-4110-9FBA-C11AB4CD04DE}"/>
          </ac:picMkLst>
        </pc:picChg>
        <pc:picChg chg="add mod">
          <ac:chgData name="Géraldine GREGO" userId="9c5b5453-db16-4990-a5b8-70d92e1a2614" providerId="ADAL" clId="{56215954-89CD-4F4E-91B3-85B15CBA59AC}" dt="2021-03-24T10:48:14.660" v="1305" actId="1076"/>
          <ac:picMkLst>
            <pc:docMk/>
            <pc:sldMk cId="1504618221" sldId="277"/>
            <ac:picMk id="20" creationId="{3C615027-2625-456D-B5BD-66589BC9A6AA}"/>
          </ac:picMkLst>
        </pc:picChg>
        <pc:picChg chg="add mod">
          <ac:chgData name="Géraldine GREGO" userId="9c5b5453-db16-4990-a5b8-70d92e1a2614" providerId="ADAL" clId="{56215954-89CD-4F4E-91B3-85B15CBA59AC}" dt="2021-03-24T10:48:18.229" v="1306" actId="1076"/>
          <ac:picMkLst>
            <pc:docMk/>
            <pc:sldMk cId="1504618221" sldId="277"/>
            <ac:picMk id="22" creationId="{DD640ED8-6FF7-4077-A968-C399BD56EA10}"/>
          </ac:picMkLst>
        </pc:picChg>
        <pc:picChg chg="add mod">
          <ac:chgData name="Géraldine GREGO" userId="9c5b5453-db16-4990-a5b8-70d92e1a2614" providerId="ADAL" clId="{56215954-89CD-4F4E-91B3-85B15CBA59AC}" dt="2021-03-24T10:47:46.868" v="1300" actId="1076"/>
          <ac:picMkLst>
            <pc:docMk/>
            <pc:sldMk cId="1504618221" sldId="277"/>
            <ac:picMk id="24" creationId="{EEF30554-5002-413B-BBC6-C35841F942C5}"/>
          </ac:picMkLst>
        </pc:picChg>
      </pc:sldChg>
      <pc:sldChg chg="modSp mod">
        <pc:chgData name="Géraldine GREGO" userId="9c5b5453-db16-4990-a5b8-70d92e1a2614" providerId="ADAL" clId="{56215954-89CD-4F4E-91B3-85B15CBA59AC}" dt="2021-03-17T14:24:42.831" v="72" actId="255"/>
        <pc:sldMkLst>
          <pc:docMk/>
          <pc:sldMk cId="4005412285" sldId="278"/>
        </pc:sldMkLst>
        <pc:spChg chg="mod">
          <ac:chgData name="Géraldine GREGO" userId="9c5b5453-db16-4990-a5b8-70d92e1a2614" providerId="ADAL" clId="{56215954-89CD-4F4E-91B3-85B15CBA59AC}" dt="2021-03-17T14:24:42.831" v="72" actId="255"/>
          <ac:spMkLst>
            <pc:docMk/>
            <pc:sldMk cId="4005412285" sldId="278"/>
            <ac:spMk id="5" creationId="{0102FDC2-D660-448A-BEB4-A5B8BF138C94}"/>
          </ac:spMkLst>
        </pc:spChg>
      </pc:sldChg>
      <pc:sldChg chg="delSp modSp mod addCm delCm modCm">
        <pc:chgData name="Géraldine GREGO" userId="9c5b5453-db16-4990-a5b8-70d92e1a2614" providerId="ADAL" clId="{56215954-89CD-4F4E-91B3-85B15CBA59AC}" dt="2021-03-23T16:43:06.974" v="1000" actId="1076"/>
        <pc:sldMkLst>
          <pc:docMk/>
          <pc:sldMk cId="2980461112" sldId="279"/>
        </pc:sldMkLst>
        <pc:spChg chg="mod">
          <ac:chgData name="Géraldine GREGO" userId="9c5b5453-db16-4990-a5b8-70d92e1a2614" providerId="ADAL" clId="{56215954-89CD-4F4E-91B3-85B15CBA59AC}" dt="2021-03-17T14:26:44.898" v="86" actId="27636"/>
          <ac:spMkLst>
            <pc:docMk/>
            <pc:sldMk cId="2980461112" sldId="279"/>
            <ac:spMk id="5" creationId="{A44ABC92-E8B0-49BA-BBA5-0FA362590576}"/>
          </ac:spMkLst>
        </pc:spChg>
        <pc:spChg chg="del">
          <ac:chgData name="Géraldine GREGO" userId="9c5b5453-db16-4990-a5b8-70d92e1a2614" providerId="ADAL" clId="{56215954-89CD-4F4E-91B3-85B15CBA59AC}" dt="2021-03-23T16:26:49.994" v="882" actId="478"/>
          <ac:spMkLst>
            <pc:docMk/>
            <pc:sldMk cId="2980461112" sldId="279"/>
            <ac:spMk id="6" creationId="{23E437FA-E768-46B4-A1BE-E9F402175A16}"/>
          </ac:spMkLst>
        </pc:spChg>
        <pc:spChg chg="mod">
          <ac:chgData name="Géraldine GREGO" userId="9c5b5453-db16-4990-a5b8-70d92e1a2614" providerId="ADAL" clId="{56215954-89CD-4F4E-91B3-85B15CBA59AC}" dt="2021-03-23T16:43:01.788" v="998" actId="20577"/>
          <ac:spMkLst>
            <pc:docMk/>
            <pc:sldMk cId="2980461112" sldId="279"/>
            <ac:spMk id="7" creationId="{BAF9FF4E-9B6D-49C1-97F8-5F307ED6AB92}"/>
          </ac:spMkLst>
        </pc:spChg>
        <pc:spChg chg="mod">
          <ac:chgData name="Géraldine GREGO" userId="9c5b5453-db16-4990-a5b8-70d92e1a2614" providerId="ADAL" clId="{56215954-89CD-4F4E-91B3-85B15CBA59AC}" dt="2021-03-23T16:38:00.801" v="963" actId="20577"/>
          <ac:spMkLst>
            <pc:docMk/>
            <pc:sldMk cId="2980461112" sldId="279"/>
            <ac:spMk id="8" creationId="{9B458796-76AB-45A0-BDCA-3B63EC04594E}"/>
          </ac:spMkLst>
        </pc:spChg>
        <pc:spChg chg="mod">
          <ac:chgData name="Géraldine GREGO" userId="9c5b5453-db16-4990-a5b8-70d92e1a2614" providerId="ADAL" clId="{56215954-89CD-4F4E-91B3-85B15CBA59AC}" dt="2021-03-23T16:29:42.597" v="908" actId="20577"/>
          <ac:spMkLst>
            <pc:docMk/>
            <pc:sldMk cId="2980461112" sldId="279"/>
            <ac:spMk id="9" creationId="{1C0F280B-7643-4121-98C4-A0DCE190A147}"/>
          </ac:spMkLst>
        </pc:spChg>
        <pc:spChg chg="mod">
          <ac:chgData name="Géraldine GREGO" userId="9c5b5453-db16-4990-a5b8-70d92e1a2614" providerId="ADAL" clId="{56215954-89CD-4F4E-91B3-85B15CBA59AC}" dt="2021-03-23T16:40:27.800" v="983" actId="20577"/>
          <ac:spMkLst>
            <pc:docMk/>
            <pc:sldMk cId="2980461112" sldId="279"/>
            <ac:spMk id="13" creationId="{AB838E8B-D5D0-4F70-B122-8362D93158EE}"/>
          </ac:spMkLst>
        </pc:spChg>
        <pc:spChg chg="mod">
          <ac:chgData name="Géraldine GREGO" userId="9c5b5453-db16-4990-a5b8-70d92e1a2614" providerId="ADAL" clId="{56215954-89CD-4F4E-91B3-85B15CBA59AC}" dt="2021-03-23T16:29:34.513" v="905" actId="1076"/>
          <ac:spMkLst>
            <pc:docMk/>
            <pc:sldMk cId="2980461112" sldId="279"/>
            <ac:spMk id="14" creationId="{97AEC4D7-00FA-44B6-8DAA-933B9502F908}"/>
          </ac:spMkLst>
        </pc:spChg>
        <pc:spChg chg="mod">
          <ac:chgData name="Géraldine GREGO" userId="9c5b5453-db16-4990-a5b8-70d92e1a2614" providerId="ADAL" clId="{56215954-89CD-4F4E-91B3-85B15CBA59AC}" dt="2021-03-23T16:29:34.513" v="905" actId="1076"/>
          <ac:spMkLst>
            <pc:docMk/>
            <pc:sldMk cId="2980461112" sldId="279"/>
            <ac:spMk id="15" creationId="{2D94F379-05B5-4EAA-8C5E-22A7FE297C02}"/>
          </ac:spMkLst>
        </pc:spChg>
        <pc:spChg chg="mod">
          <ac:chgData name="Géraldine GREGO" userId="9c5b5453-db16-4990-a5b8-70d92e1a2614" providerId="ADAL" clId="{56215954-89CD-4F4E-91B3-85B15CBA59AC}" dt="2021-03-23T16:29:34.513" v="905" actId="1076"/>
          <ac:spMkLst>
            <pc:docMk/>
            <pc:sldMk cId="2980461112" sldId="279"/>
            <ac:spMk id="16" creationId="{97DC94F1-0756-4618-9D56-958DDD89002A}"/>
          </ac:spMkLst>
        </pc:spChg>
        <pc:spChg chg="mod">
          <ac:chgData name="Géraldine GREGO" userId="9c5b5453-db16-4990-a5b8-70d92e1a2614" providerId="ADAL" clId="{56215954-89CD-4F4E-91B3-85B15CBA59AC}" dt="2021-03-23T16:28:34.814" v="891" actId="20577"/>
          <ac:spMkLst>
            <pc:docMk/>
            <pc:sldMk cId="2980461112" sldId="279"/>
            <ac:spMk id="20" creationId="{62D72EE3-016C-4FFA-906E-B14C2FF95011}"/>
          </ac:spMkLst>
        </pc:spChg>
        <pc:grpChg chg="mod">
          <ac:chgData name="Géraldine GREGO" userId="9c5b5453-db16-4990-a5b8-70d92e1a2614" providerId="ADAL" clId="{56215954-89CD-4F4E-91B3-85B15CBA59AC}" dt="2021-03-23T16:29:34.513" v="905" actId="1076"/>
          <ac:grpSpMkLst>
            <pc:docMk/>
            <pc:sldMk cId="2980461112" sldId="279"/>
            <ac:grpSpMk id="10" creationId="{543551F9-7A51-4FFB-8E51-AE2261E90917}"/>
          </ac:grpSpMkLst>
        </pc:grpChg>
        <pc:grpChg chg="mod">
          <ac:chgData name="Géraldine GREGO" userId="9c5b5453-db16-4990-a5b8-70d92e1a2614" providerId="ADAL" clId="{56215954-89CD-4F4E-91B3-85B15CBA59AC}" dt="2021-03-23T16:29:34.513" v="905" actId="1076"/>
          <ac:grpSpMkLst>
            <pc:docMk/>
            <pc:sldMk cId="2980461112" sldId="279"/>
            <ac:grpSpMk id="17" creationId="{729B558A-5A5F-4B48-A471-8E341267524F}"/>
          </ac:grpSpMkLst>
        </pc:grpChg>
        <pc:picChg chg="mod">
          <ac:chgData name="Géraldine GREGO" userId="9c5b5453-db16-4990-a5b8-70d92e1a2614" providerId="ADAL" clId="{56215954-89CD-4F4E-91B3-85B15CBA59AC}" dt="2021-03-23T16:43:06.974" v="1000" actId="1076"/>
          <ac:picMkLst>
            <pc:docMk/>
            <pc:sldMk cId="2980461112" sldId="279"/>
            <ac:picMk id="21" creationId="{69D7BE74-253F-4E02-B9FE-3014D4E19DD1}"/>
          </ac:picMkLst>
        </pc:picChg>
        <pc:picChg chg="mod">
          <ac:chgData name="Géraldine GREGO" userId="9c5b5453-db16-4990-a5b8-70d92e1a2614" providerId="ADAL" clId="{56215954-89CD-4F4E-91B3-85B15CBA59AC}" dt="2021-03-23T16:29:40.910" v="907" actId="1076"/>
          <ac:picMkLst>
            <pc:docMk/>
            <pc:sldMk cId="2980461112" sldId="279"/>
            <ac:picMk id="22" creationId="{E176F908-6284-4AFF-9631-FE5D8446F929}"/>
          </ac:picMkLst>
        </pc:picChg>
        <pc:picChg chg="mod">
          <ac:chgData name="Géraldine GREGO" userId="9c5b5453-db16-4990-a5b8-70d92e1a2614" providerId="ADAL" clId="{56215954-89CD-4F4E-91B3-85B15CBA59AC}" dt="2021-03-23T16:29:48.892" v="910" actId="1076"/>
          <ac:picMkLst>
            <pc:docMk/>
            <pc:sldMk cId="2980461112" sldId="279"/>
            <ac:picMk id="23" creationId="{2781D432-5394-43AD-B26F-2B52F9AFB056}"/>
          </ac:picMkLst>
        </pc:picChg>
      </pc:sldChg>
      <pc:sldChg chg="addSp delSp modSp del mod addCm delCm modCm">
        <pc:chgData name="Géraldine GREGO" userId="9c5b5453-db16-4990-a5b8-70d92e1a2614" providerId="ADAL" clId="{56215954-89CD-4F4E-91B3-85B15CBA59AC}" dt="2021-03-23T16:43:14.991" v="1001" actId="47"/>
        <pc:sldMkLst>
          <pc:docMk/>
          <pc:sldMk cId="1017554074" sldId="280"/>
        </pc:sldMkLst>
        <pc:spChg chg="add del mod">
          <ac:chgData name="Géraldine GREGO" userId="9c5b5453-db16-4990-a5b8-70d92e1a2614" providerId="ADAL" clId="{56215954-89CD-4F4E-91B3-85B15CBA59AC}" dt="2021-03-17T14:17:59.980" v="50"/>
          <ac:spMkLst>
            <pc:docMk/>
            <pc:sldMk cId="1017554074" sldId="280"/>
            <ac:spMk id="2" creationId="{F01E6372-98BE-4620-8A65-EBAC898730D5}"/>
          </ac:spMkLst>
        </pc:spChg>
        <pc:spChg chg="mod">
          <ac:chgData name="Géraldine GREGO" userId="9c5b5453-db16-4990-a5b8-70d92e1a2614" providerId="ADAL" clId="{56215954-89CD-4F4E-91B3-85B15CBA59AC}" dt="2021-03-17T14:26:52.161" v="88" actId="27636"/>
          <ac:spMkLst>
            <pc:docMk/>
            <pc:sldMk cId="1017554074" sldId="280"/>
            <ac:spMk id="5" creationId="{A44ABC92-E8B0-49BA-BBA5-0FA362590576}"/>
          </ac:spMkLst>
        </pc:spChg>
        <pc:spChg chg="mod">
          <ac:chgData name="Géraldine GREGO" userId="9c5b5453-db16-4990-a5b8-70d92e1a2614" providerId="ADAL" clId="{56215954-89CD-4F4E-91B3-85B15CBA59AC}" dt="2021-03-18T17:14:53.870" v="605" actId="20577"/>
          <ac:spMkLst>
            <pc:docMk/>
            <pc:sldMk cId="1017554074" sldId="280"/>
            <ac:spMk id="24" creationId="{E136243D-95D5-4387-BA61-AD0A12A21145}"/>
          </ac:spMkLst>
        </pc:spChg>
        <pc:picChg chg="add mod">
          <ac:chgData name="Géraldine GREGO" userId="9c5b5453-db16-4990-a5b8-70d92e1a2614" providerId="ADAL" clId="{56215954-89CD-4F4E-91B3-85B15CBA59AC}" dt="2021-03-17T14:21:49.851" v="56" actId="1076"/>
          <ac:picMkLst>
            <pc:docMk/>
            <pc:sldMk cId="1017554074" sldId="280"/>
            <ac:picMk id="7" creationId="{CF335704-4C56-4159-83AA-FD8B8ACD81A1}"/>
          </ac:picMkLst>
        </pc:picChg>
        <pc:picChg chg="del">
          <ac:chgData name="Géraldine GREGO" userId="9c5b5453-db16-4990-a5b8-70d92e1a2614" providerId="ADAL" clId="{56215954-89CD-4F4E-91B3-85B15CBA59AC}" dt="2021-03-17T14:17:59.977" v="48" actId="478"/>
          <ac:picMkLst>
            <pc:docMk/>
            <pc:sldMk cId="1017554074" sldId="280"/>
            <ac:picMk id="25" creationId="{AA47A227-B21A-4509-9A4D-87AB2B92DA22}"/>
          </ac:picMkLst>
        </pc:picChg>
      </pc:sldChg>
      <pc:sldChg chg="addSp modSp mod">
        <pc:chgData name="Géraldine GREGO" userId="9c5b5453-db16-4990-a5b8-70d92e1a2614" providerId="ADAL" clId="{56215954-89CD-4F4E-91B3-85B15CBA59AC}" dt="2021-03-18T17:18:10.918" v="688" actId="1035"/>
        <pc:sldMkLst>
          <pc:docMk/>
          <pc:sldMk cId="3507202153" sldId="281"/>
        </pc:sldMkLst>
        <pc:spChg chg="mod">
          <ac:chgData name="Géraldine GREGO" userId="9c5b5453-db16-4990-a5b8-70d92e1a2614" providerId="ADAL" clId="{56215954-89CD-4F4E-91B3-85B15CBA59AC}" dt="2021-03-18T11:21:33.629" v="184" actId="20577"/>
          <ac:spMkLst>
            <pc:docMk/>
            <pc:sldMk cId="3507202153" sldId="281"/>
            <ac:spMk id="5" creationId="{31CC7FBB-4D00-4B0D-963F-A20A0EF8AB7E}"/>
          </ac:spMkLst>
        </pc:spChg>
        <pc:spChg chg="mod">
          <ac:chgData name="Géraldine GREGO" userId="9c5b5453-db16-4990-a5b8-70d92e1a2614" providerId="ADAL" clId="{56215954-89CD-4F4E-91B3-85B15CBA59AC}" dt="2021-03-18T17:18:10.918" v="688" actId="1035"/>
          <ac:spMkLst>
            <pc:docMk/>
            <pc:sldMk cId="3507202153" sldId="281"/>
            <ac:spMk id="6" creationId="{3E6F0052-2618-44BD-8B98-ECD5807BAA98}"/>
          </ac:spMkLst>
        </pc:spChg>
        <pc:spChg chg="add mod">
          <ac:chgData name="Géraldine GREGO" userId="9c5b5453-db16-4990-a5b8-70d92e1a2614" providerId="ADAL" clId="{56215954-89CD-4F4E-91B3-85B15CBA59AC}" dt="2021-03-18T17:18:10.918" v="688" actId="1035"/>
          <ac:spMkLst>
            <pc:docMk/>
            <pc:sldMk cId="3507202153" sldId="281"/>
            <ac:spMk id="7" creationId="{E268E727-34B1-472F-BE4C-B51BEB076C23}"/>
          </ac:spMkLst>
        </pc:spChg>
        <pc:spChg chg="add mod">
          <ac:chgData name="Géraldine GREGO" userId="9c5b5453-db16-4990-a5b8-70d92e1a2614" providerId="ADAL" clId="{56215954-89CD-4F4E-91B3-85B15CBA59AC}" dt="2021-03-18T17:17:48.556" v="683" actId="14100"/>
          <ac:spMkLst>
            <pc:docMk/>
            <pc:sldMk cId="3507202153" sldId="281"/>
            <ac:spMk id="8" creationId="{F4264619-A4CC-4850-BD2E-29087172B1B3}"/>
          </ac:spMkLst>
        </pc:spChg>
        <pc:spChg chg="add mod">
          <ac:chgData name="Géraldine GREGO" userId="9c5b5453-db16-4990-a5b8-70d92e1a2614" providerId="ADAL" clId="{56215954-89CD-4F4E-91B3-85B15CBA59AC}" dt="2021-03-18T17:17:53.371" v="684" actId="1076"/>
          <ac:spMkLst>
            <pc:docMk/>
            <pc:sldMk cId="3507202153" sldId="281"/>
            <ac:spMk id="9" creationId="{6377A35D-666B-41DF-BD2B-2DC249D5BA53}"/>
          </ac:spMkLst>
        </pc:spChg>
      </pc:sldChg>
      <pc:sldChg chg="modSp del mod addCm modCm">
        <pc:chgData name="Géraldine GREGO" userId="9c5b5453-db16-4990-a5b8-70d92e1a2614" providerId="ADAL" clId="{56215954-89CD-4F4E-91B3-85B15CBA59AC}" dt="2021-03-18T17:18:01.871" v="685" actId="47"/>
        <pc:sldMkLst>
          <pc:docMk/>
          <pc:sldMk cId="366048395" sldId="282"/>
        </pc:sldMkLst>
        <pc:spChg chg="mod">
          <ac:chgData name="Géraldine GREGO" userId="9c5b5453-db16-4990-a5b8-70d92e1a2614" providerId="ADAL" clId="{56215954-89CD-4F4E-91B3-85B15CBA59AC}" dt="2021-03-17T14:27:13.694" v="91" actId="255"/>
          <ac:spMkLst>
            <pc:docMk/>
            <pc:sldMk cId="366048395" sldId="282"/>
            <ac:spMk id="5" creationId="{DF08ACED-2E92-4556-A300-5AA06AE3463A}"/>
          </ac:spMkLst>
        </pc:spChg>
        <pc:spChg chg="mod">
          <ac:chgData name="Géraldine GREGO" userId="9c5b5453-db16-4990-a5b8-70d92e1a2614" providerId="ADAL" clId="{56215954-89CD-4F4E-91B3-85B15CBA59AC}" dt="2021-03-18T17:17:23.019" v="676" actId="404"/>
          <ac:spMkLst>
            <pc:docMk/>
            <pc:sldMk cId="366048395" sldId="282"/>
            <ac:spMk id="6" creationId="{FDFBDA22-77E4-424B-860B-EC04BE2D3D3D}"/>
          </ac:spMkLst>
        </pc:spChg>
      </pc:sldChg>
      <pc:sldChg chg="addSp delSp modSp mod">
        <pc:chgData name="Géraldine GREGO" userId="9c5b5453-db16-4990-a5b8-70d92e1a2614" providerId="ADAL" clId="{56215954-89CD-4F4E-91B3-85B15CBA59AC}" dt="2021-03-17T14:24:51.399" v="73" actId="255"/>
        <pc:sldMkLst>
          <pc:docMk/>
          <pc:sldMk cId="2673626199" sldId="283"/>
        </pc:sldMkLst>
        <pc:spChg chg="del">
          <ac:chgData name="Géraldine GREGO" userId="9c5b5453-db16-4990-a5b8-70d92e1a2614" providerId="ADAL" clId="{56215954-89CD-4F4E-91B3-85B15CBA59AC}" dt="2021-03-17T14:14:25.059" v="26" actId="478"/>
          <ac:spMkLst>
            <pc:docMk/>
            <pc:sldMk cId="2673626199" sldId="283"/>
            <ac:spMk id="2" creationId="{8AEF131B-712E-4C49-8704-A6DFCB395788}"/>
          </ac:spMkLst>
        </pc:spChg>
        <pc:spChg chg="mod">
          <ac:chgData name="Géraldine GREGO" userId="9c5b5453-db16-4990-a5b8-70d92e1a2614" providerId="ADAL" clId="{56215954-89CD-4F4E-91B3-85B15CBA59AC}" dt="2021-03-17T14:24:51.399" v="73" actId="255"/>
          <ac:spMkLst>
            <pc:docMk/>
            <pc:sldMk cId="2673626199" sldId="283"/>
            <ac:spMk id="5" creationId="{374AE546-7F07-4D43-9F11-BF15B582F2CB}"/>
          </ac:spMkLst>
        </pc:spChg>
        <pc:picChg chg="add mod">
          <ac:chgData name="Géraldine GREGO" userId="9c5b5453-db16-4990-a5b8-70d92e1a2614" providerId="ADAL" clId="{56215954-89CD-4F4E-91B3-85B15CBA59AC}" dt="2021-03-17T14:15:36.464" v="32" actId="14100"/>
          <ac:picMkLst>
            <pc:docMk/>
            <pc:sldMk cId="2673626199" sldId="283"/>
            <ac:picMk id="11" creationId="{FFB34712-9111-4682-8F44-B610BE5AB87D}"/>
          </ac:picMkLst>
        </pc:picChg>
      </pc:sldChg>
      <pc:sldChg chg="addSp delSp modSp mod ord addCm delCm modCm">
        <pc:chgData name="Géraldine GREGO" userId="9c5b5453-db16-4990-a5b8-70d92e1a2614" providerId="ADAL" clId="{56215954-89CD-4F4E-91B3-85B15CBA59AC}" dt="2021-04-13T12:23:44.710" v="2430" actId="478"/>
        <pc:sldMkLst>
          <pc:docMk/>
          <pc:sldMk cId="4141977992" sldId="284"/>
        </pc:sldMkLst>
        <pc:spChg chg="mod">
          <ac:chgData name="Géraldine GREGO" userId="9c5b5453-db16-4990-a5b8-70d92e1a2614" providerId="ADAL" clId="{56215954-89CD-4F4E-91B3-85B15CBA59AC}" dt="2021-03-17T14:26:01.933" v="80" actId="255"/>
          <ac:spMkLst>
            <pc:docMk/>
            <pc:sldMk cId="4141977992" sldId="284"/>
            <ac:spMk id="5" creationId="{5146D8C6-CAA2-4FCC-8BE0-678036D64D3B}"/>
          </ac:spMkLst>
        </pc:spChg>
        <pc:graphicFrameChg chg="del modGraphic">
          <ac:chgData name="Géraldine GREGO" userId="9c5b5453-db16-4990-a5b8-70d92e1a2614" providerId="ADAL" clId="{56215954-89CD-4F4E-91B3-85B15CBA59AC}" dt="2021-03-18T17:08:47.166" v="314" actId="478"/>
          <ac:graphicFrameMkLst>
            <pc:docMk/>
            <pc:sldMk cId="4141977992" sldId="284"/>
            <ac:graphicFrameMk id="6" creationId="{7A27E98D-0526-40F0-B4A4-3CE4659AF087}"/>
          </ac:graphicFrameMkLst>
        </pc:graphicFrameChg>
        <pc:graphicFrameChg chg="del modGraphic">
          <ac:chgData name="Géraldine GREGO" userId="9c5b5453-db16-4990-a5b8-70d92e1a2614" providerId="ADAL" clId="{56215954-89CD-4F4E-91B3-85B15CBA59AC}" dt="2021-03-18T17:08:47.166" v="314" actId="478"/>
          <ac:graphicFrameMkLst>
            <pc:docMk/>
            <pc:sldMk cId="4141977992" sldId="284"/>
            <ac:graphicFrameMk id="7" creationId="{4A82AAA1-6BFB-4FB6-89F6-CB3178B35F52}"/>
          </ac:graphicFrameMkLst>
        </pc:graphicFrameChg>
        <pc:graphicFrameChg chg="add del mod modGraphic">
          <ac:chgData name="Géraldine GREGO" userId="9c5b5453-db16-4990-a5b8-70d92e1a2614" providerId="ADAL" clId="{56215954-89CD-4F4E-91B3-85B15CBA59AC}" dt="2021-04-13T12:23:44.710" v="2430" actId="478"/>
          <ac:graphicFrameMkLst>
            <pc:docMk/>
            <pc:sldMk cId="4141977992" sldId="284"/>
            <ac:graphicFrameMk id="9" creationId="{D4DDD1A6-A1B4-4D90-ADF7-E05E258DCB07}"/>
          </ac:graphicFrameMkLst>
        </pc:graphicFrameChg>
        <pc:graphicFrameChg chg="add mod">
          <ac:chgData name="Géraldine GREGO" userId="9c5b5453-db16-4990-a5b8-70d92e1a2614" providerId="ADAL" clId="{56215954-89CD-4F4E-91B3-85B15CBA59AC}" dt="2021-03-18T17:08:47.834" v="315"/>
          <ac:graphicFrameMkLst>
            <pc:docMk/>
            <pc:sldMk cId="4141977992" sldId="284"/>
            <ac:graphicFrameMk id="10" creationId="{529C43C4-8960-4A00-B942-B8911A1FC197}"/>
          </ac:graphicFrameMkLst>
        </pc:graphicFrameChg>
        <pc:graphicFrameChg chg="add del mod modGraphic">
          <ac:chgData name="Géraldine GREGO" userId="9c5b5453-db16-4990-a5b8-70d92e1a2614" providerId="ADAL" clId="{56215954-89CD-4F4E-91B3-85B15CBA59AC}" dt="2021-04-13T12:23:44.710" v="2430" actId="478"/>
          <ac:graphicFrameMkLst>
            <pc:docMk/>
            <pc:sldMk cId="4141977992" sldId="284"/>
            <ac:graphicFrameMk id="12" creationId="{0FED6BC1-D34C-439F-9D42-060C63BFA580}"/>
          </ac:graphicFrameMkLst>
        </pc:graphicFrameChg>
        <pc:graphicFrameChg chg="add mod">
          <ac:chgData name="Géraldine GREGO" userId="9c5b5453-db16-4990-a5b8-70d92e1a2614" providerId="ADAL" clId="{56215954-89CD-4F4E-91B3-85B15CBA59AC}" dt="2021-03-18T17:08:47.834" v="315"/>
          <ac:graphicFrameMkLst>
            <pc:docMk/>
            <pc:sldMk cId="4141977992" sldId="284"/>
            <ac:graphicFrameMk id="13" creationId="{CEFED601-73CE-4EFB-8D39-599FB26511DA}"/>
          </ac:graphicFrameMkLst>
        </pc:graphicFrameChg>
        <pc:cxnChg chg="del">
          <ac:chgData name="Géraldine GREGO" userId="9c5b5453-db16-4990-a5b8-70d92e1a2614" providerId="ADAL" clId="{56215954-89CD-4F4E-91B3-85B15CBA59AC}" dt="2021-03-18T17:08:47.166" v="314" actId="478"/>
          <ac:cxnSpMkLst>
            <pc:docMk/>
            <pc:sldMk cId="4141977992" sldId="284"/>
            <ac:cxnSpMk id="8" creationId="{60142055-6815-4EFB-AFF3-34AD0EADA40B}"/>
          </ac:cxnSpMkLst>
        </pc:cxnChg>
        <pc:cxnChg chg="add del mod">
          <ac:chgData name="Géraldine GREGO" userId="9c5b5453-db16-4990-a5b8-70d92e1a2614" providerId="ADAL" clId="{56215954-89CD-4F4E-91B3-85B15CBA59AC}" dt="2021-04-13T12:23:44.710" v="2430" actId="478"/>
          <ac:cxnSpMkLst>
            <pc:docMk/>
            <pc:sldMk cId="4141977992" sldId="284"/>
            <ac:cxnSpMk id="11" creationId="{6F761827-8697-499F-92EE-4970D3DDB3E1}"/>
          </ac:cxnSpMkLst>
        </pc:cxnChg>
        <pc:cxnChg chg="add mod">
          <ac:chgData name="Géraldine GREGO" userId="9c5b5453-db16-4990-a5b8-70d92e1a2614" providerId="ADAL" clId="{56215954-89CD-4F4E-91B3-85B15CBA59AC}" dt="2021-03-18T17:08:47.834" v="315"/>
          <ac:cxnSpMkLst>
            <pc:docMk/>
            <pc:sldMk cId="4141977992" sldId="284"/>
            <ac:cxnSpMk id="14" creationId="{603E7415-AA77-4A8B-9FF9-39526D2C2A25}"/>
          </ac:cxnSpMkLst>
        </pc:cxnChg>
      </pc:sldChg>
      <pc:sldChg chg="modSp del mod addCm modCm">
        <pc:chgData name="Géraldine GREGO" userId="9c5b5453-db16-4990-a5b8-70d92e1a2614" providerId="ADAL" clId="{56215954-89CD-4F4E-91B3-85B15CBA59AC}" dt="2021-03-18T11:16:36.460" v="108" actId="47"/>
        <pc:sldMkLst>
          <pc:docMk/>
          <pc:sldMk cId="2847236158" sldId="285"/>
        </pc:sldMkLst>
        <pc:spChg chg="mod">
          <ac:chgData name="Géraldine GREGO" userId="9c5b5453-db16-4990-a5b8-70d92e1a2614" providerId="ADAL" clId="{56215954-89CD-4F4E-91B3-85B15CBA59AC}" dt="2021-03-17T14:26:09.122" v="81" actId="255"/>
          <ac:spMkLst>
            <pc:docMk/>
            <pc:sldMk cId="2847236158" sldId="285"/>
            <ac:spMk id="5" creationId="{F1E57644-B8C9-4B65-B317-FBBA481D77AD}"/>
          </ac:spMkLst>
        </pc:spChg>
      </pc:sldChg>
      <pc:sldChg chg="modSp del mod addCm modCm">
        <pc:chgData name="Géraldine GREGO" userId="9c5b5453-db16-4990-a5b8-70d92e1a2614" providerId="ADAL" clId="{56215954-89CD-4F4E-91B3-85B15CBA59AC}" dt="2021-03-24T16:44:25.752" v="2286" actId="47"/>
        <pc:sldMkLst>
          <pc:docMk/>
          <pc:sldMk cId="3476652218" sldId="286"/>
        </pc:sldMkLst>
        <pc:spChg chg="mod">
          <ac:chgData name="Géraldine GREGO" userId="9c5b5453-db16-4990-a5b8-70d92e1a2614" providerId="ADAL" clId="{56215954-89CD-4F4E-91B3-85B15CBA59AC}" dt="2021-03-17T14:27:19.993" v="92" actId="255"/>
          <ac:spMkLst>
            <pc:docMk/>
            <pc:sldMk cId="3476652218" sldId="286"/>
            <ac:spMk id="5" creationId="{AAF2E30D-2BB1-421D-AB52-CF9146A23E61}"/>
          </ac:spMkLst>
        </pc:spChg>
        <pc:spChg chg="mod">
          <ac:chgData name="Géraldine GREGO" userId="9c5b5453-db16-4990-a5b8-70d92e1a2614" providerId="ADAL" clId="{56215954-89CD-4F4E-91B3-85B15CBA59AC}" dt="2021-03-17T14:23:06.875" v="62"/>
          <ac:spMkLst>
            <pc:docMk/>
            <pc:sldMk cId="3476652218" sldId="286"/>
            <ac:spMk id="6" creationId="{F981FFD0-5BB8-42FE-B871-F2C212B17C88}"/>
          </ac:spMkLst>
        </pc:spChg>
      </pc:sldChg>
      <pc:sldChg chg="addSp modSp del mod ord addCm modCm">
        <pc:chgData name="Géraldine GREGO" userId="9c5b5453-db16-4990-a5b8-70d92e1a2614" providerId="ADAL" clId="{56215954-89CD-4F4E-91B3-85B15CBA59AC}" dt="2021-03-18T17:24:39.645" v="764" actId="47"/>
        <pc:sldMkLst>
          <pc:docMk/>
          <pc:sldMk cId="2068646003" sldId="287"/>
        </pc:sldMkLst>
        <pc:spChg chg="mod">
          <ac:chgData name="Géraldine GREGO" userId="9c5b5453-db16-4990-a5b8-70d92e1a2614" providerId="ADAL" clId="{56215954-89CD-4F4E-91B3-85B15CBA59AC}" dt="2021-03-17T14:27:34.735" v="94" actId="255"/>
          <ac:spMkLst>
            <pc:docMk/>
            <pc:sldMk cId="2068646003" sldId="287"/>
            <ac:spMk id="5" creationId="{D02F17F8-07C1-4644-94A4-72BDE8226FAA}"/>
          </ac:spMkLst>
        </pc:spChg>
        <pc:spChg chg="mod">
          <ac:chgData name="Géraldine GREGO" userId="9c5b5453-db16-4990-a5b8-70d92e1a2614" providerId="ADAL" clId="{56215954-89CD-4F4E-91B3-85B15CBA59AC}" dt="2021-03-18T17:21:01.773" v="724" actId="2711"/>
          <ac:spMkLst>
            <pc:docMk/>
            <pc:sldMk cId="2068646003" sldId="287"/>
            <ac:spMk id="9" creationId="{4268AB0A-FB1F-4F34-8734-16BC85591D03}"/>
          </ac:spMkLst>
        </pc:spChg>
        <pc:spChg chg="mod">
          <ac:chgData name="Géraldine GREGO" userId="9c5b5453-db16-4990-a5b8-70d92e1a2614" providerId="ADAL" clId="{56215954-89CD-4F4E-91B3-85B15CBA59AC}" dt="2021-03-18T17:18:43.289" v="689"/>
          <ac:spMkLst>
            <pc:docMk/>
            <pc:sldMk cId="2068646003" sldId="287"/>
            <ac:spMk id="12" creationId="{12D18949-7744-4C11-82C2-33891FB0FFBC}"/>
          </ac:spMkLst>
        </pc:spChg>
        <pc:spChg chg="mod">
          <ac:chgData name="Géraldine GREGO" userId="9c5b5453-db16-4990-a5b8-70d92e1a2614" providerId="ADAL" clId="{56215954-89CD-4F4E-91B3-85B15CBA59AC}" dt="2021-03-18T17:18:43.289" v="689"/>
          <ac:spMkLst>
            <pc:docMk/>
            <pc:sldMk cId="2068646003" sldId="287"/>
            <ac:spMk id="13" creationId="{1D74C961-7F06-4A6D-BA06-F85FED61A149}"/>
          </ac:spMkLst>
        </pc:spChg>
        <pc:spChg chg="mod">
          <ac:chgData name="Géraldine GREGO" userId="9c5b5453-db16-4990-a5b8-70d92e1a2614" providerId="ADAL" clId="{56215954-89CD-4F4E-91B3-85B15CBA59AC}" dt="2021-03-18T17:18:43.289" v="689"/>
          <ac:spMkLst>
            <pc:docMk/>
            <pc:sldMk cId="2068646003" sldId="287"/>
            <ac:spMk id="14" creationId="{397321EE-5D69-4A62-873C-1F9EB83C46AA}"/>
          </ac:spMkLst>
        </pc:spChg>
        <pc:spChg chg="mod">
          <ac:chgData name="Géraldine GREGO" userId="9c5b5453-db16-4990-a5b8-70d92e1a2614" providerId="ADAL" clId="{56215954-89CD-4F4E-91B3-85B15CBA59AC}" dt="2021-03-18T17:18:43.289" v="689"/>
          <ac:spMkLst>
            <pc:docMk/>
            <pc:sldMk cId="2068646003" sldId="287"/>
            <ac:spMk id="15" creationId="{27BA44E1-F7A7-4D28-866A-C6025CFDD791}"/>
          </ac:spMkLst>
        </pc:spChg>
        <pc:spChg chg="mod">
          <ac:chgData name="Géraldine GREGO" userId="9c5b5453-db16-4990-a5b8-70d92e1a2614" providerId="ADAL" clId="{56215954-89CD-4F4E-91B3-85B15CBA59AC}" dt="2021-03-18T17:19:49.956" v="701" actId="2711"/>
          <ac:spMkLst>
            <pc:docMk/>
            <pc:sldMk cId="2068646003" sldId="287"/>
            <ac:spMk id="21" creationId="{F0AD9F8E-64A8-4542-8634-9B420412ACC6}"/>
          </ac:spMkLst>
        </pc:spChg>
        <pc:grpChg chg="add mod">
          <ac:chgData name="Géraldine GREGO" userId="9c5b5453-db16-4990-a5b8-70d92e1a2614" providerId="ADAL" clId="{56215954-89CD-4F4E-91B3-85B15CBA59AC}" dt="2021-03-18T16:25:43.592" v="268" actId="1035"/>
          <ac:grpSpMkLst>
            <pc:docMk/>
            <pc:sldMk cId="2068646003" sldId="287"/>
            <ac:grpSpMk id="2" creationId="{6FC86520-436A-4850-96AD-AE75EF771F0F}"/>
          </ac:grpSpMkLst>
        </pc:grpChg>
        <pc:grpChg chg="mod">
          <ac:chgData name="Géraldine GREGO" userId="9c5b5453-db16-4990-a5b8-70d92e1a2614" providerId="ADAL" clId="{56215954-89CD-4F4E-91B3-85B15CBA59AC}" dt="2021-03-18T16:25:08.020" v="226" actId="164"/>
          <ac:grpSpMkLst>
            <pc:docMk/>
            <pc:sldMk cId="2068646003" sldId="287"/>
            <ac:grpSpMk id="6" creationId="{3ABA4804-EBCA-4BC7-9CE5-212174A7FC3C}"/>
          </ac:grpSpMkLst>
        </pc:grpChg>
        <pc:grpChg chg="mod">
          <ac:chgData name="Géraldine GREGO" userId="9c5b5453-db16-4990-a5b8-70d92e1a2614" providerId="ADAL" clId="{56215954-89CD-4F4E-91B3-85B15CBA59AC}" dt="2021-03-18T17:18:43.289" v="689"/>
          <ac:grpSpMkLst>
            <pc:docMk/>
            <pc:sldMk cId="2068646003" sldId="287"/>
            <ac:grpSpMk id="11" creationId="{A7D53CD5-2158-49E9-BD0E-91DD4BCA3DC4}"/>
          </ac:grpSpMkLst>
        </pc:grpChg>
        <pc:grpChg chg="mod">
          <ac:chgData name="Géraldine GREGO" userId="9c5b5453-db16-4990-a5b8-70d92e1a2614" providerId="ADAL" clId="{56215954-89CD-4F4E-91B3-85B15CBA59AC}" dt="2021-03-18T16:24:53.538" v="222" actId="164"/>
          <ac:grpSpMkLst>
            <pc:docMk/>
            <pc:sldMk cId="2068646003" sldId="287"/>
            <ac:grpSpMk id="18" creationId="{E7BD9196-A8FD-4E00-B6D9-DF0BB9236186}"/>
          </ac:grpSpMkLst>
        </pc:grpChg>
        <pc:grpChg chg="mod">
          <ac:chgData name="Géraldine GREGO" userId="9c5b5453-db16-4990-a5b8-70d92e1a2614" providerId="ADAL" clId="{56215954-89CD-4F4E-91B3-85B15CBA59AC}" dt="2021-03-18T16:25:28.665" v="229" actId="164"/>
          <ac:grpSpMkLst>
            <pc:docMk/>
            <pc:sldMk cId="2068646003" sldId="287"/>
            <ac:grpSpMk id="24" creationId="{DAEA90B3-DB11-4FD2-8703-E30FD2376473}"/>
          </ac:grpSpMkLst>
        </pc:grpChg>
        <pc:grpChg chg="add mod">
          <ac:chgData name="Géraldine GREGO" userId="9c5b5453-db16-4990-a5b8-70d92e1a2614" providerId="ADAL" clId="{56215954-89CD-4F4E-91B3-85B15CBA59AC}" dt="2021-03-18T17:18:43.289" v="689"/>
          <ac:grpSpMkLst>
            <pc:docMk/>
            <pc:sldMk cId="2068646003" sldId="287"/>
            <ac:grpSpMk id="30" creationId="{CF707C35-4F13-4FAA-A2EB-A8903E2DB45F}"/>
          </ac:grpSpMkLst>
        </pc:grpChg>
        <pc:grpChg chg="add mod">
          <ac:chgData name="Géraldine GREGO" userId="9c5b5453-db16-4990-a5b8-70d92e1a2614" providerId="ADAL" clId="{56215954-89CD-4F4E-91B3-85B15CBA59AC}" dt="2021-03-18T16:25:34.497" v="237" actId="1035"/>
          <ac:grpSpMkLst>
            <pc:docMk/>
            <pc:sldMk cId="2068646003" sldId="287"/>
            <ac:grpSpMk id="31" creationId="{EA4AC79E-9F1B-4559-A272-8694B3898E86}"/>
          </ac:grpSpMkLst>
        </pc:grpChg>
        <pc:grpChg chg="add mod">
          <ac:chgData name="Géraldine GREGO" userId="9c5b5453-db16-4990-a5b8-70d92e1a2614" providerId="ADAL" clId="{56215954-89CD-4F4E-91B3-85B15CBA59AC}" dt="2021-03-18T16:25:43.592" v="268" actId="1035"/>
          <ac:grpSpMkLst>
            <pc:docMk/>
            <pc:sldMk cId="2068646003" sldId="287"/>
            <ac:grpSpMk id="32" creationId="{C58D42C5-0A10-4D39-AF6C-F10A5AD92534}"/>
          </ac:grpSpMkLst>
        </pc:grpChg>
        <pc:picChg chg="mod">
          <ac:chgData name="Géraldine GREGO" userId="9c5b5453-db16-4990-a5b8-70d92e1a2614" providerId="ADAL" clId="{56215954-89CD-4F4E-91B3-85B15CBA59AC}" dt="2021-03-18T17:18:43.289" v="689"/>
          <ac:picMkLst>
            <pc:docMk/>
            <pc:sldMk cId="2068646003" sldId="287"/>
            <ac:picMk id="16" creationId="{ADAB131F-5258-4C5B-99EC-D5A8D1C76979}"/>
          </ac:picMkLst>
        </pc:picChg>
        <pc:picChg chg="mod">
          <ac:chgData name="Géraldine GREGO" userId="9c5b5453-db16-4990-a5b8-70d92e1a2614" providerId="ADAL" clId="{56215954-89CD-4F4E-91B3-85B15CBA59AC}" dt="2021-03-18T16:25:08.020" v="226" actId="164"/>
          <ac:picMkLst>
            <pc:docMk/>
            <pc:sldMk cId="2068646003" sldId="287"/>
            <ac:picMk id="17" creationId="{9B676375-12FA-47B0-AD8C-18C90268F095}"/>
          </ac:picMkLst>
        </pc:picChg>
        <pc:picChg chg="mod">
          <ac:chgData name="Géraldine GREGO" userId="9c5b5453-db16-4990-a5b8-70d92e1a2614" providerId="ADAL" clId="{56215954-89CD-4F4E-91B3-85B15CBA59AC}" dt="2021-03-18T16:24:53.538" v="222" actId="164"/>
          <ac:picMkLst>
            <pc:docMk/>
            <pc:sldMk cId="2068646003" sldId="287"/>
            <ac:picMk id="23" creationId="{FC611764-B58D-4C9F-9469-964AFF4B3E9F}"/>
          </ac:picMkLst>
        </pc:picChg>
        <pc:picChg chg="mod">
          <ac:chgData name="Géraldine GREGO" userId="9c5b5453-db16-4990-a5b8-70d92e1a2614" providerId="ADAL" clId="{56215954-89CD-4F4E-91B3-85B15CBA59AC}" dt="2021-03-18T16:25:28.665" v="229" actId="164"/>
          <ac:picMkLst>
            <pc:docMk/>
            <pc:sldMk cId="2068646003" sldId="287"/>
            <ac:picMk id="29" creationId="{314C5E85-16C7-46D5-AAF7-C0319002E560}"/>
          </ac:picMkLst>
        </pc:picChg>
      </pc:sldChg>
      <pc:sldChg chg="modSp mod">
        <pc:chgData name="Géraldine GREGO" userId="9c5b5453-db16-4990-a5b8-70d92e1a2614" providerId="ADAL" clId="{56215954-89CD-4F4E-91B3-85B15CBA59AC}" dt="2021-03-17T14:24:58.659" v="74" actId="255"/>
        <pc:sldMkLst>
          <pc:docMk/>
          <pc:sldMk cId="509126813" sldId="289"/>
        </pc:sldMkLst>
        <pc:spChg chg="mod">
          <ac:chgData name="Géraldine GREGO" userId="9c5b5453-db16-4990-a5b8-70d92e1a2614" providerId="ADAL" clId="{56215954-89CD-4F4E-91B3-85B15CBA59AC}" dt="2021-03-17T14:24:58.659" v="74" actId="255"/>
          <ac:spMkLst>
            <pc:docMk/>
            <pc:sldMk cId="509126813" sldId="289"/>
            <ac:spMk id="5" creationId="{F4488772-3BF0-4580-AD2B-5E0FE2D9B791}"/>
          </ac:spMkLst>
        </pc:spChg>
      </pc:sldChg>
      <pc:sldChg chg="modSp mod">
        <pc:chgData name="Géraldine GREGO" userId="9c5b5453-db16-4990-a5b8-70d92e1a2614" providerId="ADAL" clId="{56215954-89CD-4F4E-91B3-85B15CBA59AC}" dt="2021-03-22T14:54:53.748" v="768" actId="20577"/>
        <pc:sldMkLst>
          <pc:docMk/>
          <pc:sldMk cId="3121180047" sldId="290"/>
        </pc:sldMkLst>
        <pc:spChg chg="mod">
          <ac:chgData name="Géraldine GREGO" userId="9c5b5453-db16-4990-a5b8-70d92e1a2614" providerId="ADAL" clId="{56215954-89CD-4F4E-91B3-85B15CBA59AC}" dt="2021-03-22T14:54:53.748" v="768" actId="20577"/>
          <ac:spMkLst>
            <pc:docMk/>
            <pc:sldMk cId="3121180047" sldId="290"/>
            <ac:spMk id="2" creationId="{18EDEDDC-301A-41BB-979F-AA3CF40691DD}"/>
          </ac:spMkLst>
        </pc:spChg>
        <pc:spChg chg="mod">
          <ac:chgData name="Géraldine GREGO" userId="9c5b5453-db16-4990-a5b8-70d92e1a2614" providerId="ADAL" clId="{56215954-89CD-4F4E-91B3-85B15CBA59AC}" dt="2021-03-17T14:25:12.096" v="75" actId="255"/>
          <ac:spMkLst>
            <pc:docMk/>
            <pc:sldMk cId="3121180047" sldId="290"/>
            <ac:spMk id="5" creationId="{8CB687D3-3F60-4287-A749-0860F2A64130}"/>
          </ac:spMkLst>
        </pc:spChg>
      </pc:sldChg>
      <pc:sldChg chg="modSp mod">
        <pc:chgData name="Géraldine GREGO" userId="9c5b5453-db16-4990-a5b8-70d92e1a2614" providerId="ADAL" clId="{56215954-89CD-4F4E-91B3-85B15CBA59AC}" dt="2021-03-17T14:25:21.137" v="76" actId="255"/>
        <pc:sldMkLst>
          <pc:docMk/>
          <pc:sldMk cId="2403336013" sldId="291"/>
        </pc:sldMkLst>
        <pc:spChg chg="mod">
          <ac:chgData name="Géraldine GREGO" userId="9c5b5453-db16-4990-a5b8-70d92e1a2614" providerId="ADAL" clId="{56215954-89CD-4F4E-91B3-85B15CBA59AC}" dt="2021-03-17T14:25:21.137" v="76" actId="255"/>
          <ac:spMkLst>
            <pc:docMk/>
            <pc:sldMk cId="2403336013" sldId="291"/>
            <ac:spMk id="5" creationId="{A47D272E-8150-4007-AFE7-EF31B496806D}"/>
          </ac:spMkLst>
        </pc:spChg>
      </pc:sldChg>
      <pc:sldChg chg="addSp modSp add mod delCm">
        <pc:chgData name="Géraldine GREGO" userId="9c5b5453-db16-4990-a5b8-70d92e1a2614" providerId="ADAL" clId="{56215954-89CD-4F4E-91B3-85B15CBA59AC}" dt="2021-03-30T11:40:38.469" v="2379" actId="1035"/>
        <pc:sldMkLst>
          <pc:docMk/>
          <pc:sldMk cId="1944303903" sldId="292"/>
        </pc:sldMkLst>
        <pc:spChg chg="add mod">
          <ac:chgData name="Géraldine GREGO" userId="9c5b5453-db16-4990-a5b8-70d92e1a2614" providerId="ADAL" clId="{56215954-89CD-4F4E-91B3-85B15CBA59AC}" dt="2021-03-25T14:46:51.983" v="2287" actId="339"/>
          <ac:spMkLst>
            <pc:docMk/>
            <pc:sldMk cId="1944303903" sldId="292"/>
            <ac:spMk id="2" creationId="{FEB2A531-487D-42AF-8E9A-6C82E97056C0}"/>
          </ac:spMkLst>
        </pc:spChg>
        <pc:spChg chg="mod">
          <ac:chgData name="Géraldine GREGO" userId="9c5b5453-db16-4990-a5b8-70d92e1a2614" providerId="ADAL" clId="{56215954-89CD-4F4E-91B3-85B15CBA59AC}" dt="2021-03-24T14:06:47.096" v="1345" actId="1035"/>
          <ac:spMkLst>
            <pc:docMk/>
            <pc:sldMk cId="1944303903" sldId="292"/>
            <ac:spMk id="6" creationId="{F981FFD0-5BB8-42FE-B871-F2C212B17C88}"/>
          </ac:spMkLst>
        </pc:spChg>
        <pc:spChg chg="add mod">
          <ac:chgData name="Géraldine GREGO" userId="9c5b5453-db16-4990-a5b8-70d92e1a2614" providerId="ADAL" clId="{56215954-89CD-4F4E-91B3-85B15CBA59AC}" dt="2021-03-25T14:46:58.283" v="2288" actId="339"/>
          <ac:spMkLst>
            <pc:docMk/>
            <pc:sldMk cId="1944303903" sldId="292"/>
            <ac:spMk id="7" creationId="{277C3649-DD80-4BD8-B1A7-CFD7A6EF84F7}"/>
          </ac:spMkLst>
        </pc:spChg>
        <pc:spChg chg="add mod">
          <ac:chgData name="Géraldine GREGO" userId="9c5b5453-db16-4990-a5b8-70d92e1a2614" providerId="ADAL" clId="{56215954-89CD-4F4E-91B3-85B15CBA59AC}" dt="2021-03-25T14:47:00.124" v="2289" actId="339"/>
          <ac:spMkLst>
            <pc:docMk/>
            <pc:sldMk cId="1944303903" sldId="292"/>
            <ac:spMk id="8" creationId="{87EC18AF-6C1C-4306-B942-97985D47BE3C}"/>
          </ac:spMkLst>
        </pc:spChg>
        <pc:spChg chg="add mod">
          <ac:chgData name="Géraldine GREGO" userId="9c5b5453-db16-4990-a5b8-70d92e1a2614" providerId="ADAL" clId="{56215954-89CD-4F4E-91B3-85B15CBA59AC}" dt="2021-03-25T14:47:03.118" v="2290" actId="339"/>
          <ac:spMkLst>
            <pc:docMk/>
            <pc:sldMk cId="1944303903" sldId="292"/>
            <ac:spMk id="9" creationId="{54F37CF1-64F8-4A7B-9F5A-EEE04C4C2F11}"/>
          </ac:spMkLst>
        </pc:spChg>
        <pc:spChg chg="add mod">
          <ac:chgData name="Géraldine GREGO" userId="9c5b5453-db16-4990-a5b8-70d92e1a2614" providerId="ADAL" clId="{56215954-89CD-4F4E-91B3-85B15CBA59AC}" dt="2021-03-25T14:47:06.507" v="2291" actId="339"/>
          <ac:spMkLst>
            <pc:docMk/>
            <pc:sldMk cId="1944303903" sldId="292"/>
            <ac:spMk id="10" creationId="{1DF964B9-698B-43AC-989F-2A726F344478}"/>
          </ac:spMkLst>
        </pc:spChg>
        <pc:spChg chg="add mod">
          <ac:chgData name="Géraldine GREGO" userId="9c5b5453-db16-4990-a5b8-70d92e1a2614" providerId="ADAL" clId="{56215954-89CD-4F4E-91B3-85B15CBA59AC}" dt="2021-03-25T14:47:07.974" v="2292" actId="339"/>
          <ac:spMkLst>
            <pc:docMk/>
            <pc:sldMk cId="1944303903" sldId="292"/>
            <ac:spMk id="11" creationId="{866846B4-FDEC-4688-A929-E71C056820F1}"/>
          </ac:spMkLst>
        </pc:spChg>
        <pc:spChg chg="add mod">
          <ac:chgData name="Géraldine GREGO" userId="9c5b5453-db16-4990-a5b8-70d92e1a2614" providerId="ADAL" clId="{56215954-89CD-4F4E-91B3-85B15CBA59AC}" dt="2021-03-25T14:47:09.248" v="2293" actId="339"/>
          <ac:spMkLst>
            <pc:docMk/>
            <pc:sldMk cId="1944303903" sldId="292"/>
            <ac:spMk id="12" creationId="{C618E636-E076-40A8-85A7-24918ADB0F28}"/>
          </ac:spMkLst>
        </pc:spChg>
        <pc:spChg chg="add mod">
          <ac:chgData name="Géraldine GREGO" userId="9c5b5453-db16-4990-a5b8-70d92e1a2614" providerId="ADAL" clId="{56215954-89CD-4F4E-91B3-85B15CBA59AC}" dt="2021-03-25T14:47:10.692" v="2294" actId="339"/>
          <ac:spMkLst>
            <pc:docMk/>
            <pc:sldMk cId="1944303903" sldId="292"/>
            <ac:spMk id="13" creationId="{B8DF48C9-603F-4E48-8EFD-3001209C4E96}"/>
          </ac:spMkLst>
        </pc:spChg>
        <pc:spChg chg="add mod">
          <ac:chgData name="Géraldine GREGO" userId="9c5b5453-db16-4990-a5b8-70d92e1a2614" providerId="ADAL" clId="{56215954-89CD-4F4E-91B3-85B15CBA59AC}" dt="2021-03-24T16:35:05.262" v="1759" actId="113"/>
          <ac:spMkLst>
            <pc:docMk/>
            <pc:sldMk cId="1944303903" sldId="292"/>
            <ac:spMk id="14" creationId="{54257F19-5A78-4B92-BCD6-3BAA3561FFFA}"/>
          </ac:spMkLst>
        </pc:spChg>
        <pc:spChg chg="add mod">
          <ac:chgData name="Géraldine GREGO" userId="9c5b5453-db16-4990-a5b8-70d92e1a2614" providerId="ADAL" clId="{56215954-89CD-4F4E-91B3-85B15CBA59AC}" dt="2021-03-24T16:29:47.937" v="1473" actId="20577"/>
          <ac:spMkLst>
            <pc:docMk/>
            <pc:sldMk cId="1944303903" sldId="292"/>
            <ac:spMk id="15" creationId="{0E8BF3F0-F0F4-4E38-8AB3-3D87FC63D5F0}"/>
          </ac:spMkLst>
        </pc:spChg>
        <pc:spChg chg="add mod">
          <ac:chgData name="Géraldine GREGO" userId="9c5b5453-db16-4990-a5b8-70d92e1a2614" providerId="ADAL" clId="{56215954-89CD-4F4E-91B3-85B15CBA59AC}" dt="2021-03-24T16:31:44.460" v="1557" actId="2710"/>
          <ac:spMkLst>
            <pc:docMk/>
            <pc:sldMk cId="1944303903" sldId="292"/>
            <ac:spMk id="16" creationId="{4509B87D-B2E0-4725-8313-61EE6DBC9B7C}"/>
          </ac:spMkLst>
        </pc:spChg>
        <pc:spChg chg="add mod">
          <ac:chgData name="Géraldine GREGO" userId="9c5b5453-db16-4990-a5b8-70d92e1a2614" providerId="ADAL" clId="{56215954-89CD-4F4E-91B3-85B15CBA59AC}" dt="2021-03-24T16:32:03.451" v="1559" actId="20577"/>
          <ac:spMkLst>
            <pc:docMk/>
            <pc:sldMk cId="1944303903" sldId="292"/>
            <ac:spMk id="17" creationId="{393A2BD2-ECEF-42F8-9E49-604C2CAF3DEF}"/>
          </ac:spMkLst>
        </pc:spChg>
        <pc:spChg chg="add mod">
          <ac:chgData name="Géraldine GREGO" userId="9c5b5453-db16-4990-a5b8-70d92e1a2614" providerId="ADAL" clId="{56215954-89CD-4F4E-91B3-85B15CBA59AC}" dt="2021-03-30T09:54:33.321" v="2314" actId="20577"/>
          <ac:spMkLst>
            <pc:docMk/>
            <pc:sldMk cId="1944303903" sldId="292"/>
            <ac:spMk id="18" creationId="{EEAE4DA3-DED4-40EE-9EEC-F3EFFF82DCB7}"/>
          </ac:spMkLst>
        </pc:spChg>
        <pc:spChg chg="add mod">
          <ac:chgData name="Géraldine GREGO" userId="9c5b5453-db16-4990-a5b8-70d92e1a2614" providerId="ADAL" clId="{56215954-89CD-4F4E-91B3-85B15CBA59AC}" dt="2021-03-24T16:40:18.045" v="2036" actId="5793"/>
          <ac:spMkLst>
            <pc:docMk/>
            <pc:sldMk cId="1944303903" sldId="292"/>
            <ac:spMk id="19" creationId="{39FECAD6-A191-44B7-B482-D36D3527E429}"/>
          </ac:spMkLst>
        </pc:spChg>
        <pc:spChg chg="add mod">
          <ac:chgData name="Géraldine GREGO" userId="9c5b5453-db16-4990-a5b8-70d92e1a2614" providerId="ADAL" clId="{56215954-89CD-4F4E-91B3-85B15CBA59AC}" dt="2021-03-30T11:40:38.469" v="2379" actId="1035"/>
          <ac:spMkLst>
            <pc:docMk/>
            <pc:sldMk cId="1944303903" sldId="292"/>
            <ac:spMk id="20" creationId="{017941D6-56BF-410B-9737-DEF86C43FE1C}"/>
          </ac:spMkLst>
        </pc:spChg>
        <pc:spChg chg="add mod">
          <ac:chgData name="Géraldine GREGO" userId="9c5b5453-db16-4990-a5b8-70d92e1a2614" providerId="ADAL" clId="{56215954-89CD-4F4E-91B3-85B15CBA59AC}" dt="2021-03-24T16:34:58.411" v="1758" actId="113"/>
          <ac:spMkLst>
            <pc:docMk/>
            <pc:sldMk cId="1944303903" sldId="292"/>
            <ac:spMk id="21" creationId="{43288656-E1E2-4DA0-BC9C-6E844EF9F8A6}"/>
          </ac:spMkLst>
        </pc:spChg>
      </pc:sldChg>
      <pc:sldChg chg="modSp add del mod">
        <pc:chgData name="Géraldine GREGO" userId="9c5b5453-db16-4990-a5b8-70d92e1a2614" providerId="ADAL" clId="{56215954-89CD-4F4E-91B3-85B15CBA59AC}" dt="2021-03-23T16:39:33.747" v="966" actId="47"/>
        <pc:sldMkLst>
          <pc:docMk/>
          <pc:sldMk cId="2849006505" sldId="292"/>
        </pc:sldMkLst>
        <pc:spChg chg="mod">
          <ac:chgData name="Géraldine GREGO" userId="9c5b5453-db16-4990-a5b8-70d92e1a2614" providerId="ADAL" clId="{56215954-89CD-4F4E-91B3-85B15CBA59AC}" dt="2021-03-23T16:32:01.693" v="936" actId="20577"/>
          <ac:spMkLst>
            <pc:docMk/>
            <pc:sldMk cId="2849006505" sldId="292"/>
            <ac:spMk id="8" creationId="{9B458796-76AB-45A0-BDCA-3B63EC04594E}"/>
          </ac:spMkLst>
        </pc:spChg>
      </pc:sldChg>
    </pc:docChg>
  </pc:docChgLst>
  <pc:docChgLst>
    <pc:chgData name="Géraldine GREGO" userId="9c5b5453-db16-4990-a5b8-70d92e1a2614" providerId="ADAL" clId="{411F4879-A13D-40BA-9E20-F122334DD985}"/>
    <pc:docChg chg="undo custSel addSld delSld modSld sldOrd modMainMaster">
      <pc:chgData name="Géraldine GREGO" userId="9c5b5453-db16-4990-a5b8-70d92e1a2614" providerId="ADAL" clId="{411F4879-A13D-40BA-9E20-F122334DD985}" dt="2022-06-10T15:06:47.711" v="360"/>
      <pc:docMkLst>
        <pc:docMk/>
      </pc:docMkLst>
      <pc:sldChg chg="delSp mod">
        <pc:chgData name="Géraldine GREGO" userId="9c5b5453-db16-4990-a5b8-70d92e1a2614" providerId="ADAL" clId="{411F4879-A13D-40BA-9E20-F122334DD985}" dt="2022-02-16T13:46:54.799" v="0" actId="478"/>
        <pc:sldMkLst>
          <pc:docMk/>
          <pc:sldMk cId="756688358" sldId="261"/>
        </pc:sldMkLst>
        <pc:spChg chg="del">
          <ac:chgData name="Géraldine GREGO" userId="9c5b5453-db16-4990-a5b8-70d92e1a2614" providerId="ADAL" clId="{411F4879-A13D-40BA-9E20-F122334DD985}" dt="2022-02-16T13:46:54.799" v="0" actId="478"/>
          <ac:spMkLst>
            <pc:docMk/>
            <pc:sldMk cId="756688358" sldId="261"/>
            <ac:spMk id="8" creationId="{A28FAF65-653C-4714-9FD7-742C2CF3D2EA}"/>
          </ac:spMkLst>
        </pc:spChg>
      </pc:sldChg>
      <pc:sldChg chg="addSp modSp mod">
        <pc:chgData name="Géraldine GREGO" userId="9c5b5453-db16-4990-a5b8-70d92e1a2614" providerId="ADAL" clId="{411F4879-A13D-40BA-9E20-F122334DD985}" dt="2022-05-31T14:45:39.407" v="264" actId="1076"/>
        <pc:sldMkLst>
          <pc:docMk/>
          <pc:sldMk cId="4148728213" sldId="265"/>
        </pc:sldMkLst>
        <pc:spChg chg="mod">
          <ac:chgData name="Géraldine GREGO" userId="9c5b5453-db16-4990-a5b8-70d92e1a2614" providerId="ADAL" clId="{411F4879-A13D-40BA-9E20-F122334DD985}" dt="2022-05-31T14:45:05.269" v="221" actId="5793"/>
          <ac:spMkLst>
            <pc:docMk/>
            <pc:sldMk cId="4148728213" sldId="265"/>
            <ac:spMk id="127" creationId="{27DC13FB-215C-4FE9-AC50-5B7AD18BDE45}"/>
          </ac:spMkLst>
        </pc:spChg>
        <pc:spChg chg="mod">
          <ac:chgData name="Géraldine GREGO" userId="9c5b5453-db16-4990-a5b8-70d92e1a2614" providerId="ADAL" clId="{411F4879-A13D-40BA-9E20-F122334DD985}" dt="2022-05-31T14:44:58.825" v="199" actId="403"/>
          <ac:spMkLst>
            <pc:docMk/>
            <pc:sldMk cId="4148728213" sldId="265"/>
            <ac:spMk id="136" creationId="{0C51D1D3-2322-4D6B-BDBE-F8FECAA7FBFD}"/>
          </ac:spMkLst>
        </pc:spChg>
        <pc:picChg chg="add mod">
          <ac:chgData name="Géraldine GREGO" userId="9c5b5453-db16-4990-a5b8-70d92e1a2614" providerId="ADAL" clId="{411F4879-A13D-40BA-9E20-F122334DD985}" dt="2022-05-31T14:45:39.407" v="264" actId="1076"/>
          <ac:picMkLst>
            <pc:docMk/>
            <pc:sldMk cId="4148728213" sldId="265"/>
            <ac:picMk id="6" creationId="{33836489-28BE-B5B7-6B0D-366CA43791AE}"/>
          </ac:picMkLst>
        </pc:picChg>
        <pc:picChg chg="mod">
          <ac:chgData name="Géraldine GREGO" userId="9c5b5453-db16-4990-a5b8-70d92e1a2614" providerId="ADAL" clId="{411F4879-A13D-40BA-9E20-F122334DD985}" dt="2022-05-31T14:45:19.113" v="256" actId="1035"/>
          <ac:picMkLst>
            <pc:docMk/>
            <pc:sldMk cId="4148728213" sldId="265"/>
            <ac:picMk id="128" creationId="{07500A9E-753D-475D-B18B-E528F7778E0F}"/>
          </ac:picMkLst>
        </pc:picChg>
        <pc:picChg chg="mod">
          <ac:chgData name="Géraldine GREGO" userId="9c5b5453-db16-4990-a5b8-70d92e1a2614" providerId="ADAL" clId="{411F4879-A13D-40BA-9E20-F122334DD985}" dt="2022-05-31T14:45:13.612" v="245" actId="1035"/>
          <ac:picMkLst>
            <pc:docMk/>
            <pc:sldMk cId="4148728213" sldId="265"/>
            <ac:picMk id="129" creationId="{E621D775-27DB-4C0E-A13D-2293FB6EA530}"/>
          </ac:picMkLst>
        </pc:picChg>
      </pc:sldChg>
      <pc:sldChg chg="add">
        <pc:chgData name="Géraldine GREGO" userId="9c5b5453-db16-4990-a5b8-70d92e1a2614" providerId="ADAL" clId="{411F4879-A13D-40BA-9E20-F122334DD985}" dt="2022-02-16T13:49:33.487" v="60"/>
        <pc:sldMkLst>
          <pc:docMk/>
          <pc:sldMk cId="3883283433" sldId="266"/>
        </pc:sldMkLst>
      </pc:sldChg>
      <pc:sldChg chg="del">
        <pc:chgData name="Géraldine GREGO" userId="9c5b5453-db16-4990-a5b8-70d92e1a2614" providerId="ADAL" clId="{411F4879-A13D-40BA-9E20-F122334DD985}" dt="2022-02-16T13:47:04.944" v="1" actId="47"/>
        <pc:sldMkLst>
          <pc:docMk/>
          <pc:sldMk cId="509126813" sldId="289"/>
        </pc:sldMkLst>
      </pc:sldChg>
      <pc:sldChg chg="del">
        <pc:chgData name="Géraldine GREGO" userId="9c5b5453-db16-4990-a5b8-70d92e1a2614" providerId="ADAL" clId="{411F4879-A13D-40BA-9E20-F122334DD985}" dt="2022-02-16T13:47:05.523" v="2" actId="47"/>
        <pc:sldMkLst>
          <pc:docMk/>
          <pc:sldMk cId="3121180047" sldId="290"/>
        </pc:sldMkLst>
      </pc:sldChg>
      <pc:sldChg chg="del">
        <pc:chgData name="Géraldine GREGO" userId="9c5b5453-db16-4990-a5b8-70d92e1a2614" providerId="ADAL" clId="{411F4879-A13D-40BA-9E20-F122334DD985}" dt="2022-02-16T13:47:06.088" v="3" actId="47"/>
        <pc:sldMkLst>
          <pc:docMk/>
          <pc:sldMk cId="2403336013" sldId="291"/>
        </pc:sldMkLst>
      </pc:sldChg>
      <pc:sldChg chg="del">
        <pc:chgData name="Géraldine GREGO" userId="9c5b5453-db16-4990-a5b8-70d92e1a2614" providerId="ADAL" clId="{411F4879-A13D-40BA-9E20-F122334DD985}" dt="2022-02-16T13:48:32.694" v="59" actId="47"/>
        <pc:sldMkLst>
          <pc:docMk/>
          <pc:sldMk cId="1944303903" sldId="292"/>
        </pc:sldMkLst>
      </pc:sldChg>
      <pc:sldChg chg="addSp delSp modSp mod">
        <pc:chgData name="Géraldine GREGO" userId="9c5b5453-db16-4990-a5b8-70d92e1a2614" providerId="ADAL" clId="{411F4879-A13D-40BA-9E20-F122334DD985}" dt="2022-05-31T14:44:45.290" v="197"/>
        <pc:sldMkLst>
          <pc:docMk/>
          <pc:sldMk cId="131700690" sldId="293"/>
        </pc:sldMkLst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35" creationId="{CBD71E66-CAF0-6B3E-CAC5-04136EF55400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36" creationId="{B8B8ABC4-C8EC-058E-5418-381DB1BD7EE8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37" creationId="{40475247-4575-7366-F135-13103AA0FC74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39" creationId="{946110C7-454E-8954-6D84-DCFF428EC272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40" creationId="{9295D126-2D4C-1630-777D-8B6C0D1E86B3}"/>
          </ac:spMkLst>
        </pc:spChg>
        <pc:spChg chg="del">
          <ac:chgData name="Géraldine GREGO" userId="9c5b5453-db16-4990-a5b8-70d92e1a2614" providerId="ADAL" clId="{411F4879-A13D-40BA-9E20-F122334DD985}" dt="2022-05-31T14:43:44.927" v="196" actId="478"/>
          <ac:spMkLst>
            <pc:docMk/>
            <pc:sldMk cId="131700690" sldId="293"/>
            <ac:spMk id="58" creationId="{976E98B3-0EAF-4B87-BE38-1AFE58AC359A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63" creationId="{6D2B9163-ABEA-63D3-9853-E933B360701B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64" creationId="{9F85E6AB-CB5D-ADF2-B961-F42BDDC83350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66" creationId="{7DBC9754-D8CC-9473-C3C3-41AE3560350C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67" creationId="{FFAFBD85-6A9C-60E2-3705-A848C6B695E3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68" creationId="{6FC56212-BF6A-9EC8-C14C-C700B71CCF7D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69" creationId="{56346B66-6675-E166-1784-306E8F6E06BB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0" creationId="{63CA0F23-8249-0AD2-C35A-FFB1CD2C7855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1" creationId="{6575D622-268E-234D-4B69-42BFA2812488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2" creationId="{AB7717D8-53F6-12BA-0A21-AA946C5651D9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3" creationId="{BF2A8F4C-A843-E015-3048-289F388D2DA4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4" creationId="{3B100EE4-76AF-DA9A-7D83-278DF16C5BD2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5" creationId="{55B5C5EA-FAE5-10BE-6C22-697B15FA1AAD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6" creationId="{DF09D77E-217C-37D2-44C6-432A1446C916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7" creationId="{222AF6B8-E897-3AA9-8E83-6EC9AAD30069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8" creationId="{9F64EF0E-6F40-A35C-9A53-154B97D90E11}"/>
          </ac:spMkLst>
        </pc:spChg>
        <pc:spChg chg="mod">
          <ac:chgData name="Géraldine GREGO" userId="9c5b5453-db16-4990-a5b8-70d92e1a2614" providerId="ADAL" clId="{411F4879-A13D-40BA-9E20-F122334DD985}" dt="2022-05-31T14:44:45.290" v="197"/>
          <ac:spMkLst>
            <pc:docMk/>
            <pc:sldMk cId="131700690" sldId="293"/>
            <ac:spMk id="79" creationId="{7CE059BC-D578-9344-DE3B-4888A82C4F96}"/>
          </ac:spMkLst>
        </pc:spChg>
        <pc:spChg chg="mod">
          <ac:chgData name="Géraldine GREGO" userId="9c5b5453-db16-4990-a5b8-70d92e1a2614" providerId="ADAL" clId="{411F4879-A13D-40BA-9E20-F122334DD985}" dt="2022-02-16T14:09:06.725" v="119" actId="164"/>
          <ac:spMkLst>
            <pc:docMk/>
            <pc:sldMk cId="131700690" sldId="293"/>
            <ac:spMk id="111" creationId="{2037545F-82EC-4265-9FCF-7CFC53759C38}"/>
          </ac:spMkLst>
        </pc:spChg>
        <pc:spChg chg="del">
          <ac:chgData name="Géraldine GREGO" userId="9c5b5453-db16-4990-a5b8-70d92e1a2614" providerId="ADAL" clId="{411F4879-A13D-40BA-9E20-F122334DD985}" dt="2022-02-16T14:08:24.329" v="73" actId="478"/>
          <ac:spMkLst>
            <pc:docMk/>
            <pc:sldMk cId="131700690" sldId="293"/>
            <ac:spMk id="116" creationId="{CAF2AA98-4A43-474A-B1EE-1893A6071F9C}"/>
          </ac:spMkLst>
        </pc:spChg>
        <pc:spChg chg="mod">
          <ac:chgData name="Géraldine GREGO" userId="9c5b5453-db16-4990-a5b8-70d92e1a2614" providerId="ADAL" clId="{411F4879-A13D-40BA-9E20-F122334DD985}" dt="2022-02-16T14:09:06.725" v="119" actId="164"/>
          <ac:spMkLst>
            <pc:docMk/>
            <pc:sldMk cId="131700690" sldId="293"/>
            <ac:spMk id="118" creationId="{36462BE4-F3C3-4058-8E90-11DC43D1485F}"/>
          </ac:spMkLst>
        </pc:spChg>
        <pc:grpChg chg="add mod">
          <ac:chgData name="Géraldine GREGO" userId="9c5b5453-db16-4990-a5b8-70d92e1a2614" providerId="ADAL" clId="{411F4879-A13D-40BA-9E20-F122334DD985}" dt="2022-02-16T14:09:48.695" v="167" actId="1037"/>
          <ac:grpSpMkLst>
            <pc:docMk/>
            <pc:sldMk cId="131700690" sldId="293"/>
            <ac:grpSpMk id="2" creationId="{13AB06BB-FEB6-49A4-8733-003F7882ED78}"/>
          </ac:grpSpMkLst>
        </pc:grpChg>
        <pc:grpChg chg="del">
          <ac:chgData name="Géraldine GREGO" userId="9c5b5453-db16-4990-a5b8-70d92e1a2614" providerId="ADAL" clId="{411F4879-A13D-40BA-9E20-F122334DD985}" dt="2022-05-31T14:43:42.406" v="195" actId="478"/>
          <ac:grpSpMkLst>
            <pc:docMk/>
            <pc:sldMk cId="131700690" sldId="293"/>
            <ac:grpSpMk id="7" creationId="{A3CA45D9-BF55-4DF2-855A-9CC5CBE9078C}"/>
          </ac:grpSpMkLst>
        </pc:grpChg>
        <pc:grpChg chg="del">
          <ac:chgData name="Géraldine GREGO" userId="9c5b5453-db16-4990-a5b8-70d92e1a2614" providerId="ADAL" clId="{411F4879-A13D-40BA-9E20-F122334DD985}" dt="2022-02-16T14:08:30.874" v="74" actId="478"/>
          <ac:grpSpMkLst>
            <pc:docMk/>
            <pc:sldMk cId="131700690" sldId="293"/>
            <ac:grpSpMk id="12" creationId="{AE95A18B-68D5-4C42-B9B9-5F8849C747FA}"/>
          </ac:grpSpMkLst>
        </pc:grpChg>
        <pc:grpChg chg="mod">
          <ac:chgData name="Géraldine GREGO" userId="9c5b5453-db16-4990-a5b8-70d92e1a2614" providerId="ADAL" clId="{411F4879-A13D-40BA-9E20-F122334DD985}" dt="2022-02-16T14:09:43.202" v="159" actId="1076"/>
          <ac:grpSpMkLst>
            <pc:docMk/>
            <pc:sldMk cId="131700690" sldId="293"/>
            <ac:grpSpMk id="13" creationId="{55B07E65-BFA2-4D43-B6AE-ABB8E7F726CC}"/>
          </ac:grpSpMkLst>
        </pc:grpChg>
        <pc:grpChg chg="add mod">
          <ac:chgData name="Géraldine GREGO" userId="9c5b5453-db16-4990-a5b8-70d92e1a2614" providerId="ADAL" clId="{411F4879-A13D-40BA-9E20-F122334DD985}" dt="2022-05-31T14:44:45.290" v="197"/>
          <ac:grpSpMkLst>
            <pc:docMk/>
            <pc:sldMk cId="131700690" sldId="293"/>
            <ac:grpSpMk id="33" creationId="{96B21680-B8D2-602F-15CE-D14377F4EAA8}"/>
          </ac:grpSpMkLst>
        </pc:grpChg>
        <pc:grpChg chg="mod">
          <ac:chgData name="Géraldine GREGO" userId="9c5b5453-db16-4990-a5b8-70d92e1a2614" providerId="ADAL" clId="{411F4879-A13D-40BA-9E20-F122334DD985}" dt="2022-05-31T14:44:45.290" v="197"/>
          <ac:grpSpMkLst>
            <pc:docMk/>
            <pc:sldMk cId="131700690" sldId="293"/>
            <ac:grpSpMk id="34" creationId="{5511A56C-7A1B-2C04-2DB6-F95F4C145F70}"/>
          </ac:grpSpMkLst>
        </pc:grpChg>
        <pc:grpChg chg="mod">
          <ac:chgData name="Géraldine GREGO" userId="9c5b5453-db16-4990-a5b8-70d92e1a2614" providerId="ADAL" clId="{411F4879-A13D-40BA-9E20-F122334DD985}" dt="2022-05-31T14:44:45.290" v="197"/>
          <ac:grpSpMkLst>
            <pc:docMk/>
            <pc:sldMk cId="131700690" sldId="293"/>
            <ac:grpSpMk id="38" creationId="{16A755B8-3DB4-0C64-CC6F-D8297B314324}"/>
          </ac:grpSpMkLst>
        </pc:grpChg>
        <pc:graphicFrameChg chg="mod">
          <ac:chgData name="Géraldine GREGO" userId="9c5b5453-db16-4990-a5b8-70d92e1a2614" providerId="ADAL" clId="{411F4879-A13D-40BA-9E20-F122334DD985}" dt="2022-02-16T14:09:06.725" v="119" actId="164"/>
          <ac:graphicFrameMkLst>
            <pc:docMk/>
            <pc:sldMk cId="131700690" sldId="293"/>
            <ac:graphicFrameMk id="61" creationId="{9484E128-C756-48C1-BAA2-A67ED739F16D}"/>
          </ac:graphicFrameMkLst>
        </pc:graphicFrameChg>
        <pc:graphicFrameChg chg="mod">
          <ac:chgData name="Géraldine GREGO" userId="9c5b5453-db16-4990-a5b8-70d92e1a2614" providerId="ADAL" clId="{411F4879-A13D-40BA-9E20-F122334DD985}" dt="2022-02-16T14:09:37.563" v="158" actId="1076"/>
          <ac:graphicFrameMkLst>
            <pc:docMk/>
            <pc:sldMk cId="131700690" sldId="293"/>
            <ac:graphicFrameMk id="119" creationId="{0A27E2BD-7B36-4E59-A283-25D41463FD11}"/>
          </ac:graphicFrameMkLst>
        </pc:graphicFrameChg>
        <pc:cxnChg chg="mod">
          <ac:chgData name="Géraldine GREGO" userId="9c5b5453-db16-4990-a5b8-70d92e1a2614" providerId="ADAL" clId="{411F4879-A13D-40BA-9E20-F122334DD985}" dt="2022-05-31T14:44:45.290" v="197"/>
          <ac:cxnSpMkLst>
            <pc:docMk/>
            <pc:sldMk cId="131700690" sldId="293"/>
            <ac:cxnSpMk id="65" creationId="{47EE6421-541F-1A03-B5C5-465F9E2D3421}"/>
          </ac:cxnSpMkLst>
        </pc:cxnChg>
      </pc:sldChg>
      <pc:sldChg chg="addSp delSp modSp add del mod ord">
        <pc:chgData name="Géraldine GREGO" userId="9c5b5453-db16-4990-a5b8-70d92e1a2614" providerId="ADAL" clId="{411F4879-A13D-40BA-9E20-F122334DD985}" dt="2022-06-10T15:06:47.711" v="360"/>
        <pc:sldMkLst>
          <pc:docMk/>
          <pc:sldMk cId="3048366000" sldId="1181"/>
        </pc:sldMkLst>
        <pc:spChg chg="del mod">
          <ac:chgData name="Géraldine GREGO" userId="9c5b5453-db16-4990-a5b8-70d92e1a2614" providerId="ADAL" clId="{411F4879-A13D-40BA-9E20-F122334DD985}" dt="2022-02-16T14:07:10.327" v="64" actId="478"/>
          <ac:spMkLst>
            <pc:docMk/>
            <pc:sldMk cId="3048366000" sldId="1181"/>
            <ac:spMk id="3" creationId="{4EFA625C-754B-407D-A883-D0A0F6501A8D}"/>
          </ac:spMkLst>
        </pc:spChg>
        <pc:spChg chg="mod">
          <ac:chgData name="Géraldine GREGO" userId="9c5b5453-db16-4990-a5b8-70d92e1a2614" providerId="ADAL" clId="{411F4879-A13D-40BA-9E20-F122334DD985}" dt="2022-02-16T13:48:10.814" v="55" actId="1035"/>
          <ac:spMkLst>
            <pc:docMk/>
            <pc:sldMk cId="3048366000" sldId="1181"/>
            <ac:spMk id="18" creationId="{BF640140-D1DA-4507-8291-7828AB9E82A1}"/>
          </ac:spMkLst>
        </pc:spChg>
        <pc:spChg chg="del mod">
          <ac:chgData name="Géraldine GREGO" userId="9c5b5453-db16-4990-a5b8-70d92e1a2614" providerId="ADAL" clId="{411F4879-A13D-40BA-9E20-F122334DD985}" dt="2022-02-16T14:08:01.835" v="70" actId="108"/>
          <ac:spMkLst>
            <pc:docMk/>
            <pc:sldMk cId="3048366000" sldId="1181"/>
            <ac:spMk id="36" creationId="{D252781C-AF45-43E2-9802-1DB7AF17ABB5}"/>
          </ac:spMkLst>
        </pc:spChg>
        <pc:spChg chg="add mod">
          <ac:chgData name="Géraldine GREGO" userId="9c5b5453-db16-4990-a5b8-70d92e1a2614" providerId="ADAL" clId="{411F4879-A13D-40BA-9E20-F122334DD985}" dt="2022-02-16T14:07:10.865" v="65"/>
          <ac:spMkLst>
            <pc:docMk/>
            <pc:sldMk cId="3048366000" sldId="1181"/>
            <ac:spMk id="39" creationId="{06E5BD08-AC5D-42CD-ADEB-BC137695333F}"/>
          </ac:spMkLst>
        </pc:spChg>
        <pc:spChg chg="mod">
          <ac:chgData name="Géraldine GREGO" userId="9c5b5453-db16-4990-a5b8-70d92e1a2614" providerId="ADAL" clId="{411F4879-A13D-40BA-9E20-F122334DD985}" dt="2022-05-31T14:42:59.555" v="180"/>
          <ac:spMkLst>
            <pc:docMk/>
            <pc:sldMk cId="3048366000" sldId="1181"/>
            <ac:spMk id="41" creationId="{BC9986A3-BA53-8081-E9F8-498290D9E8B2}"/>
          </ac:spMkLst>
        </pc:spChg>
        <pc:spChg chg="mod">
          <ac:chgData name="Géraldine GREGO" userId="9c5b5453-db16-4990-a5b8-70d92e1a2614" providerId="ADAL" clId="{411F4879-A13D-40BA-9E20-F122334DD985}" dt="2022-05-31T14:43:31.336" v="193" actId="13926"/>
          <ac:spMkLst>
            <pc:docMk/>
            <pc:sldMk cId="3048366000" sldId="1181"/>
            <ac:spMk id="43" creationId="{94BD93F8-B5CD-D1B4-716A-37A1ADFAC9B3}"/>
          </ac:spMkLst>
        </pc:spChg>
        <pc:spChg chg="mod">
          <ac:chgData name="Géraldine GREGO" userId="9c5b5453-db16-4990-a5b8-70d92e1a2614" providerId="ADAL" clId="{411F4879-A13D-40BA-9E20-F122334DD985}" dt="2022-05-31T14:49:52.483" v="293" actId="20577"/>
          <ac:spMkLst>
            <pc:docMk/>
            <pc:sldMk cId="3048366000" sldId="1181"/>
            <ac:spMk id="44" creationId="{10E75EA1-891F-F642-B5B9-22722E45ADB7}"/>
          </ac:spMkLst>
        </pc:spChg>
        <pc:spChg chg="add del mod">
          <ac:chgData name="Géraldine GREGO" userId="9c5b5453-db16-4990-a5b8-70d92e1a2614" providerId="ADAL" clId="{411F4879-A13D-40BA-9E20-F122334DD985}" dt="2022-02-16T13:48:10.610" v="54"/>
          <ac:spMkLst>
            <pc:docMk/>
            <pc:sldMk cId="3048366000" sldId="1181"/>
            <ac:spMk id="44" creationId="{C87FCB0D-DC44-470C-A008-4E455F6CDB6A}"/>
          </ac:spMkLst>
        </pc:spChg>
        <pc:spChg chg="add mod">
          <ac:chgData name="Géraldine GREGO" userId="9c5b5453-db16-4990-a5b8-70d92e1a2614" providerId="ADAL" clId="{411F4879-A13D-40BA-9E20-F122334DD985}" dt="2022-02-16T13:48:14.191" v="57"/>
          <ac:spMkLst>
            <pc:docMk/>
            <pc:sldMk cId="3048366000" sldId="1181"/>
            <ac:spMk id="45" creationId="{3CA09897-8406-4F81-9693-006FBEF143AC}"/>
          </ac:spMkLst>
        </pc:spChg>
        <pc:spChg chg="mod">
          <ac:chgData name="Géraldine GREGO" userId="9c5b5453-db16-4990-a5b8-70d92e1a2614" providerId="ADAL" clId="{411F4879-A13D-40BA-9E20-F122334DD985}" dt="2022-06-10T15:06:04.478" v="358" actId="1038"/>
          <ac:spMkLst>
            <pc:docMk/>
            <pc:sldMk cId="3048366000" sldId="1181"/>
            <ac:spMk id="46" creationId="{EC12D638-EFE0-53DD-1569-3882BECAC38C}"/>
          </ac:spMkLst>
        </pc:spChg>
        <pc:spChg chg="mod">
          <ac:chgData name="Géraldine GREGO" userId="9c5b5453-db16-4990-a5b8-70d92e1a2614" providerId="ADAL" clId="{411F4879-A13D-40BA-9E20-F122334DD985}" dt="2022-06-10T15:06:04.478" v="358" actId="1038"/>
          <ac:spMkLst>
            <pc:docMk/>
            <pc:sldMk cId="3048366000" sldId="1181"/>
            <ac:spMk id="47" creationId="{1590FA97-D137-7819-76C9-BA490A3BD52B}"/>
          </ac:spMkLst>
        </pc:spChg>
        <pc:spChg chg="mod">
          <ac:chgData name="Géraldine GREGO" userId="9c5b5453-db16-4990-a5b8-70d92e1a2614" providerId="ADAL" clId="{411F4879-A13D-40BA-9E20-F122334DD985}" dt="2022-06-10T15:06:04.478" v="358" actId="1038"/>
          <ac:spMkLst>
            <pc:docMk/>
            <pc:sldMk cId="3048366000" sldId="1181"/>
            <ac:spMk id="48" creationId="{ACB387AA-9C17-772A-208C-1F2E673A0822}"/>
          </ac:spMkLst>
        </pc:spChg>
        <pc:spChg chg="add del mod">
          <ac:chgData name="Géraldine GREGO" userId="9c5b5453-db16-4990-a5b8-70d92e1a2614" providerId="ADAL" clId="{411F4879-A13D-40BA-9E20-F122334DD985}" dt="2022-06-10T15:06:47.711" v="360"/>
          <ac:spMkLst>
            <pc:docMk/>
            <pc:sldMk cId="3048366000" sldId="1181"/>
            <ac:spMk id="50" creationId="{EEB9B646-6D79-ABF4-CDDA-E8480B5DE185}"/>
          </ac:spMkLst>
        </pc:spChg>
        <pc:spChg chg="mod">
          <ac:chgData name="Géraldine GREGO" userId="9c5b5453-db16-4990-a5b8-70d92e1a2614" providerId="ADAL" clId="{411F4879-A13D-40BA-9E20-F122334DD985}" dt="2022-06-10T15:05:40.462" v="344" actId="1038"/>
          <ac:spMkLst>
            <pc:docMk/>
            <pc:sldMk cId="3048366000" sldId="1181"/>
            <ac:spMk id="129" creationId="{699D81D9-B290-4266-9D38-CB68FABA74C8}"/>
          </ac:spMkLst>
        </pc:spChg>
        <pc:spChg chg="mod">
          <ac:chgData name="Géraldine GREGO" userId="9c5b5453-db16-4990-a5b8-70d92e1a2614" providerId="ADAL" clId="{411F4879-A13D-40BA-9E20-F122334DD985}" dt="2022-06-10T15:05:40.462" v="344" actId="1038"/>
          <ac:spMkLst>
            <pc:docMk/>
            <pc:sldMk cId="3048366000" sldId="1181"/>
            <ac:spMk id="132" creationId="{19A50750-816F-4832-89EC-3783CA81D497}"/>
          </ac:spMkLst>
        </pc:spChg>
        <pc:spChg chg="mod">
          <ac:chgData name="Géraldine GREGO" userId="9c5b5453-db16-4990-a5b8-70d92e1a2614" providerId="ADAL" clId="{411F4879-A13D-40BA-9E20-F122334DD985}" dt="2022-06-10T15:05:40.462" v="344" actId="1038"/>
          <ac:spMkLst>
            <pc:docMk/>
            <pc:sldMk cId="3048366000" sldId="1181"/>
            <ac:spMk id="135" creationId="{9D0C44CE-3E72-4DBC-AE37-3F5CD1A728BF}"/>
          </ac:spMkLst>
        </pc:spChg>
        <pc:spChg chg="del mod">
          <ac:chgData name="Géraldine GREGO" userId="9c5b5453-db16-4990-a5b8-70d92e1a2614" providerId="ADAL" clId="{411F4879-A13D-40BA-9E20-F122334DD985}" dt="2022-02-16T14:07:56.888" v="68" actId="108"/>
          <ac:spMkLst>
            <pc:docMk/>
            <pc:sldMk cId="3048366000" sldId="1181"/>
            <ac:spMk id="144" creationId="{99F90A2F-9721-4E71-AE92-337BFE2B653F}"/>
          </ac:spMkLst>
        </pc:spChg>
        <pc:spChg chg="del mod">
          <ac:chgData name="Géraldine GREGO" userId="9c5b5453-db16-4990-a5b8-70d92e1a2614" providerId="ADAL" clId="{411F4879-A13D-40BA-9E20-F122334DD985}" dt="2022-05-31T14:42:50.366" v="179" actId="20577"/>
          <ac:spMkLst>
            <pc:docMk/>
            <pc:sldMk cId="3048366000" sldId="1181"/>
            <ac:spMk id="146" creationId="{D057E1A2-E91A-4BD7-99CB-981A44F6C0CA}"/>
          </ac:spMkLst>
        </pc:spChg>
        <pc:spChg chg="del mod">
          <ac:chgData name="Géraldine GREGO" userId="9c5b5453-db16-4990-a5b8-70d92e1a2614" providerId="ADAL" clId="{411F4879-A13D-40BA-9E20-F122334DD985}" dt="2022-02-16T14:08:03.706" v="71" actId="108"/>
          <ac:spMkLst>
            <pc:docMk/>
            <pc:sldMk cId="3048366000" sldId="1181"/>
            <ac:spMk id="148" creationId="{7AEF1819-8880-43D0-915B-DBDC572526AF}"/>
          </ac:spMkLst>
        </pc:spChg>
        <pc:spChg chg="del mod">
          <ac:chgData name="Géraldine GREGO" userId="9c5b5453-db16-4990-a5b8-70d92e1a2614" providerId="ADAL" clId="{411F4879-A13D-40BA-9E20-F122334DD985}" dt="2022-02-16T14:07:59.104" v="69" actId="108"/>
          <ac:spMkLst>
            <pc:docMk/>
            <pc:sldMk cId="3048366000" sldId="1181"/>
            <ac:spMk id="150" creationId="{A86E5AEE-8C6D-4EF9-93C1-D5714AB89EC2}"/>
          </ac:spMkLst>
        </pc:spChg>
        <pc:spChg chg="del mod">
          <ac:chgData name="Géraldine GREGO" userId="9c5b5453-db16-4990-a5b8-70d92e1a2614" providerId="ADAL" clId="{411F4879-A13D-40BA-9E20-F122334DD985}" dt="2022-02-16T14:08:07.724" v="72" actId="108"/>
          <ac:spMkLst>
            <pc:docMk/>
            <pc:sldMk cId="3048366000" sldId="1181"/>
            <ac:spMk id="152" creationId="{F74AA467-87AD-46A9-9987-22711049A7D0}"/>
          </ac:spMkLst>
        </pc:spChg>
        <pc:grpChg chg="add del mod ord">
          <ac:chgData name="Géraldine GREGO" userId="9c5b5453-db16-4990-a5b8-70d92e1a2614" providerId="ADAL" clId="{411F4879-A13D-40BA-9E20-F122334DD985}" dt="2022-06-10T15:04:34.652" v="308" actId="478"/>
          <ac:grpSpMkLst>
            <pc:docMk/>
            <pc:sldMk cId="3048366000" sldId="1181"/>
            <ac:grpSpMk id="2" creationId="{0ECA1B4F-A3A9-2967-BF94-7EB5F7199BD4}"/>
          </ac:grpSpMkLst>
        </pc:grpChg>
        <pc:grpChg chg="mod ord">
          <ac:chgData name="Géraldine GREGO" userId="9c5b5453-db16-4990-a5b8-70d92e1a2614" providerId="ADAL" clId="{411F4879-A13D-40BA-9E20-F122334DD985}" dt="2022-06-10T15:05:40.462" v="344" actId="1038"/>
          <ac:grpSpMkLst>
            <pc:docMk/>
            <pc:sldMk cId="3048366000" sldId="1181"/>
            <ac:grpSpMk id="14" creationId="{7BE7908F-D95B-4613-B112-E065A7F2C345}"/>
          </ac:grpSpMkLst>
        </pc:grpChg>
        <pc:grpChg chg="mod ord">
          <ac:chgData name="Géraldine GREGO" userId="9c5b5453-db16-4990-a5b8-70d92e1a2614" providerId="ADAL" clId="{411F4879-A13D-40BA-9E20-F122334DD985}" dt="2022-06-10T15:05:33.113" v="320" actId="1076"/>
          <ac:grpSpMkLst>
            <pc:docMk/>
            <pc:sldMk cId="3048366000" sldId="1181"/>
            <ac:grpSpMk id="15" creationId="{9D9F2E19-6AE0-49C7-80A0-058B8EC4BCE3}"/>
          </ac:grpSpMkLst>
        </pc:grpChg>
        <pc:grpChg chg="mod">
          <ac:chgData name="Géraldine GREGO" userId="9c5b5453-db16-4990-a5b8-70d92e1a2614" providerId="ADAL" clId="{411F4879-A13D-40BA-9E20-F122334DD985}" dt="2022-06-10T15:05:49.582" v="351" actId="1037"/>
          <ac:grpSpMkLst>
            <pc:docMk/>
            <pc:sldMk cId="3048366000" sldId="1181"/>
            <ac:grpSpMk id="16" creationId="{5D6E25F8-F890-49A3-9FF7-41C7A1D93FB2}"/>
          </ac:grpSpMkLst>
        </pc:grpChg>
        <pc:grpChg chg="mod ord">
          <ac:chgData name="Géraldine GREGO" userId="9c5b5453-db16-4990-a5b8-70d92e1a2614" providerId="ADAL" clId="{411F4879-A13D-40BA-9E20-F122334DD985}" dt="2022-06-10T15:05:23.704" v="317" actId="1076"/>
          <ac:grpSpMkLst>
            <pc:docMk/>
            <pc:sldMk cId="3048366000" sldId="1181"/>
            <ac:grpSpMk id="17" creationId="{C4CC9A9B-5A1C-47E9-B63C-0ADACA4636FB}"/>
          </ac:grpSpMkLst>
        </pc:grpChg>
        <pc:grpChg chg="mod">
          <ac:chgData name="Géraldine GREGO" userId="9c5b5453-db16-4990-a5b8-70d92e1a2614" providerId="ADAL" clId="{411F4879-A13D-40BA-9E20-F122334DD985}" dt="2022-02-16T13:48:10.814" v="55" actId="1035"/>
          <ac:grpSpMkLst>
            <pc:docMk/>
            <pc:sldMk cId="3048366000" sldId="1181"/>
            <ac:grpSpMk id="39" creationId="{F0481A35-E7C1-4F63-98D1-0C6B90872197}"/>
          </ac:grpSpMkLst>
        </pc:grpChg>
        <pc:grpChg chg="add mod">
          <ac:chgData name="Géraldine GREGO" userId="9c5b5453-db16-4990-a5b8-70d92e1a2614" providerId="ADAL" clId="{411F4879-A13D-40BA-9E20-F122334DD985}" dt="2022-06-06T13:06:43.945" v="301" actId="164"/>
          <ac:grpSpMkLst>
            <pc:docMk/>
            <pc:sldMk cId="3048366000" sldId="1181"/>
            <ac:grpSpMk id="40" creationId="{28344F62-C96B-C473-1673-6D6D2F668C73}"/>
          </ac:grpSpMkLst>
        </pc:grpChg>
        <pc:grpChg chg="add mod">
          <ac:chgData name="Géraldine GREGO" userId="9c5b5453-db16-4990-a5b8-70d92e1a2614" providerId="ADAL" clId="{411F4879-A13D-40BA-9E20-F122334DD985}" dt="2022-06-10T15:06:04.478" v="358" actId="1038"/>
          <ac:grpSpMkLst>
            <pc:docMk/>
            <pc:sldMk cId="3048366000" sldId="1181"/>
            <ac:grpSpMk id="45" creationId="{16EA3B8B-8DB8-DCA2-0783-EB7CE141416B}"/>
          </ac:grpSpMkLst>
        </pc:grpChg>
        <pc:picChg chg="add mod">
          <ac:chgData name="Géraldine GREGO" userId="9c5b5453-db16-4990-a5b8-70d92e1a2614" providerId="ADAL" clId="{411F4879-A13D-40BA-9E20-F122334DD985}" dt="2022-06-06T13:07:51.587" v="307" actId="14100"/>
          <ac:picMkLst>
            <pc:docMk/>
            <pc:sldMk cId="3048366000" sldId="1181"/>
            <ac:picMk id="3" creationId="{B879DA82-3798-5EB6-7E7E-9C16D3106E5F}"/>
          </ac:picMkLst>
        </pc:picChg>
        <pc:picChg chg="del">
          <ac:chgData name="Géraldine GREGO" userId="9c5b5453-db16-4990-a5b8-70d92e1a2614" providerId="ADAL" clId="{411F4879-A13D-40BA-9E20-F122334DD985}" dt="2022-02-16T13:47:30.923" v="7" actId="478"/>
          <ac:picMkLst>
            <pc:docMk/>
            <pc:sldMk cId="3048366000" sldId="1181"/>
            <ac:picMk id="6" creationId="{DD4D995F-6C46-44A8-8F54-053416F0250D}"/>
          </ac:picMkLst>
        </pc:picChg>
        <pc:picChg chg="mod">
          <ac:chgData name="Géraldine GREGO" userId="9c5b5453-db16-4990-a5b8-70d92e1a2614" providerId="ADAL" clId="{411F4879-A13D-40BA-9E20-F122334DD985}" dt="2022-02-16T13:48:10.814" v="55" actId="1035"/>
          <ac:picMkLst>
            <pc:docMk/>
            <pc:sldMk cId="3048366000" sldId="1181"/>
            <ac:picMk id="8" creationId="{9EB4ED02-DCE8-41BA-B443-B0515FF0E3E0}"/>
          </ac:picMkLst>
        </pc:picChg>
        <pc:picChg chg="del mod">
          <ac:chgData name="Géraldine GREGO" userId="9c5b5453-db16-4990-a5b8-70d92e1a2614" providerId="ADAL" clId="{411F4879-A13D-40BA-9E20-F122334DD985}" dt="2022-05-31T14:43:05.269" v="182" actId="478"/>
          <ac:picMkLst>
            <pc:docMk/>
            <pc:sldMk cId="3048366000" sldId="1181"/>
            <ac:picMk id="42" creationId="{500DE002-F7A5-806A-28CD-53F94DAC96EE}"/>
          </ac:picMkLst>
        </pc:picChg>
        <pc:picChg chg="mod">
          <ac:chgData name="Géraldine GREGO" userId="9c5b5453-db16-4990-a5b8-70d92e1a2614" providerId="ADAL" clId="{411F4879-A13D-40BA-9E20-F122334DD985}" dt="2022-06-10T15:06:04.478" v="358" actId="1038"/>
          <ac:picMkLst>
            <pc:docMk/>
            <pc:sldMk cId="3048366000" sldId="1181"/>
            <ac:picMk id="49" creationId="{78F1139C-E02E-F855-D5A2-4B5766BB914A}"/>
          </ac:picMkLst>
        </pc:picChg>
        <pc:picChg chg="add del mod">
          <ac:chgData name="Géraldine GREGO" userId="9c5b5453-db16-4990-a5b8-70d92e1a2614" providerId="ADAL" clId="{411F4879-A13D-40BA-9E20-F122334DD985}" dt="2022-06-10T15:06:47.711" v="360"/>
          <ac:picMkLst>
            <pc:docMk/>
            <pc:sldMk cId="3048366000" sldId="1181"/>
            <ac:picMk id="52" creationId="{7AE42FD6-C7A1-769F-439C-6A2A8E0FC2FB}"/>
          </ac:picMkLst>
        </pc:picChg>
        <pc:picChg chg="mod">
          <ac:chgData name="Géraldine GREGO" userId="9c5b5453-db16-4990-a5b8-70d92e1a2614" providerId="ADAL" clId="{411F4879-A13D-40BA-9E20-F122334DD985}" dt="2022-06-10T15:05:31.160" v="319" actId="1076"/>
          <ac:picMkLst>
            <pc:docMk/>
            <pc:sldMk cId="3048366000" sldId="1181"/>
            <ac:picMk id="76" creationId="{49D42FC0-5E22-469E-BF4A-FE55A735FBAA}"/>
          </ac:picMkLst>
        </pc:picChg>
        <pc:picChg chg="mod">
          <ac:chgData name="Géraldine GREGO" userId="9c5b5453-db16-4990-a5b8-70d92e1a2614" providerId="ADAL" clId="{411F4879-A13D-40BA-9E20-F122334DD985}" dt="2022-06-10T15:05:40.462" v="344" actId="1038"/>
          <ac:picMkLst>
            <pc:docMk/>
            <pc:sldMk cId="3048366000" sldId="1181"/>
            <ac:picMk id="122" creationId="{93E8B413-74A0-4CA2-A28B-75E03CEFB662}"/>
          </ac:picMkLst>
        </pc:picChg>
        <pc:picChg chg="del">
          <ac:chgData name="Géraldine GREGO" userId="9c5b5453-db16-4990-a5b8-70d92e1a2614" providerId="ADAL" clId="{411F4879-A13D-40BA-9E20-F122334DD985}" dt="2022-02-16T13:47:30.923" v="7" actId="478"/>
          <ac:picMkLst>
            <pc:docMk/>
            <pc:sldMk cId="3048366000" sldId="1181"/>
            <ac:picMk id="145" creationId="{714F5332-6714-404F-ADEB-0285AE6361C5}"/>
          </ac:picMkLst>
        </pc:picChg>
        <pc:picChg chg="del">
          <ac:chgData name="Géraldine GREGO" userId="9c5b5453-db16-4990-a5b8-70d92e1a2614" providerId="ADAL" clId="{411F4879-A13D-40BA-9E20-F122334DD985}" dt="2022-02-16T13:47:30.923" v="7" actId="478"/>
          <ac:picMkLst>
            <pc:docMk/>
            <pc:sldMk cId="3048366000" sldId="1181"/>
            <ac:picMk id="147" creationId="{BC4F9938-1C44-4E81-A274-82B1557B5F24}"/>
          </ac:picMkLst>
        </pc:picChg>
        <pc:picChg chg="del">
          <ac:chgData name="Géraldine GREGO" userId="9c5b5453-db16-4990-a5b8-70d92e1a2614" providerId="ADAL" clId="{411F4879-A13D-40BA-9E20-F122334DD985}" dt="2022-02-16T13:47:30.923" v="7" actId="478"/>
          <ac:picMkLst>
            <pc:docMk/>
            <pc:sldMk cId="3048366000" sldId="1181"/>
            <ac:picMk id="149" creationId="{F6B1C23D-5CA3-4031-9979-2DD0743ADEE8}"/>
          </ac:picMkLst>
        </pc:picChg>
        <pc:picChg chg="del">
          <ac:chgData name="Géraldine GREGO" userId="9c5b5453-db16-4990-a5b8-70d92e1a2614" providerId="ADAL" clId="{411F4879-A13D-40BA-9E20-F122334DD985}" dt="2022-02-16T13:47:30.923" v="7" actId="478"/>
          <ac:picMkLst>
            <pc:docMk/>
            <pc:sldMk cId="3048366000" sldId="1181"/>
            <ac:picMk id="151" creationId="{400AFBF8-3A0C-4710-B300-0879EBC6E0D5}"/>
          </ac:picMkLst>
        </pc:picChg>
        <pc:picChg chg="del">
          <ac:chgData name="Géraldine GREGO" userId="9c5b5453-db16-4990-a5b8-70d92e1a2614" providerId="ADAL" clId="{411F4879-A13D-40BA-9E20-F122334DD985}" dt="2022-02-16T13:47:30.923" v="7" actId="478"/>
          <ac:picMkLst>
            <pc:docMk/>
            <pc:sldMk cId="3048366000" sldId="1181"/>
            <ac:picMk id="153" creationId="{A069AD91-9138-46C2-93EF-FFD16A25966A}"/>
          </ac:picMkLst>
        </pc:picChg>
      </pc:sldChg>
      <pc:sldMasterChg chg="modSldLayout">
        <pc:chgData name="Géraldine GREGO" userId="9c5b5453-db16-4990-a5b8-70d92e1a2614" providerId="ADAL" clId="{411F4879-A13D-40BA-9E20-F122334DD985}" dt="2022-03-11T09:32:46.619" v="168" actId="207"/>
        <pc:sldMasterMkLst>
          <pc:docMk/>
          <pc:sldMasterMk cId="660854846" sldId="2147483648"/>
        </pc:sldMasterMkLst>
        <pc:sldLayoutChg chg="modSp">
          <pc:chgData name="Géraldine GREGO" userId="9c5b5453-db16-4990-a5b8-70d92e1a2614" providerId="ADAL" clId="{411F4879-A13D-40BA-9E20-F122334DD985}" dt="2022-03-11T09:32:46.619" v="168" actId="207"/>
          <pc:sldLayoutMkLst>
            <pc:docMk/>
            <pc:sldMasterMk cId="660854846" sldId="2147483648"/>
            <pc:sldLayoutMk cId="875011830" sldId="2147483649"/>
          </pc:sldLayoutMkLst>
          <pc:spChg chg="mod">
            <ac:chgData name="Géraldine GREGO" userId="9c5b5453-db16-4990-a5b8-70d92e1a2614" providerId="ADAL" clId="{411F4879-A13D-40BA-9E20-F122334DD985}" dt="2022-03-11T09:32:46.619" v="168" actId="207"/>
            <ac:spMkLst>
              <pc:docMk/>
              <pc:sldMasterMk cId="660854846" sldId="2147483648"/>
              <pc:sldLayoutMk cId="875011830" sldId="2147483649"/>
              <ac:spMk id="2" creationId="{03F9112A-1126-475B-A0CE-9DEA7D8C693C}"/>
            </ac:spMkLst>
          </pc:spChg>
        </pc:sldLayoutChg>
      </pc:sldMasterChg>
    </pc:docChg>
  </pc:docChgLst>
  <pc:docChgLst>
    <pc:chgData name="Géraldine GREGO" userId="9c5b5453-db16-4990-a5b8-70d92e1a2614" providerId="ADAL" clId="{E8C739C7-D015-44DD-9FC4-3449FCBDFB5F}"/>
    <pc:docChg chg="custSel modSld">
      <pc:chgData name="Géraldine GREGO" userId="9c5b5453-db16-4990-a5b8-70d92e1a2614" providerId="ADAL" clId="{E8C739C7-D015-44DD-9FC4-3449FCBDFB5F}" dt="2023-01-10T16:43:35.746" v="37" actId="1037"/>
      <pc:docMkLst>
        <pc:docMk/>
      </pc:docMkLst>
      <pc:sldChg chg="addSp delSp modSp mod">
        <pc:chgData name="Géraldine GREGO" userId="9c5b5453-db16-4990-a5b8-70d92e1a2614" providerId="ADAL" clId="{E8C739C7-D015-44DD-9FC4-3449FCBDFB5F}" dt="2023-01-10T16:43:35.746" v="37" actId="1037"/>
        <pc:sldMkLst>
          <pc:docMk/>
          <pc:sldMk cId="3883283433" sldId="266"/>
        </pc:sldMkLst>
        <pc:spChg chg="mod">
          <ac:chgData name="Géraldine GREGO" userId="9c5b5453-db16-4990-a5b8-70d92e1a2614" providerId="ADAL" clId="{E8C739C7-D015-44DD-9FC4-3449FCBDFB5F}" dt="2023-01-10T16:43:19.119" v="30" actId="20577"/>
          <ac:spMkLst>
            <pc:docMk/>
            <pc:sldMk cId="3883283433" sldId="266"/>
            <ac:spMk id="8" creationId="{1409DE83-9106-41DB-8986-5DCABE53F448}"/>
          </ac:spMkLst>
        </pc:spChg>
        <pc:picChg chg="add mod">
          <ac:chgData name="Géraldine GREGO" userId="9c5b5453-db16-4990-a5b8-70d92e1a2614" providerId="ADAL" clId="{E8C739C7-D015-44DD-9FC4-3449FCBDFB5F}" dt="2023-01-10T16:43:07.484" v="17" actId="14100"/>
          <ac:picMkLst>
            <pc:docMk/>
            <pc:sldMk cId="3883283433" sldId="266"/>
            <ac:picMk id="2" creationId="{C5EF1F83-8365-D35C-C2BC-8ACA18160E69}"/>
          </ac:picMkLst>
        </pc:picChg>
        <pc:picChg chg="add mod">
          <ac:chgData name="Géraldine GREGO" userId="9c5b5453-db16-4990-a5b8-70d92e1a2614" providerId="ADAL" clId="{E8C739C7-D015-44DD-9FC4-3449FCBDFB5F}" dt="2023-01-10T16:43:31.263" v="31"/>
          <ac:picMkLst>
            <pc:docMk/>
            <pc:sldMk cId="3883283433" sldId="266"/>
            <ac:picMk id="7" creationId="{17F6031F-1F36-903C-085E-89B5570CF224}"/>
          </ac:picMkLst>
        </pc:picChg>
        <pc:picChg chg="add mod">
          <ac:chgData name="Géraldine GREGO" userId="9c5b5453-db16-4990-a5b8-70d92e1a2614" providerId="ADAL" clId="{E8C739C7-D015-44DD-9FC4-3449FCBDFB5F}" dt="2023-01-10T16:43:31.263" v="31"/>
          <ac:picMkLst>
            <pc:docMk/>
            <pc:sldMk cId="3883283433" sldId="266"/>
            <ac:picMk id="9" creationId="{760A9434-0304-5131-7AF3-1D66859846E1}"/>
          </ac:picMkLst>
        </pc:picChg>
        <pc:picChg chg="add mod">
          <ac:chgData name="Géraldine GREGO" userId="9c5b5453-db16-4990-a5b8-70d92e1a2614" providerId="ADAL" clId="{E8C739C7-D015-44DD-9FC4-3449FCBDFB5F}" dt="2023-01-10T16:43:31.263" v="31"/>
          <ac:picMkLst>
            <pc:docMk/>
            <pc:sldMk cId="3883283433" sldId="266"/>
            <ac:picMk id="10" creationId="{7BBCB7BA-4767-2DEB-288B-996582C5F6C2}"/>
          </ac:picMkLst>
        </pc:picChg>
        <pc:picChg chg="del">
          <ac:chgData name="Géraldine GREGO" userId="9c5b5453-db16-4990-a5b8-70d92e1a2614" providerId="ADAL" clId="{E8C739C7-D015-44DD-9FC4-3449FCBDFB5F}" dt="2023-01-10T16:43:04.054" v="15" actId="478"/>
          <ac:picMkLst>
            <pc:docMk/>
            <pc:sldMk cId="3883283433" sldId="266"/>
            <ac:picMk id="11" creationId="{FBF2C15D-CD12-4261-9AC5-6827B9D225D9}"/>
          </ac:picMkLst>
        </pc:picChg>
        <pc:picChg chg="add mod">
          <ac:chgData name="Géraldine GREGO" userId="9c5b5453-db16-4990-a5b8-70d92e1a2614" providerId="ADAL" clId="{E8C739C7-D015-44DD-9FC4-3449FCBDFB5F}" dt="2023-01-10T16:43:31.263" v="31"/>
          <ac:picMkLst>
            <pc:docMk/>
            <pc:sldMk cId="3883283433" sldId="266"/>
            <ac:picMk id="12" creationId="{C2CB91CB-2F7D-9C4A-5C4F-D80898951B73}"/>
          </ac:picMkLst>
        </pc:picChg>
        <pc:picChg chg="del">
          <ac:chgData name="Géraldine GREGO" userId="9c5b5453-db16-4990-a5b8-70d92e1a2614" providerId="ADAL" clId="{E8C739C7-D015-44DD-9FC4-3449FCBDFB5F}" dt="2023-01-10T16:43:09.805" v="18" actId="478"/>
          <ac:picMkLst>
            <pc:docMk/>
            <pc:sldMk cId="3883283433" sldId="266"/>
            <ac:picMk id="13" creationId="{6D6B1AE3-F5A5-4CF4-B1FE-26BAD59D5439}"/>
          </ac:picMkLst>
        </pc:picChg>
        <pc:picChg chg="del">
          <ac:chgData name="Géraldine GREGO" userId="9c5b5453-db16-4990-a5b8-70d92e1a2614" providerId="ADAL" clId="{E8C739C7-D015-44DD-9FC4-3449FCBDFB5F}" dt="2023-01-10T16:43:13.986" v="19" actId="478"/>
          <ac:picMkLst>
            <pc:docMk/>
            <pc:sldMk cId="3883283433" sldId="266"/>
            <ac:picMk id="14" creationId="{3B2D7601-11D0-49A3-BB9D-809A7E78D479}"/>
          </ac:picMkLst>
        </pc:picChg>
        <pc:picChg chg="del">
          <ac:chgData name="Géraldine GREGO" userId="9c5b5453-db16-4990-a5b8-70d92e1a2614" providerId="ADAL" clId="{E8C739C7-D015-44DD-9FC4-3449FCBDFB5F}" dt="2023-01-10T16:43:13.986" v="19" actId="478"/>
          <ac:picMkLst>
            <pc:docMk/>
            <pc:sldMk cId="3883283433" sldId="266"/>
            <ac:picMk id="15" creationId="{E9DFA1BE-3FC0-4601-A06E-0207740FE23F}"/>
          </ac:picMkLst>
        </pc:picChg>
        <pc:picChg chg="mod">
          <ac:chgData name="Géraldine GREGO" userId="9c5b5453-db16-4990-a5b8-70d92e1a2614" providerId="ADAL" clId="{E8C739C7-D015-44DD-9FC4-3449FCBDFB5F}" dt="2023-01-10T16:43:35.746" v="37" actId="1037"/>
          <ac:picMkLst>
            <pc:docMk/>
            <pc:sldMk cId="3883283433" sldId="266"/>
            <ac:picMk id="16" creationId="{5A52D7C0-143D-4C1C-B8E2-CEDA0B438028}"/>
          </ac:picMkLst>
        </pc:picChg>
        <pc:picChg chg="del">
          <ac:chgData name="Géraldine GREGO" userId="9c5b5453-db16-4990-a5b8-70d92e1a2614" providerId="ADAL" clId="{E8C739C7-D015-44DD-9FC4-3449FCBDFB5F}" dt="2023-01-10T16:43:13.986" v="19" actId="478"/>
          <ac:picMkLst>
            <pc:docMk/>
            <pc:sldMk cId="3883283433" sldId="266"/>
            <ac:picMk id="17" creationId="{B17AD9F3-7EBE-4EC6-A8EE-66486DC6ADD8}"/>
          </ac:picMkLst>
        </pc:picChg>
        <pc:picChg chg="add mod">
          <ac:chgData name="Géraldine GREGO" userId="9c5b5453-db16-4990-a5b8-70d92e1a2614" providerId="ADAL" clId="{E8C739C7-D015-44DD-9FC4-3449FCBDFB5F}" dt="2023-01-10T16:43:31.263" v="31"/>
          <ac:picMkLst>
            <pc:docMk/>
            <pc:sldMk cId="3883283433" sldId="266"/>
            <ac:picMk id="18" creationId="{C65B09D6-B483-B43F-F6F9-212DBFC84CA9}"/>
          </ac:picMkLst>
        </pc:picChg>
      </pc:sldChg>
      <pc:sldChg chg="modSp mod">
        <pc:chgData name="Géraldine GREGO" userId="9c5b5453-db16-4990-a5b8-70d92e1a2614" providerId="ADAL" clId="{E8C739C7-D015-44DD-9FC4-3449FCBDFB5F}" dt="2023-01-10T16:42:26.999" v="14" actId="207"/>
        <pc:sldMkLst>
          <pc:docMk/>
          <pc:sldMk cId="131700690" sldId="293"/>
        </pc:sldMkLst>
        <pc:graphicFrameChg chg="mod">
          <ac:chgData name="Géraldine GREGO" userId="9c5b5453-db16-4990-a5b8-70d92e1a2614" providerId="ADAL" clId="{E8C739C7-D015-44DD-9FC4-3449FCBDFB5F}" dt="2023-01-10T16:42:26.999" v="14" actId="207"/>
          <ac:graphicFrameMkLst>
            <pc:docMk/>
            <pc:sldMk cId="131700690" sldId="293"/>
            <ac:graphicFrameMk id="119" creationId="{0A27E2BD-7B36-4E59-A283-25D41463FD11}"/>
          </ac:graphicFrameMkLst>
        </pc:graphicFrameChg>
      </pc:sldChg>
      <pc:sldChg chg="modSp mod">
        <pc:chgData name="Géraldine GREGO" userId="9c5b5453-db16-4990-a5b8-70d92e1a2614" providerId="ADAL" clId="{E8C739C7-D015-44DD-9FC4-3449FCBDFB5F}" dt="2023-01-10T16:41:06.120" v="7" actId="20577"/>
        <pc:sldMkLst>
          <pc:docMk/>
          <pc:sldMk cId="3048366000" sldId="1181"/>
        </pc:sldMkLst>
        <pc:spChg chg="mod">
          <ac:chgData name="Géraldine GREGO" userId="9c5b5453-db16-4990-a5b8-70d92e1a2614" providerId="ADAL" clId="{E8C739C7-D015-44DD-9FC4-3449FCBDFB5F}" dt="2023-01-10T16:41:06.120" v="7" actId="20577"/>
          <ac:spMkLst>
            <pc:docMk/>
            <pc:sldMk cId="3048366000" sldId="1181"/>
            <ac:spMk id="36" creationId="{D252781C-AF45-43E2-9802-1DB7AF17ABB5}"/>
          </ac:spMkLst>
        </pc:spChg>
        <pc:spChg chg="mod">
          <ac:chgData name="Géraldine GREGO" userId="9c5b5453-db16-4990-a5b8-70d92e1a2614" providerId="ADAL" clId="{E8C739C7-D015-44DD-9FC4-3449FCBDFB5F}" dt="2023-01-10T16:40:48.900" v="3" actId="20577"/>
          <ac:spMkLst>
            <pc:docMk/>
            <pc:sldMk cId="3048366000" sldId="1181"/>
            <ac:spMk id="148" creationId="{7AEF1819-8880-43D0-915B-DBDC572526AF}"/>
          </ac:spMkLst>
        </pc:spChg>
      </pc:sldChg>
    </pc:docChg>
  </pc:docChgLst>
  <pc:docChgLst>
    <pc:chgData name="Géraldine GREGO" userId="9c5b5453-db16-4990-a5b8-70d92e1a2614" providerId="ADAL" clId="{792D5413-12C7-4490-AB66-0BA65606E33A}"/>
    <pc:docChg chg="delSld modSld sldOrd">
      <pc:chgData name="Géraldine GREGO" userId="9c5b5453-db16-4990-a5b8-70d92e1a2614" providerId="ADAL" clId="{792D5413-12C7-4490-AB66-0BA65606E33A}" dt="2022-01-28T11:47:59.543" v="16"/>
      <pc:docMkLst>
        <pc:docMk/>
      </pc:docMkLst>
      <pc:sldChg chg="del">
        <pc:chgData name="Géraldine GREGO" userId="9c5b5453-db16-4990-a5b8-70d92e1a2614" providerId="ADAL" clId="{792D5413-12C7-4490-AB66-0BA65606E33A}" dt="2022-01-28T11:46:58.342" v="1" actId="47"/>
        <pc:sldMkLst>
          <pc:docMk/>
          <pc:sldMk cId="2094115090" sldId="262"/>
        </pc:sldMkLst>
      </pc:sldChg>
      <pc:sldChg chg="del">
        <pc:chgData name="Géraldine GREGO" userId="9c5b5453-db16-4990-a5b8-70d92e1a2614" providerId="ADAL" clId="{792D5413-12C7-4490-AB66-0BA65606E33A}" dt="2022-01-28T11:46:57.637" v="0" actId="47"/>
        <pc:sldMkLst>
          <pc:docMk/>
          <pc:sldMk cId="2869840583" sldId="263"/>
        </pc:sldMkLst>
      </pc:sldChg>
      <pc:sldChg chg="del">
        <pc:chgData name="Géraldine GREGO" userId="9c5b5453-db16-4990-a5b8-70d92e1a2614" providerId="ADAL" clId="{792D5413-12C7-4490-AB66-0BA65606E33A}" dt="2022-01-28T11:47:13.674" v="4" actId="47"/>
        <pc:sldMkLst>
          <pc:docMk/>
          <pc:sldMk cId="3883283433" sldId="266"/>
        </pc:sldMkLst>
      </pc:sldChg>
      <pc:sldChg chg="del">
        <pc:chgData name="Géraldine GREGO" userId="9c5b5453-db16-4990-a5b8-70d92e1a2614" providerId="ADAL" clId="{792D5413-12C7-4490-AB66-0BA65606E33A}" dt="2022-01-28T11:47:32.765" v="12" actId="47"/>
        <pc:sldMkLst>
          <pc:docMk/>
          <pc:sldMk cId="4105885392" sldId="268"/>
        </pc:sldMkLst>
      </pc:sldChg>
      <pc:sldChg chg="del">
        <pc:chgData name="Géraldine GREGO" userId="9c5b5453-db16-4990-a5b8-70d92e1a2614" providerId="ADAL" clId="{792D5413-12C7-4490-AB66-0BA65606E33A}" dt="2022-01-28T11:47:26.540" v="9" actId="47"/>
        <pc:sldMkLst>
          <pc:docMk/>
          <pc:sldMk cId="3416867184" sldId="269"/>
        </pc:sldMkLst>
      </pc:sldChg>
      <pc:sldChg chg="del">
        <pc:chgData name="Géraldine GREGO" userId="9c5b5453-db16-4990-a5b8-70d92e1a2614" providerId="ADAL" clId="{792D5413-12C7-4490-AB66-0BA65606E33A}" dt="2022-01-28T11:47:24.322" v="8" actId="47"/>
        <pc:sldMkLst>
          <pc:docMk/>
          <pc:sldMk cId="1904420472" sldId="270"/>
        </pc:sldMkLst>
      </pc:sldChg>
      <pc:sldChg chg="del">
        <pc:chgData name="Géraldine GREGO" userId="9c5b5453-db16-4990-a5b8-70d92e1a2614" providerId="ADAL" clId="{792D5413-12C7-4490-AB66-0BA65606E33A}" dt="2022-01-28T11:47:02.033" v="2" actId="47"/>
        <pc:sldMkLst>
          <pc:docMk/>
          <pc:sldMk cId="463704281" sldId="273"/>
        </pc:sldMkLst>
      </pc:sldChg>
      <pc:sldChg chg="del">
        <pc:chgData name="Géraldine GREGO" userId="9c5b5453-db16-4990-a5b8-70d92e1a2614" providerId="ADAL" clId="{792D5413-12C7-4490-AB66-0BA65606E33A}" dt="2022-01-28T11:47:03.288" v="3" actId="47"/>
        <pc:sldMkLst>
          <pc:docMk/>
          <pc:sldMk cId="3575197113" sldId="274"/>
        </pc:sldMkLst>
      </pc:sldChg>
      <pc:sldChg chg="del">
        <pc:chgData name="Géraldine GREGO" userId="9c5b5453-db16-4990-a5b8-70d92e1a2614" providerId="ADAL" clId="{792D5413-12C7-4490-AB66-0BA65606E33A}" dt="2022-01-28T11:47:28.342" v="10" actId="47"/>
        <pc:sldMkLst>
          <pc:docMk/>
          <pc:sldMk cId="1388305879" sldId="275"/>
        </pc:sldMkLst>
      </pc:sldChg>
      <pc:sldChg chg="del">
        <pc:chgData name="Géraldine GREGO" userId="9c5b5453-db16-4990-a5b8-70d92e1a2614" providerId="ADAL" clId="{792D5413-12C7-4490-AB66-0BA65606E33A}" dt="2022-01-28T11:47:29.751" v="11" actId="47"/>
        <pc:sldMkLst>
          <pc:docMk/>
          <pc:sldMk cId="2080877250" sldId="276"/>
        </pc:sldMkLst>
      </pc:sldChg>
      <pc:sldChg chg="del">
        <pc:chgData name="Géraldine GREGO" userId="9c5b5453-db16-4990-a5b8-70d92e1a2614" providerId="ADAL" clId="{792D5413-12C7-4490-AB66-0BA65606E33A}" dt="2022-01-28T11:47:14.767" v="5" actId="47"/>
        <pc:sldMkLst>
          <pc:docMk/>
          <pc:sldMk cId="1504618221" sldId="277"/>
        </pc:sldMkLst>
      </pc:sldChg>
      <pc:sldChg chg="del">
        <pc:chgData name="Géraldine GREGO" userId="9c5b5453-db16-4990-a5b8-70d92e1a2614" providerId="ADAL" clId="{792D5413-12C7-4490-AB66-0BA65606E33A}" dt="2022-01-28T11:47:41.502" v="14" actId="47"/>
        <pc:sldMkLst>
          <pc:docMk/>
          <pc:sldMk cId="4005412285" sldId="278"/>
        </pc:sldMkLst>
      </pc:sldChg>
      <pc:sldChg chg="del">
        <pc:chgData name="Géraldine GREGO" userId="9c5b5453-db16-4990-a5b8-70d92e1a2614" providerId="ADAL" clId="{792D5413-12C7-4490-AB66-0BA65606E33A}" dt="2022-01-28T11:47:15.951" v="6" actId="47"/>
        <pc:sldMkLst>
          <pc:docMk/>
          <pc:sldMk cId="2980461112" sldId="279"/>
        </pc:sldMkLst>
      </pc:sldChg>
      <pc:sldChg chg="del">
        <pc:chgData name="Géraldine GREGO" userId="9c5b5453-db16-4990-a5b8-70d92e1a2614" providerId="ADAL" clId="{792D5413-12C7-4490-AB66-0BA65606E33A}" dt="2022-01-28T11:47:22.995" v="7" actId="47"/>
        <pc:sldMkLst>
          <pc:docMk/>
          <pc:sldMk cId="3507202153" sldId="281"/>
        </pc:sldMkLst>
      </pc:sldChg>
      <pc:sldChg chg="del">
        <pc:chgData name="Géraldine GREGO" userId="9c5b5453-db16-4990-a5b8-70d92e1a2614" providerId="ADAL" clId="{792D5413-12C7-4490-AB66-0BA65606E33A}" dt="2022-01-28T11:47:40.020" v="13" actId="47"/>
        <pc:sldMkLst>
          <pc:docMk/>
          <pc:sldMk cId="2673626199" sldId="283"/>
        </pc:sldMkLst>
      </pc:sldChg>
      <pc:sldChg chg="ord">
        <pc:chgData name="Géraldine GREGO" userId="9c5b5453-db16-4990-a5b8-70d92e1a2614" providerId="ADAL" clId="{792D5413-12C7-4490-AB66-0BA65606E33A}" dt="2022-01-28T11:47:59.543" v="16"/>
        <pc:sldMkLst>
          <pc:docMk/>
          <pc:sldMk cId="509126813" sldId="289"/>
        </pc:sldMkLst>
      </pc:sldChg>
      <pc:sldChg chg="ord">
        <pc:chgData name="Géraldine GREGO" userId="9c5b5453-db16-4990-a5b8-70d92e1a2614" providerId="ADAL" clId="{792D5413-12C7-4490-AB66-0BA65606E33A}" dt="2022-01-28T11:47:59.543" v="16"/>
        <pc:sldMkLst>
          <pc:docMk/>
          <pc:sldMk cId="3121180047" sldId="290"/>
        </pc:sldMkLst>
      </pc:sldChg>
      <pc:sldChg chg="ord">
        <pc:chgData name="Géraldine GREGO" userId="9c5b5453-db16-4990-a5b8-70d92e1a2614" providerId="ADAL" clId="{792D5413-12C7-4490-AB66-0BA65606E33A}" dt="2022-01-28T11:47:59.543" v="16"/>
        <pc:sldMkLst>
          <pc:docMk/>
          <pc:sldMk cId="2403336013" sldId="291"/>
        </pc:sldMkLst>
      </pc:sldChg>
    </pc:docChg>
  </pc:docChgLst>
  <pc:docChgLst>
    <pc:chgData name="Géraldine GREGO" userId="9c5b5453-db16-4990-a5b8-70d92e1a2614" providerId="ADAL" clId="{1D0D8C11-640A-4898-8B8E-DDD343CA48B8}"/>
    <pc:docChg chg="undo custSel modSld">
      <pc:chgData name="Géraldine GREGO" userId="9c5b5453-db16-4990-a5b8-70d92e1a2614" providerId="ADAL" clId="{1D0D8C11-640A-4898-8B8E-DDD343CA48B8}" dt="2022-01-28T11:42:33.146" v="411" actId="1076"/>
      <pc:docMkLst>
        <pc:docMk/>
      </pc:docMkLst>
      <pc:sldChg chg="modSp mod">
        <pc:chgData name="Géraldine GREGO" userId="9c5b5453-db16-4990-a5b8-70d92e1a2614" providerId="ADAL" clId="{1D0D8C11-640A-4898-8B8E-DDD343CA48B8}" dt="2022-01-28T10:57:18.627" v="77" actId="20577"/>
        <pc:sldMkLst>
          <pc:docMk/>
          <pc:sldMk cId="1582852137" sldId="264"/>
        </pc:sldMkLst>
        <pc:spChg chg="mod">
          <ac:chgData name="Géraldine GREGO" userId="9c5b5453-db16-4990-a5b8-70d92e1a2614" providerId="ADAL" clId="{1D0D8C11-640A-4898-8B8E-DDD343CA48B8}" dt="2022-01-28T10:57:18.627" v="77" actId="20577"/>
          <ac:spMkLst>
            <pc:docMk/>
            <pc:sldMk cId="1582852137" sldId="264"/>
            <ac:spMk id="60" creationId="{3BCA39CE-60D5-47BF-85B1-8E05A28B46BF}"/>
          </ac:spMkLst>
        </pc:spChg>
        <pc:spChg chg="mod">
          <ac:chgData name="Géraldine GREGO" userId="9c5b5453-db16-4990-a5b8-70d92e1a2614" providerId="ADAL" clId="{1D0D8C11-640A-4898-8B8E-DDD343CA48B8}" dt="2022-01-28T10:56:57.022" v="74" actId="20577"/>
          <ac:spMkLst>
            <pc:docMk/>
            <pc:sldMk cId="1582852137" sldId="264"/>
            <ac:spMk id="62" creationId="{0774A7B9-53C4-42B9-BAEA-F3D4987050C1}"/>
          </ac:spMkLst>
        </pc:spChg>
      </pc:sldChg>
      <pc:sldChg chg="addSp delSp modSp mod">
        <pc:chgData name="Géraldine GREGO" userId="9c5b5453-db16-4990-a5b8-70d92e1a2614" providerId="ADAL" clId="{1D0D8C11-640A-4898-8B8E-DDD343CA48B8}" dt="2022-01-28T11:22:02.678" v="336" actId="1076"/>
        <pc:sldMkLst>
          <pc:docMk/>
          <pc:sldMk cId="3883283433" sldId="266"/>
        </pc:sldMkLst>
        <pc:spChg chg="mod">
          <ac:chgData name="Géraldine GREGO" userId="9c5b5453-db16-4990-a5b8-70d92e1a2614" providerId="ADAL" clId="{1D0D8C11-640A-4898-8B8E-DDD343CA48B8}" dt="2022-01-28T11:21:02.672" v="324" actId="1076"/>
          <ac:spMkLst>
            <pc:docMk/>
            <pc:sldMk cId="3883283433" sldId="266"/>
            <ac:spMk id="19" creationId="{478890DE-DE05-4D0B-AACA-BAD36B8CA395}"/>
          </ac:spMkLst>
        </pc:spChg>
        <pc:picChg chg="add del mod modCrop">
          <ac:chgData name="Géraldine GREGO" userId="9c5b5453-db16-4990-a5b8-70d92e1a2614" providerId="ADAL" clId="{1D0D8C11-640A-4898-8B8E-DDD343CA48B8}" dt="2022-01-28T11:21:42.777" v="328" actId="478"/>
          <ac:picMkLst>
            <pc:docMk/>
            <pc:sldMk cId="3883283433" sldId="266"/>
            <ac:picMk id="7" creationId="{399E7D09-2AAC-4B9F-A929-C799776BD7AB}"/>
          </ac:picMkLst>
        </pc:picChg>
        <pc:picChg chg="del">
          <ac:chgData name="Géraldine GREGO" userId="9c5b5453-db16-4990-a5b8-70d92e1a2614" providerId="ADAL" clId="{1D0D8C11-640A-4898-8B8E-DDD343CA48B8}" dt="2022-01-28T11:20:18.227" v="313" actId="478"/>
          <ac:picMkLst>
            <pc:docMk/>
            <pc:sldMk cId="3883283433" sldId="266"/>
            <ac:picMk id="9" creationId="{3A54153E-BA6F-48D6-A313-61D8CE91AB3F}"/>
          </ac:picMkLst>
        </pc:picChg>
        <pc:picChg chg="add mod">
          <ac:chgData name="Géraldine GREGO" userId="9c5b5453-db16-4990-a5b8-70d92e1a2614" providerId="ADAL" clId="{1D0D8C11-640A-4898-8B8E-DDD343CA48B8}" dt="2022-01-28T11:21:48.446" v="331" actId="14100"/>
          <ac:picMkLst>
            <pc:docMk/>
            <pc:sldMk cId="3883283433" sldId="266"/>
            <ac:picMk id="11" creationId="{FBF2C15D-CD12-4261-9AC5-6827B9D225D9}"/>
          </ac:picMkLst>
        </pc:picChg>
        <pc:picChg chg="add mod">
          <ac:chgData name="Géraldine GREGO" userId="9c5b5453-db16-4990-a5b8-70d92e1a2614" providerId="ADAL" clId="{1D0D8C11-640A-4898-8B8E-DDD343CA48B8}" dt="2022-01-28T11:22:02.678" v="336" actId="1076"/>
          <ac:picMkLst>
            <pc:docMk/>
            <pc:sldMk cId="3883283433" sldId="266"/>
            <ac:picMk id="13" creationId="{6D6B1AE3-F5A5-4CF4-B1FE-26BAD59D5439}"/>
          </ac:picMkLst>
        </pc:picChg>
        <pc:picChg chg="del">
          <ac:chgData name="Géraldine GREGO" userId="9c5b5453-db16-4990-a5b8-70d92e1a2614" providerId="ADAL" clId="{1D0D8C11-640A-4898-8B8E-DDD343CA48B8}" dt="2022-01-28T11:21:51.154" v="332" actId="478"/>
          <ac:picMkLst>
            <pc:docMk/>
            <pc:sldMk cId="3883283433" sldId="266"/>
            <ac:picMk id="18" creationId="{5DFD9736-593C-487D-A9CC-66303C27D7EF}"/>
          </ac:picMkLst>
        </pc:picChg>
        <pc:picChg chg="add del mod modCrop">
          <ac:chgData name="Géraldine GREGO" userId="9c5b5453-db16-4990-a5b8-70d92e1a2614" providerId="ADAL" clId="{1D0D8C11-640A-4898-8B8E-DDD343CA48B8}" dt="2022-01-28T11:21:40.935" v="327" actId="478"/>
          <ac:picMkLst>
            <pc:docMk/>
            <pc:sldMk cId="3883283433" sldId="266"/>
            <ac:picMk id="22" creationId="{48555E5B-CED0-44DE-B390-610C46D3A8F6}"/>
          </ac:picMkLst>
        </pc:picChg>
      </pc:sldChg>
      <pc:sldChg chg="addSp modSp mod">
        <pc:chgData name="Géraldine GREGO" userId="9c5b5453-db16-4990-a5b8-70d92e1a2614" providerId="ADAL" clId="{1D0D8C11-640A-4898-8B8E-DDD343CA48B8}" dt="2022-01-28T11:42:33.146" v="411" actId="1076"/>
        <pc:sldMkLst>
          <pc:docMk/>
          <pc:sldMk cId="4276088208" sldId="267"/>
        </pc:sldMkLst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6" creationId="{147725F9-505D-41A7-868A-88040EC8D7E8}"/>
          </ac:picMkLst>
        </pc:picChg>
        <pc:picChg chg="add mod">
          <ac:chgData name="Géraldine GREGO" userId="9c5b5453-db16-4990-a5b8-70d92e1a2614" providerId="ADAL" clId="{1D0D8C11-640A-4898-8B8E-DDD343CA48B8}" dt="2022-01-28T11:42:33.146" v="411" actId="1076"/>
          <ac:picMkLst>
            <pc:docMk/>
            <pc:sldMk cId="4276088208" sldId="267"/>
            <ac:picMk id="7" creationId="{EBC99BF1-7A76-41D7-80F7-A5D84A90D957}"/>
          </ac:picMkLst>
        </pc:picChg>
        <pc:picChg chg="add mod">
          <ac:chgData name="Géraldine GREGO" userId="9c5b5453-db16-4990-a5b8-70d92e1a2614" providerId="ADAL" clId="{1D0D8C11-640A-4898-8B8E-DDD343CA48B8}" dt="2022-01-28T11:42:21.618" v="405" actId="1076"/>
          <ac:picMkLst>
            <pc:docMk/>
            <pc:sldMk cId="4276088208" sldId="267"/>
            <ac:picMk id="9" creationId="{95C4C6BE-476F-48CA-864B-6E1C5E7A9D5F}"/>
          </ac:picMkLst>
        </pc:picChg>
        <pc:picChg chg="add mod">
          <ac:chgData name="Géraldine GREGO" userId="9c5b5453-db16-4990-a5b8-70d92e1a2614" providerId="ADAL" clId="{1D0D8C11-640A-4898-8B8E-DDD343CA48B8}" dt="2022-01-28T11:42:00.076" v="396" actId="1076"/>
          <ac:picMkLst>
            <pc:docMk/>
            <pc:sldMk cId="4276088208" sldId="267"/>
            <ac:picMk id="11" creationId="{98E8C6CB-A35E-4B3C-8883-06802198BF90}"/>
          </ac:picMkLst>
        </pc:picChg>
        <pc:picChg chg="add mod">
          <ac:chgData name="Géraldine GREGO" userId="9c5b5453-db16-4990-a5b8-70d92e1a2614" providerId="ADAL" clId="{1D0D8C11-640A-4898-8B8E-DDD343CA48B8}" dt="2022-01-28T11:42:17.631" v="404" actId="1076"/>
          <ac:picMkLst>
            <pc:docMk/>
            <pc:sldMk cId="4276088208" sldId="267"/>
            <ac:picMk id="13" creationId="{F31D3090-2EF4-48A1-B9BF-2CA2EC7DF6B6}"/>
          </ac:picMkLst>
        </pc:picChg>
        <pc:picChg chg="add mod">
          <ac:chgData name="Géraldine GREGO" userId="9c5b5453-db16-4990-a5b8-70d92e1a2614" providerId="ADAL" clId="{1D0D8C11-640A-4898-8B8E-DDD343CA48B8}" dt="2022-01-28T11:42:08.572" v="400" actId="1076"/>
          <ac:picMkLst>
            <pc:docMk/>
            <pc:sldMk cId="4276088208" sldId="267"/>
            <ac:picMk id="15" creationId="{12B5F408-9528-4F09-A825-7EBA45441BB2}"/>
          </ac:picMkLst>
        </pc:picChg>
        <pc:picChg chg="add mod">
          <ac:chgData name="Géraldine GREGO" userId="9c5b5453-db16-4990-a5b8-70d92e1a2614" providerId="ADAL" clId="{1D0D8C11-640A-4898-8B8E-DDD343CA48B8}" dt="2022-01-28T11:42:11.574" v="401" actId="1076"/>
          <ac:picMkLst>
            <pc:docMk/>
            <pc:sldMk cId="4276088208" sldId="267"/>
            <ac:picMk id="17" creationId="{4D1BE1A1-D2A8-4368-9E61-768CAA06D54E}"/>
          </ac:picMkLst>
        </pc:picChg>
        <pc:picChg chg="add mod">
          <ac:chgData name="Géraldine GREGO" userId="9c5b5453-db16-4990-a5b8-70d92e1a2614" providerId="ADAL" clId="{1D0D8C11-640A-4898-8B8E-DDD343CA48B8}" dt="2022-01-28T11:42:06.029" v="399" actId="1076"/>
          <ac:picMkLst>
            <pc:docMk/>
            <pc:sldMk cId="4276088208" sldId="267"/>
            <ac:picMk id="19" creationId="{47A53E18-CEFB-40D0-9B3B-B7D36CD24068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24" creationId="{28E08011-C9DF-4A84-83DD-3A976C3A3801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25" creationId="{8723E52D-7334-422C-AEDF-06E6FB96582B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26" creationId="{15455CD3-5C8D-4B89-BE50-8435913B939B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27" creationId="{96205AD6-13B7-42E0-8EDE-8E8BC23F81C9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28" creationId="{EAE336F4-0C01-4EE0-9158-CCB7B4D061BC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29" creationId="{5E22CDD6-5B79-48F2-9F10-D8922AE70CC4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0" creationId="{9F8B6EE5-6C0C-4084-AC65-F87C716CD2A7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1" creationId="{DF5D3849-8FA5-47E6-9135-4B9E3A20F314}"/>
          </ac:picMkLst>
        </pc:picChg>
        <pc:picChg chg="mod">
          <ac:chgData name="Géraldine GREGO" userId="9c5b5453-db16-4990-a5b8-70d92e1a2614" providerId="ADAL" clId="{1D0D8C11-640A-4898-8B8E-DDD343CA48B8}" dt="2022-01-28T11:42:27.342" v="408" actId="1076"/>
          <ac:picMkLst>
            <pc:docMk/>
            <pc:sldMk cId="4276088208" sldId="267"/>
            <ac:picMk id="32" creationId="{0B371065-81E2-430D-B587-FF1FD464A7F7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3" creationId="{4977189D-21A9-4859-BF63-E232FC6C4E6F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4" creationId="{B72E4377-6CDC-4FBD-8B39-2B9CE6F8244C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5" creationId="{EA20C373-BB9C-4843-A8C4-D72D0685BD62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7" creationId="{2C0FE00F-6C6D-4CBC-9C9F-B6C00722AA70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8" creationId="{44554F4C-C8F6-4F27-9CCA-D0081B8F52BE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39" creationId="{3DC7CE05-0370-43AC-B077-2F8A66A55DF6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40" creationId="{0A8AF26D-345C-4A99-9BAD-BE1E0A7AE5D9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41" creationId="{1D406C39-6614-4A50-9682-4963D31E7E4B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42" creationId="{EBA491BC-1680-423C-98D4-A023FDABD7D6}"/>
          </ac:picMkLst>
        </pc:picChg>
        <pc:picChg chg="mod">
          <ac:chgData name="Géraldine GREGO" userId="9c5b5453-db16-4990-a5b8-70d92e1a2614" providerId="ADAL" clId="{1D0D8C11-640A-4898-8B8E-DDD343CA48B8}" dt="2022-01-28T11:38:32.546" v="386" actId="1035"/>
          <ac:picMkLst>
            <pc:docMk/>
            <pc:sldMk cId="4276088208" sldId="267"/>
            <ac:picMk id="43" creationId="{070D50C9-58F3-41D5-B655-50DA1B50A76C}"/>
          </ac:picMkLst>
        </pc:picChg>
      </pc:sldChg>
      <pc:sldChg chg="modSp mod">
        <pc:chgData name="Géraldine GREGO" userId="9c5b5453-db16-4990-a5b8-70d92e1a2614" providerId="ADAL" clId="{1D0D8C11-640A-4898-8B8E-DDD343CA48B8}" dt="2022-01-28T10:59:36.708" v="83" actId="20577"/>
        <pc:sldMkLst>
          <pc:docMk/>
          <pc:sldMk cId="3212767526" sldId="271"/>
        </pc:sldMkLst>
        <pc:spChg chg="mod">
          <ac:chgData name="Géraldine GREGO" userId="9c5b5453-db16-4990-a5b8-70d92e1a2614" providerId="ADAL" clId="{1D0D8C11-640A-4898-8B8E-DDD343CA48B8}" dt="2022-01-28T10:59:36.708" v="83" actId="20577"/>
          <ac:spMkLst>
            <pc:docMk/>
            <pc:sldMk cId="3212767526" sldId="271"/>
            <ac:spMk id="50" creationId="{BABD8A31-5B30-4D80-A149-02E44CD72279}"/>
          </ac:spMkLst>
        </pc:spChg>
        <pc:graphicFrameChg chg="mod">
          <ac:chgData name="Géraldine GREGO" userId="9c5b5453-db16-4990-a5b8-70d92e1a2614" providerId="ADAL" clId="{1D0D8C11-640A-4898-8B8E-DDD343CA48B8}" dt="2022-01-28T10:58:25.956" v="78"/>
          <ac:graphicFrameMkLst>
            <pc:docMk/>
            <pc:sldMk cId="3212767526" sldId="271"/>
            <ac:graphicFrameMk id="26" creationId="{FF64EC62-67CD-4636-B775-C71FF3D19FFD}"/>
          </ac:graphicFrameMkLst>
        </pc:graphicFrameChg>
      </pc:sldChg>
      <pc:sldChg chg="addSp modSp mod">
        <pc:chgData name="Géraldine GREGO" userId="9c5b5453-db16-4990-a5b8-70d92e1a2614" providerId="ADAL" clId="{1D0D8C11-640A-4898-8B8E-DDD343CA48B8}" dt="2022-01-28T11:11:36.163" v="299" actId="1036"/>
        <pc:sldMkLst>
          <pc:docMk/>
          <pc:sldMk cId="463704281" sldId="273"/>
        </pc:sldMkLst>
        <pc:spChg chg="mod">
          <ac:chgData name="Géraldine GREGO" userId="9c5b5453-db16-4990-a5b8-70d92e1a2614" providerId="ADAL" clId="{1D0D8C11-640A-4898-8B8E-DDD343CA48B8}" dt="2022-01-28T11:11:26.698" v="289" actId="1035"/>
          <ac:spMkLst>
            <pc:docMk/>
            <pc:sldMk cId="463704281" sldId="273"/>
            <ac:spMk id="9" creationId="{9E02C7FC-221E-417D-99FC-CF1E0AFA0119}"/>
          </ac:spMkLst>
        </pc:spChg>
        <pc:spChg chg="mod">
          <ac:chgData name="Géraldine GREGO" userId="9c5b5453-db16-4990-a5b8-70d92e1a2614" providerId="ADAL" clId="{1D0D8C11-640A-4898-8B8E-DDD343CA48B8}" dt="2022-01-28T11:11:26.698" v="289" actId="1035"/>
          <ac:spMkLst>
            <pc:docMk/>
            <pc:sldMk cId="463704281" sldId="273"/>
            <ac:spMk id="10" creationId="{91591A88-4B7E-440C-9B5E-3766543992BB}"/>
          </ac:spMkLst>
        </pc:spChg>
        <pc:spChg chg="mod">
          <ac:chgData name="Géraldine GREGO" userId="9c5b5453-db16-4990-a5b8-70d92e1a2614" providerId="ADAL" clId="{1D0D8C11-640A-4898-8B8E-DDD343CA48B8}" dt="2022-01-28T11:03:03.972" v="112" actId="1035"/>
          <ac:spMkLst>
            <pc:docMk/>
            <pc:sldMk cId="463704281" sldId="273"/>
            <ac:spMk id="11" creationId="{D8C96AEB-B0DA-4F5E-B423-5652F4C9FF9E}"/>
          </ac:spMkLst>
        </pc:spChg>
        <pc:spChg chg="mod">
          <ac:chgData name="Géraldine GREGO" userId="9c5b5453-db16-4990-a5b8-70d92e1a2614" providerId="ADAL" clId="{1D0D8C11-640A-4898-8B8E-DDD343CA48B8}" dt="2022-01-28T11:03:03.972" v="112" actId="1035"/>
          <ac:spMkLst>
            <pc:docMk/>
            <pc:sldMk cId="463704281" sldId="273"/>
            <ac:spMk id="12" creationId="{E95D114B-98BE-4AEF-90F9-F5D399907988}"/>
          </ac:spMkLst>
        </pc:spChg>
        <pc:spChg chg="mod">
          <ac:chgData name="Géraldine GREGO" userId="9c5b5453-db16-4990-a5b8-70d92e1a2614" providerId="ADAL" clId="{1D0D8C11-640A-4898-8B8E-DDD343CA48B8}" dt="2022-01-28T11:11:32.590" v="295" actId="1035"/>
          <ac:spMkLst>
            <pc:docMk/>
            <pc:sldMk cId="463704281" sldId="273"/>
            <ac:spMk id="14" creationId="{C11B4B42-0035-41F2-A9A3-0E1CE796F628}"/>
          </ac:spMkLst>
        </pc:spChg>
        <pc:spChg chg="mod">
          <ac:chgData name="Géraldine GREGO" userId="9c5b5453-db16-4990-a5b8-70d92e1a2614" providerId="ADAL" clId="{1D0D8C11-640A-4898-8B8E-DDD343CA48B8}" dt="2022-01-28T11:11:32.590" v="295" actId="1035"/>
          <ac:spMkLst>
            <pc:docMk/>
            <pc:sldMk cId="463704281" sldId="273"/>
            <ac:spMk id="15" creationId="{D243BE49-0DAF-4C66-8AB4-11D07322D231}"/>
          </ac:spMkLst>
        </pc:spChg>
        <pc:spChg chg="mod">
          <ac:chgData name="Géraldine GREGO" userId="9c5b5453-db16-4990-a5b8-70d92e1a2614" providerId="ADAL" clId="{1D0D8C11-640A-4898-8B8E-DDD343CA48B8}" dt="2022-01-28T11:11:36.163" v="299" actId="1036"/>
          <ac:spMkLst>
            <pc:docMk/>
            <pc:sldMk cId="463704281" sldId="273"/>
            <ac:spMk id="18" creationId="{D1F01DE0-60C4-4972-8A3D-359C879BDCD4}"/>
          </ac:spMkLst>
        </pc:spChg>
        <pc:spChg chg="mod">
          <ac:chgData name="Géraldine GREGO" userId="9c5b5453-db16-4990-a5b8-70d92e1a2614" providerId="ADAL" clId="{1D0D8C11-640A-4898-8B8E-DDD343CA48B8}" dt="2022-01-28T11:11:36.163" v="299" actId="1036"/>
          <ac:spMkLst>
            <pc:docMk/>
            <pc:sldMk cId="463704281" sldId="273"/>
            <ac:spMk id="19" creationId="{5C03B649-A4A9-489D-A130-09C2F8C7AE0B}"/>
          </ac:spMkLst>
        </pc:spChg>
        <pc:spChg chg="mod">
          <ac:chgData name="Géraldine GREGO" userId="9c5b5453-db16-4990-a5b8-70d92e1a2614" providerId="ADAL" clId="{1D0D8C11-640A-4898-8B8E-DDD343CA48B8}" dt="2022-01-28T11:06:36.256" v="256" actId="14826"/>
          <ac:spMkLst>
            <pc:docMk/>
            <pc:sldMk cId="463704281" sldId="273"/>
            <ac:spMk id="22" creationId="{0032651C-663D-44E2-9D29-763F6130EB7D}"/>
          </ac:spMkLst>
        </pc:spChg>
        <pc:spChg chg="mod">
          <ac:chgData name="Géraldine GREGO" userId="9c5b5453-db16-4990-a5b8-70d92e1a2614" providerId="ADAL" clId="{1D0D8C11-640A-4898-8B8E-DDD343CA48B8}" dt="2022-01-28T11:11:36.163" v="299" actId="1036"/>
          <ac:spMkLst>
            <pc:docMk/>
            <pc:sldMk cId="463704281" sldId="273"/>
            <ac:spMk id="23" creationId="{5B99B23E-32A2-4955-9970-62E6E9557DFC}"/>
          </ac:spMkLst>
        </pc:spChg>
        <pc:spChg chg="add mod">
          <ac:chgData name="Géraldine GREGO" userId="9c5b5453-db16-4990-a5b8-70d92e1a2614" providerId="ADAL" clId="{1D0D8C11-640A-4898-8B8E-DDD343CA48B8}" dt="2022-01-28T11:04:20.909" v="236" actId="20577"/>
          <ac:spMkLst>
            <pc:docMk/>
            <pc:sldMk cId="463704281" sldId="273"/>
            <ac:spMk id="24" creationId="{E4F40E3F-E4D4-4157-AC4C-EBD6358D24B5}"/>
          </ac:spMkLst>
        </pc:spChg>
        <pc:spChg chg="add mod">
          <ac:chgData name="Géraldine GREGO" userId="9c5b5453-db16-4990-a5b8-70d92e1a2614" providerId="ADAL" clId="{1D0D8C11-640A-4898-8B8E-DDD343CA48B8}" dt="2022-01-28T11:11:07.565" v="287" actId="948"/>
          <ac:spMkLst>
            <pc:docMk/>
            <pc:sldMk cId="463704281" sldId="273"/>
            <ac:spMk id="25" creationId="{BAADA702-3B84-4413-A589-C5DDE017D0F1}"/>
          </ac:spMkLst>
        </pc:spChg>
        <pc:grpChg chg="mod">
          <ac:chgData name="Géraldine GREGO" userId="9c5b5453-db16-4990-a5b8-70d92e1a2614" providerId="ADAL" clId="{1D0D8C11-640A-4898-8B8E-DDD343CA48B8}" dt="2022-01-28T11:11:26.698" v="289" actId="1035"/>
          <ac:grpSpMkLst>
            <pc:docMk/>
            <pc:sldMk cId="463704281" sldId="273"/>
            <ac:grpSpMk id="6" creationId="{B51666A8-6495-4E8E-8A24-F167955B4B77}"/>
          </ac:grpSpMkLst>
        </pc:grpChg>
        <pc:grpChg chg="add mod">
          <ac:chgData name="Géraldine GREGO" userId="9c5b5453-db16-4990-a5b8-70d92e1a2614" providerId="ADAL" clId="{1D0D8C11-640A-4898-8B8E-DDD343CA48B8}" dt="2022-01-28T11:06:36.256" v="256" actId="14826"/>
          <ac:grpSpMkLst>
            <pc:docMk/>
            <pc:sldMk cId="463704281" sldId="273"/>
            <ac:grpSpMk id="20" creationId="{2C1EF099-2920-46EB-9B02-3C1204C8B940}"/>
          </ac:grpSpMkLst>
        </pc:grpChg>
        <pc:picChg chg="mod">
          <ac:chgData name="Géraldine GREGO" userId="9c5b5453-db16-4990-a5b8-70d92e1a2614" providerId="ADAL" clId="{1D0D8C11-640A-4898-8B8E-DDD343CA48B8}" dt="2022-01-28T11:11:32.590" v="295" actId="1035"/>
          <ac:picMkLst>
            <pc:docMk/>
            <pc:sldMk cId="463704281" sldId="273"/>
            <ac:picMk id="13" creationId="{A1625F2B-D049-4A53-8894-3867AF826EF3}"/>
          </ac:picMkLst>
        </pc:picChg>
        <pc:picChg chg="mod">
          <ac:chgData name="Géraldine GREGO" userId="9c5b5453-db16-4990-a5b8-70d92e1a2614" providerId="ADAL" clId="{1D0D8C11-640A-4898-8B8E-DDD343CA48B8}" dt="2022-01-28T11:03:03.972" v="112" actId="1035"/>
          <ac:picMkLst>
            <pc:docMk/>
            <pc:sldMk cId="463704281" sldId="273"/>
            <ac:picMk id="16" creationId="{C4ECDA95-881C-4B76-9B63-10010EF5DFD2}"/>
          </ac:picMkLst>
        </pc:picChg>
        <pc:picChg chg="mod">
          <ac:chgData name="Géraldine GREGO" userId="9c5b5453-db16-4990-a5b8-70d92e1a2614" providerId="ADAL" clId="{1D0D8C11-640A-4898-8B8E-DDD343CA48B8}" dt="2022-01-28T11:06:36.256" v="256" actId="14826"/>
          <ac:picMkLst>
            <pc:docMk/>
            <pc:sldMk cId="463704281" sldId="273"/>
            <ac:picMk id="21" creationId="{8DA2E060-6994-4F2C-9EB9-52A090DBDA7C}"/>
          </ac:picMkLst>
        </pc:picChg>
      </pc:sldChg>
      <pc:sldChg chg="addSp delSp modSp mod">
        <pc:chgData name="Géraldine GREGO" userId="9c5b5453-db16-4990-a5b8-70d92e1a2614" providerId="ADAL" clId="{1D0D8C11-640A-4898-8B8E-DDD343CA48B8}" dt="2021-12-09T09:13:58.524" v="72" actId="1035"/>
        <pc:sldMkLst>
          <pc:docMk/>
          <pc:sldMk cId="3575197113" sldId="274"/>
        </pc:sldMkLst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65" creationId="{853AE373-EF34-41DB-AD55-04659E175CB5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69" creationId="{981A204F-09F6-4E78-B582-F107DF43057B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0" creationId="{9C958F8C-342D-45FA-8D49-5C7C7D0B0708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1" creationId="{77155172-9713-4815-8F07-BD71082914E0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2" creationId="{B5D3D4DB-CDD1-4D3A-8301-A714270ECF55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3" creationId="{D7EDAD54-CAE7-4C82-A1E4-F5011AAE4CC8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4" creationId="{FEA3A3AD-BC4B-4BE1-85CD-9E8FC69CCC0A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5" creationId="{CC48953E-AFA4-4AA6-BCDE-F3566EE11D75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76" creationId="{7D401C7C-4909-4CD9-BB46-01BB1E5978E0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80" creationId="{1C5828F7-A88C-4B77-94C4-7D6340ACF7BD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81" creationId="{178F9A38-CA9A-4F49-9E8A-90DDA47D66EE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82" creationId="{3DD9566A-DE6A-422E-8B46-4743B4C1DDAF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86" creationId="{EA96647B-44B8-489C-B3AD-0B6E9A75AA57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87" creationId="{1A394ABF-0610-4DDA-9E0B-4F8AA77476E4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117" creationId="{BEED750B-A691-4131-80B4-6F3108CDC341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118" creationId="{4972F0EF-9A75-4E39-90BB-91B9D105F412}"/>
          </ac:spMkLst>
        </pc:spChg>
        <pc:spChg chg="del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119" creationId="{5343DB5F-64C6-47CA-ACB2-A95404B29666}"/>
          </ac:spMkLst>
        </pc:spChg>
        <pc:spChg chg="del">
          <ac:chgData name="Géraldine GREGO" userId="9c5b5453-db16-4990-a5b8-70d92e1a2614" providerId="ADAL" clId="{1D0D8C11-640A-4898-8B8E-DDD343CA48B8}" dt="2021-07-26T12:47:23.910" v="1" actId="478"/>
          <ac:spMkLst>
            <pc:docMk/>
            <pc:sldMk cId="3575197113" sldId="274"/>
            <ac:spMk id="120" creationId="{F0671A14-D5C1-4BB3-873F-3F6AA4303940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27" creationId="{8AEE8D67-CE45-42E5-9528-8A7C96B63F6B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29" creationId="{44F0D140-AE42-4F0F-AC87-C039E9A3829C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34" creationId="{1168A4CC-C2AF-4561-9E9C-29A58EC90F60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38" creationId="{AA151A61-3462-4BD2-A324-25F6CB2835BC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39" creationId="{6B7E3BCB-0C8B-42A4-99B7-CDB00B50613E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0" creationId="{81A73421-70D9-42BE-BEB4-5869E7C9B320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1" creationId="{251E6F57-DA70-4716-BEC4-38E460F9F67F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2" creationId="{D1199FD8-1564-4802-BF76-4ED6CF9BA5FA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3" creationId="{A5019867-5A38-407B-ADDC-BAD99D8013ED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4" creationId="{F56EE612-2279-46DA-AC15-5B41052C651E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5" creationId="{7B3B6692-4A3D-4431-AC04-EACF878E9C9A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6" creationId="{A0B3A8E4-B589-4DFE-9E57-6D7CC2131E89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7" creationId="{D9938EBC-B4F1-49C0-B66F-6176C31FFAC3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49" creationId="{D47D00DD-4EE7-47E0-878F-2DE2439BF351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50" creationId="{F425E1C8-C773-4F73-A90F-2C099B54BA60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51" creationId="{1DDBE6F8-6FAC-4650-8BF4-73DD1EB0B4F2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52" creationId="{9A8F0BD4-B15B-483F-90F4-087ABD3AF9C5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54" creationId="{23B4BE37-9C32-48CE-BC69-9F8EDFDB3C52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55" creationId="{FA35F55E-8F20-4E90-AC67-2A9920B882BE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156" creationId="{3B880A50-4570-4A83-8843-344D011CF6E5}"/>
          </ac:spMkLst>
        </pc:spChg>
        <pc:spChg chg="del mod">
          <ac:chgData name="Géraldine GREGO" userId="9c5b5453-db16-4990-a5b8-70d92e1a2614" providerId="ADAL" clId="{1D0D8C11-640A-4898-8B8E-DDD343CA48B8}" dt="2021-12-09T09:13:46.053" v="48" actId="478"/>
          <ac:spMkLst>
            <pc:docMk/>
            <pc:sldMk cId="3575197113" sldId="274"/>
            <ac:spMk id="184" creationId="{6E47B50F-2D59-4373-83E6-4D647B30E0D9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202" creationId="{66EF3744-D179-4B89-A55F-9354017AC38B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205" creationId="{0D0BB898-48BE-4661-94E9-D8CFB2AE05E5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206" creationId="{716562B7-96B1-487F-83FA-672CC925CD71}"/>
          </ac:spMkLst>
        </pc:spChg>
        <pc:spChg chg="mod">
          <ac:chgData name="Géraldine GREGO" userId="9c5b5453-db16-4990-a5b8-70d92e1a2614" providerId="ADAL" clId="{1D0D8C11-640A-4898-8B8E-DDD343CA48B8}" dt="2021-12-09T09:13:46.613" v="49"/>
          <ac:spMkLst>
            <pc:docMk/>
            <pc:sldMk cId="3575197113" sldId="274"/>
            <ac:spMk id="208" creationId="{4F9A3AF8-E7FE-42BC-98F9-05242CA31DB8}"/>
          </ac:spMkLst>
        </pc:spChg>
        <pc:grpChg chg="del">
          <ac:chgData name="Géraldine GREGO" userId="9c5b5453-db16-4990-a5b8-70d92e1a2614" providerId="ADAL" clId="{1D0D8C11-640A-4898-8B8E-DDD343CA48B8}" dt="2021-12-09T09:13:46.053" v="48" actId="478"/>
          <ac:grpSpMkLst>
            <pc:docMk/>
            <pc:sldMk cId="3575197113" sldId="274"/>
            <ac:grpSpMk id="77" creationId="{21E4ABC0-AA98-4B28-9B69-DAFF1FBCD9A9}"/>
          </ac:grpSpMkLst>
        </pc:grpChg>
        <pc:grpChg chg="del">
          <ac:chgData name="Géraldine GREGO" userId="9c5b5453-db16-4990-a5b8-70d92e1a2614" providerId="ADAL" clId="{1D0D8C11-640A-4898-8B8E-DDD343CA48B8}" dt="2021-12-09T09:13:46.053" v="48" actId="478"/>
          <ac:grpSpMkLst>
            <pc:docMk/>
            <pc:sldMk cId="3575197113" sldId="274"/>
            <ac:grpSpMk id="83" creationId="{173D4566-1E47-468D-8DD4-9359C22BE8E5}"/>
          </ac:grpSpMkLst>
        </pc:grpChg>
        <pc:grpChg chg="add mod">
          <ac:chgData name="Géraldine GREGO" userId="9c5b5453-db16-4990-a5b8-70d92e1a2614" providerId="ADAL" clId="{1D0D8C11-640A-4898-8B8E-DDD343CA48B8}" dt="2021-12-09T09:13:58.524" v="72" actId="1035"/>
          <ac:grpSpMkLst>
            <pc:docMk/>
            <pc:sldMk cId="3575197113" sldId="274"/>
            <ac:grpSpMk id="120" creationId="{16F35008-9343-4556-8EED-39942078764B}"/>
          </ac:grpSpMkLst>
        </pc:grpChg>
        <pc:grpChg chg="mod">
          <ac:chgData name="Géraldine GREGO" userId="9c5b5453-db16-4990-a5b8-70d92e1a2614" providerId="ADAL" clId="{1D0D8C11-640A-4898-8B8E-DDD343CA48B8}" dt="2021-12-09T09:13:46.613" v="49"/>
          <ac:grpSpMkLst>
            <pc:docMk/>
            <pc:sldMk cId="3575197113" sldId="274"/>
            <ac:grpSpMk id="122" creationId="{E1C43C60-C37E-4AAD-A49D-4457981F892F}"/>
          </ac:grpSpMkLst>
        </pc:grpChg>
        <pc:grpChg chg="mod">
          <ac:chgData name="Géraldine GREGO" userId="9c5b5453-db16-4990-a5b8-70d92e1a2614" providerId="ADAL" clId="{1D0D8C11-640A-4898-8B8E-DDD343CA48B8}" dt="2021-12-09T09:13:46.613" v="49"/>
          <ac:grpSpMkLst>
            <pc:docMk/>
            <pc:sldMk cId="3575197113" sldId="274"/>
            <ac:grpSpMk id="126" creationId="{08F3AE21-7E18-409F-9343-1150D4793286}"/>
          </ac:grpSpMkLst>
        </pc:grpChg>
        <pc:grpChg chg="mod">
          <ac:chgData name="Géraldine GREGO" userId="9c5b5453-db16-4990-a5b8-70d92e1a2614" providerId="ADAL" clId="{1D0D8C11-640A-4898-8B8E-DDD343CA48B8}" dt="2021-12-09T09:13:46.613" v="49"/>
          <ac:grpSpMkLst>
            <pc:docMk/>
            <pc:sldMk cId="3575197113" sldId="274"/>
            <ac:grpSpMk id="148" creationId="{6BEC8D32-4F74-4884-9F1B-44519560E02E}"/>
          </ac:grpSpMkLst>
        </pc:grpChg>
        <pc:grpChg chg="mod">
          <ac:chgData name="Géraldine GREGO" userId="9c5b5453-db16-4990-a5b8-70d92e1a2614" providerId="ADAL" clId="{1D0D8C11-640A-4898-8B8E-DDD343CA48B8}" dt="2021-12-09T09:13:46.613" v="49"/>
          <ac:grpSpMkLst>
            <pc:docMk/>
            <pc:sldMk cId="3575197113" sldId="274"/>
            <ac:grpSpMk id="153" creationId="{0DAC8645-6F6E-412F-9FC9-0CB372685739}"/>
          </ac:grpSpMkLst>
        </pc:grp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07" creationId="{6E0D1035-154C-4456-867E-727E481AFE5B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08" creationId="{42184875-02AA-461A-918B-212393576A18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09" creationId="{7A51A33B-C22C-4BBE-A46A-21F064638386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0" creationId="{4E551332-9913-47DE-9598-9482FB2B03FF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1" creationId="{21BAE27B-8F90-4F94-9446-D4738A0BFE1B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2" creationId="{1B594EFC-1272-4D79-B835-28DC7C46F489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3" creationId="{F5FC6D6A-E788-425B-A5C9-43448D172259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4" creationId="{AA5BFA04-E487-4D8C-A87E-8DF14EF02A0F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5" creationId="{64C23D9D-18C9-4FA5-BF67-5A87ADC8DC4C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16" creationId="{5B3818BB-AED2-43C3-93EE-043D6D0BC2A2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24" creationId="{F937C521-7DDF-409A-85E5-A69C870A8FEB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25" creationId="{500B56EE-814D-4421-BE52-58A8A8DD48F4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30" creationId="{E766CB52-BE67-44A6-88F1-B63116733D50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33" creationId="{BF4D110A-C805-46ED-A253-C599DCCC7BF8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35" creationId="{34E9C3D1-73FA-4A08-9904-1D2C73133839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80" creationId="{CCAABEE3-DC5A-463A-9DFB-86E0F7B5D677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81" creationId="{C53D3498-DFCD-43C9-9800-5224F0E1CACA}"/>
          </ac:picMkLst>
        </pc:picChg>
        <pc:picChg chg="del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82" creationId="{B049B1AF-0398-41D7-86CF-A69A6D1C4022}"/>
          </ac:picMkLst>
        </pc:picChg>
        <pc:picChg chg="del mod">
          <ac:chgData name="Géraldine GREGO" userId="9c5b5453-db16-4990-a5b8-70d92e1a2614" providerId="ADAL" clId="{1D0D8C11-640A-4898-8B8E-DDD343CA48B8}" dt="2021-12-09T09:13:46.053" v="48" actId="478"/>
          <ac:picMkLst>
            <pc:docMk/>
            <pc:sldMk cId="3575197113" sldId="274"/>
            <ac:picMk id="183" creationId="{06F434C4-516B-4006-9EEB-A196F7DC980C}"/>
          </ac:picMkLst>
        </pc:picChg>
        <pc:picChg chg="del">
          <ac:chgData name="Géraldine GREGO" userId="9c5b5453-db16-4990-a5b8-70d92e1a2614" providerId="ADAL" clId="{1D0D8C11-640A-4898-8B8E-DDD343CA48B8}" dt="2021-07-26T12:47:21.962" v="0" actId="478"/>
          <ac:picMkLst>
            <pc:docMk/>
            <pc:sldMk cId="3575197113" sldId="274"/>
            <ac:picMk id="186" creationId="{D92827D2-719D-4FB7-8F3D-0ABCC3D49955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0" creationId="{5759E501-93B2-4675-AF29-6A348CC681D4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1" creationId="{99211349-6836-43B0-9B2E-67D387ADD813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2" creationId="{65BE1C4E-A754-40FE-932C-997E2539B1A8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3" creationId="{48BA3735-8E42-4DC8-ADC6-D537A4D04E1D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4" creationId="{ED9DA6A5-852A-48D7-B36B-F7E079A25B98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5" creationId="{89818178-A680-4258-900A-2E0F187A76E9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6" creationId="{890CC873-172B-40B4-A0DD-BCD13DD3788A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7" creationId="{FE839F7C-ABDE-4E1C-ABE2-1EBFE08B8A7A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8" creationId="{C2FC6A41-9685-4C03-8AF6-758C0604E8F5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199" creationId="{289DB828-6EEA-4C84-8235-0F55DB806217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200" creationId="{7A21CB55-D7EC-4AD0-8269-3F563E8413B0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201" creationId="{15CFD7A0-4812-4763-908F-051D1504AC29}"/>
          </ac:picMkLst>
        </pc:picChg>
        <pc:picChg chg="mod">
          <ac:chgData name="Géraldine GREGO" userId="9c5b5453-db16-4990-a5b8-70d92e1a2614" providerId="ADAL" clId="{1D0D8C11-640A-4898-8B8E-DDD343CA48B8}" dt="2021-12-09T09:13:46.613" v="49"/>
          <ac:picMkLst>
            <pc:docMk/>
            <pc:sldMk cId="3575197113" sldId="274"/>
            <ac:picMk id="207" creationId="{E36AE273-239D-4F3C-A8B5-ED14E6C819F1}"/>
          </ac:picMkLst>
        </pc:pic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63" creationId="{97BB8103-0241-4B05-9F51-182EDFAA0632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64" creationId="{84C790FB-2513-424C-8CCD-B742E447645C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88" creationId="{5C884AD2-CBD3-4A0E-BCC2-1B61CF907A77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89" creationId="{C4980C0E-E79E-4544-8B44-F1029C564329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0" creationId="{0E88A105-BB60-4D68-A574-A15E2C7A8810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1" creationId="{6E0EB61C-1025-4524-B760-CC7F14DBE3BB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2" creationId="{6667A9B2-AE86-48DA-89B3-B9A73B18E2AE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3" creationId="{84AEC3EC-6242-49DE-8868-2097F2C0E418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4" creationId="{FEC4F309-08DF-4BDB-A815-C8CDD2FDA58E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5" creationId="{ECD2707E-237D-4D2E-A34B-40A3927A2210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6" creationId="{6A56B25E-EF05-4073-A096-07656A76FBFA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7" creationId="{94443A12-546B-4AEB-87E5-4BFB6F7D96FF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8" creationId="{1ED448F8-D0A8-48D4-9E7F-C7BEFB3EEEAA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99" creationId="{225E8FE1-9DF3-4850-8029-F0DA0E52296C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0" creationId="{EF108C29-F431-4604-B0F8-C998110CEA16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1" creationId="{29620E4F-55DA-46BD-A7C5-A9000A66EC4A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2" creationId="{174FD939-607C-4FA4-941F-0AB2EBC166A1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3" creationId="{14CD6E52-B40D-4EF0-8390-CA234CBA849E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4" creationId="{4ABF3B43-BDD6-465F-BB0D-962FE1636928}"/>
          </ac:cxnSpMkLst>
        </pc:cxnChg>
        <pc:cxnChg chg="del mod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5" creationId="{D3386DF0-0832-4B13-B10A-01F7D88BCD80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06" creationId="{27F54B2D-ABE3-48DA-85CF-372A78CF92F1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21" creationId="{8A9C09CC-C3BC-4599-9920-50D0F9270057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23" creationId="{B51BAA4F-6264-44CB-B900-231527B51250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28" creationId="{88C85667-0DED-4F47-80C6-0CE3B5FFBBB4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31" creationId="{9C8B00A5-D172-4041-AEE9-88645E8EB41C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32" creationId="{990913C3-52BE-470D-9F10-81C837B0B0A8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36" creationId="{1B38BA78-D3E7-479B-BB3A-3008A9DD352B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37" creationId="{74EDD27D-71F7-43DB-AEA5-61C828DED936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57" creationId="{D6C04AD2-BA87-41A9-9BAA-18A1E01612AA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58" creationId="{A8FD1BE3-EC5D-4FB4-9662-F3C4206A6460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59" creationId="{69F5FB1E-8624-4553-A825-BD2CAE9E748A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0" creationId="{A22352E5-51CF-4517-B4BC-720D254E5351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1" creationId="{EACB264F-DCE5-4D05-8432-629048B1923C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2" creationId="{588E4134-10C6-446B-A378-CC214D3011DC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3" creationId="{7B68167A-136B-4488-AF42-06D600BA5102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4" creationId="{29C1AA48-804D-4CE7-A308-7A8D311EC885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5" creationId="{2ACE3BD2-854E-47CE-B9A3-15BA3DA1F169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6" creationId="{B4B96EFA-560E-4531-96C8-20AD2C360196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7" creationId="{A015D17F-B5E6-4F45-8259-E8DED89D798A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8" creationId="{A88280BB-AFBC-4BEB-B5DB-94C113ACE319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69" creationId="{745DC82B-B32F-412C-BA7D-AB1E9261074D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0" creationId="{EF79C625-F797-4CD7-87E2-1526C7589D05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1" creationId="{61955578-DF54-4AB7-8898-2EC138B748BD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2" creationId="{074AE807-6973-4099-8155-8EC9BFAE9553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3" creationId="{0E8208FB-5D85-4EE5-BD38-5F5DFEB016E4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4" creationId="{96839B2C-DB6A-4357-84B2-112352F6C69B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5" creationId="{0E52C20C-63A4-4696-BDB7-CDBCE0374B89}"/>
          </ac:cxnSpMkLst>
        </pc:cxnChg>
        <pc:cxnChg chg="del mod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76" creationId="{BE165756-DAB6-48F0-9E01-0F81F6770248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77" creationId="{4039C41D-F120-411E-8AE7-AE163E18DECB}"/>
          </ac:cxnSpMkLst>
        </pc:cxnChg>
        <pc:cxnChg chg="del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78" creationId="{6D9C8CF3-4A8C-4695-BBAD-275E11CF07D3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79" creationId="{0016DBB0-DB32-45E8-97D6-0D97D8F2DC30}"/>
          </ac:cxnSpMkLst>
        </pc:cxnChg>
        <pc:cxnChg chg="del mod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85" creationId="{12D3F51D-3C39-4C21-A6EC-CE2AECDE068C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86" creationId="{B37C2CFF-AFD0-4038-9CF2-D044365DFB21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87" creationId="{1ED05726-086F-422D-9E40-A49480F7BB8B}"/>
          </ac:cxnSpMkLst>
        </pc:cxnChg>
        <pc:cxnChg chg="del">
          <ac:chgData name="Géraldine GREGO" userId="9c5b5453-db16-4990-a5b8-70d92e1a2614" providerId="ADAL" clId="{1D0D8C11-640A-4898-8B8E-DDD343CA48B8}" dt="2021-07-26T12:47:37.110" v="5" actId="478"/>
          <ac:cxnSpMkLst>
            <pc:docMk/>
            <pc:sldMk cId="3575197113" sldId="274"/>
            <ac:cxnSpMk id="187" creationId="{83167502-B36C-4498-931A-76E6A355D070}"/>
          </ac:cxnSpMkLst>
        </pc:cxnChg>
        <pc:cxnChg chg="add del mod">
          <ac:chgData name="Géraldine GREGO" userId="9c5b5453-db16-4990-a5b8-70d92e1a2614" providerId="ADAL" clId="{1D0D8C11-640A-4898-8B8E-DDD343CA48B8}" dt="2021-12-09T09:13:46.053" v="48" actId="478"/>
          <ac:cxnSpMkLst>
            <pc:docMk/>
            <pc:sldMk cId="3575197113" sldId="274"/>
            <ac:cxnSpMk id="188" creationId="{62E9FAF2-3DBD-4406-B82F-445F34D38EC8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189" creationId="{8A394AC3-59D7-47DB-82DC-1A358CC03BA3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203" creationId="{5485E369-C850-4697-960A-6E6AAB7F5851}"/>
          </ac:cxnSpMkLst>
        </pc:cxnChg>
        <pc:cxnChg chg="mod">
          <ac:chgData name="Géraldine GREGO" userId="9c5b5453-db16-4990-a5b8-70d92e1a2614" providerId="ADAL" clId="{1D0D8C11-640A-4898-8B8E-DDD343CA48B8}" dt="2021-12-09T09:13:46.613" v="49"/>
          <ac:cxnSpMkLst>
            <pc:docMk/>
            <pc:sldMk cId="3575197113" sldId="274"/>
            <ac:cxnSpMk id="204" creationId="{301053D2-98E9-4EB0-AC85-0A42A3F5091B}"/>
          </ac:cxnSpMkLst>
        </pc:cxnChg>
      </pc:sldChg>
      <pc:sldChg chg="addSp delSp modSp mod">
        <pc:chgData name="Géraldine GREGO" userId="9c5b5453-db16-4990-a5b8-70d92e1a2614" providerId="ADAL" clId="{1D0D8C11-640A-4898-8B8E-DDD343CA48B8}" dt="2022-01-28T11:19:50.148" v="312" actId="1076"/>
        <pc:sldMkLst>
          <pc:docMk/>
          <pc:sldMk cId="2080877250" sldId="276"/>
        </pc:sldMkLst>
        <pc:picChg chg="add mod ord">
          <ac:chgData name="Géraldine GREGO" userId="9c5b5453-db16-4990-a5b8-70d92e1a2614" providerId="ADAL" clId="{1D0D8C11-640A-4898-8B8E-DDD343CA48B8}" dt="2022-01-28T11:19:50.148" v="312" actId="1076"/>
          <ac:picMkLst>
            <pc:docMk/>
            <pc:sldMk cId="2080877250" sldId="276"/>
            <ac:picMk id="13" creationId="{46F951AB-13CC-4AFE-933D-4D5F46C59CE1}"/>
          </ac:picMkLst>
        </pc:picChg>
        <pc:picChg chg="del">
          <ac:chgData name="Géraldine GREGO" userId="9c5b5453-db16-4990-a5b8-70d92e1a2614" providerId="ADAL" clId="{1D0D8C11-640A-4898-8B8E-DDD343CA48B8}" dt="2022-01-28T11:19:05.618" v="300" actId="478"/>
          <ac:picMkLst>
            <pc:docMk/>
            <pc:sldMk cId="2080877250" sldId="276"/>
            <ac:picMk id="23" creationId="{D7A43542-58FD-4347-94B5-E58646BA91C3}"/>
          </ac:picMkLst>
        </pc:picChg>
      </pc:sldChg>
      <pc:sldChg chg="addSp delSp modSp mod">
        <pc:chgData name="Géraldine GREGO" userId="9c5b5453-db16-4990-a5b8-70d92e1a2614" providerId="ADAL" clId="{1D0D8C11-640A-4898-8B8E-DDD343CA48B8}" dt="2022-01-28T11:23:37.727" v="355" actId="403"/>
        <pc:sldMkLst>
          <pc:docMk/>
          <pc:sldMk cId="1504618221" sldId="277"/>
        </pc:sldMkLst>
        <pc:spChg chg="mod">
          <ac:chgData name="Géraldine GREGO" userId="9c5b5453-db16-4990-a5b8-70d92e1a2614" providerId="ADAL" clId="{1D0D8C11-640A-4898-8B8E-DDD343CA48B8}" dt="2022-01-28T11:23:08.155" v="339" actId="20577"/>
          <ac:spMkLst>
            <pc:docMk/>
            <pc:sldMk cId="1504618221" sldId="277"/>
            <ac:spMk id="8" creationId="{A6B62962-50B5-4FD5-AA76-5E110D6A6E54}"/>
          </ac:spMkLst>
        </pc:spChg>
        <pc:spChg chg="mod">
          <ac:chgData name="Géraldine GREGO" userId="9c5b5453-db16-4990-a5b8-70d92e1a2614" providerId="ADAL" clId="{1D0D8C11-640A-4898-8B8E-DDD343CA48B8}" dt="2022-01-28T11:23:13.297" v="342" actId="20577"/>
          <ac:spMkLst>
            <pc:docMk/>
            <pc:sldMk cId="1504618221" sldId="277"/>
            <ac:spMk id="9" creationId="{DBBA8183-3D6E-46F1-9BE9-BEC809877712}"/>
          </ac:spMkLst>
        </pc:spChg>
        <pc:spChg chg="mod">
          <ac:chgData name="Géraldine GREGO" userId="9c5b5453-db16-4990-a5b8-70d92e1a2614" providerId="ADAL" clId="{1D0D8C11-640A-4898-8B8E-DDD343CA48B8}" dt="2022-01-28T11:23:17.546" v="344" actId="20577"/>
          <ac:spMkLst>
            <pc:docMk/>
            <pc:sldMk cId="1504618221" sldId="277"/>
            <ac:spMk id="10" creationId="{EA9C2E9C-3BC4-454B-A98E-9D0D4AB2A722}"/>
          </ac:spMkLst>
        </pc:spChg>
        <pc:spChg chg="del">
          <ac:chgData name="Géraldine GREGO" userId="9c5b5453-db16-4990-a5b8-70d92e1a2614" providerId="ADAL" clId="{1D0D8C11-640A-4898-8B8E-DDD343CA48B8}" dt="2022-01-28T11:23:24.749" v="348" actId="478"/>
          <ac:spMkLst>
            <pc:docMk/>
            <pc:sldMk cId="1504618221" sldId="277"/>
            <ac:spMk id="11" creationId="{D628B2B1-8640-4FF1-866B-0E562521B652}"/>
          </ac:spMkLst>
        </pc:spChg>
        <pc:spChg chg="del mod">
          <ac:chgData name="Géraldine GREGO" userId="9c5b5453-db16-4990-a5b8-70d92e1a2614" providerId="ADAL" clId="{1D0D8C11-640A-4898-8B8E-DDD343CA48B8}" dt="2022-01-28T11:23:22.869" v="347" actId="478"/>
          <ac:spMkLst>
            <pc:docMk/>
            <pc:sldMk cId="1504618221" sldId="277"/>
            <ac:spMk id="12" creationId="{708491A7-E636-40F9-98D1-28B787C99191}"/>
          </ac:spMkLst>
        </pc:spChg>
        <pc:spChg chg="del">
          <ac:chgData name="Géraldine GREGO" userId="9c5b5453-db16-4990-a5b8-70d92e1a2614" providerId="ADAL" clId="{1D0D8C11-640A-4898-8B8E-DDD343CA48B8}" dt="2022-01-28T11:23:20.652" v="345" actId="478"/>
          <ac:spMkLst>
            <pc:docMk/>
            <pc:sldMk cId="1504618221" sldId="277"/>
            <ac:spMk id="13" creationId="{24D7A19A-BA2B-4557-A5AA-9D519392364C}"/>
          </ac:spMkLst>
        </pc:spChg>
        <pc:spChg chg="add mod">
          <ac:chgData name="Géraldine GREGO" userId="9c5b5453-db16-4990-a5b8-70d92e1a2614" providerId="ADAL" clId="{1D0D8C11-640A-4898-8B8E-DDD343CA48B8}" dt="2022-01-28T11:23:37.727" v="355" actId="403"/>
          <ac:spMkLst>
            <pc:docMk/>
            <pc:sldMk cId="1504618221" sldId="277"/>
            <ac:spMk id="19" creationId="{08CCBD42-8B42-4D7A-B62C-54A786597742}"/>
          </ac:spMkLst>
        </pc:spChg>
      </pc:sldChg>
    </pc:docChg>
  </pc:docChgLst>
  <pc:docChgLst>
    <pc:chgData name="Jonathan SAIMAN" userId="d940494c-6ef7-49f8-a584-ccd5e32827f9" providerId="ADAL" clId="{B5C469FD-FABD-409E-8CFD-5B5FC64C184E}"/>
    <pc:docChg chg="modSld">
      <pc:chgData name="Jonathan SAIMAN" userId="d940494c-6ef7-49f8-a584-ccd5e32827f9" providerId="ADAL" clId="{B5C469FD-FABD-409E-8CFD-5B5FC64C184E}" dt="2020-11-26T11:25:24.748" v="0" actId="1036"/>
      <pc:docMkLst>
        <pc:docMk/>
      </pc:docMkLst>
      <pc:sldChg chg="modSp mod">
        <pc:chgData name="Jonathan SAIMAN" userId="d940494c-6ef7-49f8-a584-ccd5e32827f9" providerId="ADAL" clId="{B5C469FD-FABD-409E-8CFD-5B5FC64C184E}" dt="2020-11-26T11:25:24.748" v="0" actId="1036"/>
        <pc:sldMkLst>
          <pc:docMk/>
          <pc:sldMk cId="756688358" sldId="261"/>
        </pc:sldMkLst>
        <pc:spChg chg="mod">
          <ac:chgData name="Jonathan SAIMAN" userId="d940494c-6ef7-49f8-a584-ccd5e32827f9" providerId="ADAL" clId="{B5C469FD-FABD-409E-8CFD-5B5FC64C184E}" dt="2020-11-26T11:25:24.748" v="0" actId="1036"/>
          <ac:spMkLst>
            <pc:docMk/>
            <pc:sldMk cId="756688358" sldId="261"/>
            <ac:spMk id="2" creationId="{F6E556F6-E4D8-4BA6-B4E4-A8A22854EC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FF611C1-3FAE-B57C-5FA9-E5A74EB1C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155607-C57C-87D9-0929-14937E483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DAD0-AA37-D14C-92E7-9C3917D983A1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23F1D1-A6E5-3503-67B9-382C39899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2CD1C0-3F8B-419D-4DF1-B21418DF7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EB8E-432A-A14A-BB0A-7739A12AB6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893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587F-D24F-414E-A318-FAD1B9C17F89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F54-20FB-4B5B-833D-BABBE097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46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extérieur, bâtiment, photo, cité&#10;&#10;Description générée automatiquement">
            <a:extLst>
              <a:ext uri="{FF2B5EF4-FFF2-40B4-BE49-F238E27FC236}">
                <a16:creationId xmlns:a16="http://schemas.microsoft.com/office/drawing/2014/main" id="{F0C2E605-F4FF-4E40-8A4D-143EEB2EBA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2"/>
            <a:ext cx="12192000" cy="6857307"/>
          </a:xfrm>
          <a:prstGeom prst="rect">
            <a:avLst/>
          </a:prstGeom>
        </p:spPr>
      </p:pic>
      <p:sp>
        <p:nvSpPr>
          <p:cNvPr id="10" name="Bande diagonale 6">
            <a:extLst>
              <a:ext uri="{FF2B5EF4-FFF2-40B4-BE49-F238E27FC236}">
                <a16:creationId xmlns:a16="http://schemas.microsoft.com/office/drawing/2014/main" id="{2C3E77D2-6C56-4DA0-8DEA-805BAFFC1554}"/>
              </a:ext>
            </a:extLst>
          </p:cNvPr>
          <p:cNvSpPr/>
          <p:nvPr userDrawn="1"/>
        </p:nvSpPr>
        <p:spPr>
          <a:xfrm rot="17833526">
            <a:off x="4797238" y="-113416"/>
            <a:ext cx="5227403" cy="7083183"/>
          </a:xfrm>
          <a:custGeom>
            <a:avLst/>
            <a:gdLst>
              <a:gd name="connsiteX0" fmla="*/ 0 w 3883843"/>
              <a:gd name="connsiteY0" fmla="*/ 2521670 h 5043340"/>
              <a:gd name="connsiteX1" fmla="*/ 1941922 w 3883843"/>
              <a:gd name="connsiteY1" fmla="*/ 0 h 5043340"/>
              <a:gd name="connsiteX2" fmla="*/ 3883843 w 3883843"/>
              <a:gd name="connsiteY2" fmla="*/ 0 h 5043340"/>
              <a:gd name="connsiteX3" fmla="*/ 0 w 3883843"/>
              <a:gd name="connsiteY3" fmla="*/ 5043340 h 5043340"/>
              <a:gd name="connsiteX4" fmla="*/ 0 w 3883843"/>
              <a:gd name="connsiteY4" fmla="*/ 2521670 h 5043340"/>
              <a:gd name="connsiteX0" fmla="*/ 0 w 3883843"/>
              <a:gd name="connsiteY0" fmla="*/ 4006635 h 6528305"/>
              <a:gd name="connsiteX1" fmla="*/ 3117955 w 3883843"/>
              <a:gd name="connsiteY1" fmla="*/ 0 h 6528305"/>
              <a:gd name="connsiteX2" fmla="*/ 3883843 w 3883843"/>
              <a:gd name="connsiteY2" fmla="*/ 1484965 h 6528305"/>
              <a:gd name="connsiteX3" fmla="*/ 0 w 3883843"/>
              <a:gd name="connsiteY3" fmla="*/ 6528305 h 6528305"/>
              <a:gd name="connsiteX4" fmla="*/ 0 w 3883843"/>
              <a:gd name="connsiteY4" fmla="*/ 4006635 h 6528305"/>
              <a:gd name="connsiteX0" fmla="*/ 0 w 5391772"/>
              <a:gd name="connsiteY0" fmla="*/ 5959194 h 6528305"/>
              <a:gd name="connsiteX1" fmla="*/ 4625884 w 5391772"/>
              <a:gd name="connsiteY1" fmla="*/ 0 h 6528305"/>
              <a:gd name="connsiteX2" fmla="*/ 5391772 w 5391772"/>
              <a:gd name="connsiteY2" fmla="*/ 1484965 h 6528305"/>
              <a:gd name="connsiteX3" fmla="*/ 1507929 w 5391772"/>
              <a:gd name="connsiteY3" fmla="*/ 6528305 h 6528305"/>
              <a:gd name="connsiteX4" fmla="*/ 0 w 5391772"/>
              <a:gd name="connsiteY4" fmla="*/ 5959194 h 6528305"/>
              <a:gd name="connsiteX0" fmla="*/ 0 w 5391772"/>
              <a:gd name="connsiteY0" fmla="*/ 5959194 h 7095879"/>
              <a:gd name="connsiteX1" fmla="*/ 4625884 w 5391772"/>
              <a:gd name="connsiteY1" fmla="*/ 0 h 7095879"/>
              <a:gd name="connsiteX2" fmla="*/ 5391772 w 5391772"/>
              <a:gd name="connsiteY2" fmla="*/ 1484965 h 7095879"/>
              <a:gd name="connsiteX3" fmla="*/ 548990 w 5391772"/>
              <a:gd name="connsiteY3" fmla="*/ 7095879 h 7095879"/>
              <a:gd name="connsiteX4" fmla="*/ 0 w 5391772"/>
              <a:gd name="connsiteY4" fmla="*/ 5959194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16920"/>
              <a:gd name="connsiteY0" fmla="*/ 5972132 h 7095879"/>
              <a:gd name="connsiteX1" fmla="*/ 4651032 w 5416920"/>
              <a:gd name="connsiteY1" fmla="*/ 0 h 7095879"/>
              <a:gd name="connsiteX2" fmla="*/ 5416920 w 5416920"/>
              <a:gd name="connsiteY2" fmla="*/ 1484965 h 7095879"/>
              <a:gd name="connsiteX3" fmla="*/ 574138 w 5416920"/>
              <a:gd name="connsiteY3" fmla="*/ 7095879 h 7095879"/>
              <a:gd name="connsiteX4" fmla="*/ 0 w 5416920"/>
              <a:gd name="connsiteY4" fmla="*/ 5972132 h 7095879"/>
              <a:gd name="connsiteX0" fmla="*/ 0 w 5270774"/>
              <a:gd name="connsiteY0" fmla="*/ 5972132 h 7095879"/>
              <a:gd name="connsiteX1" fmla="*/ 4651032 w 5270774"/>
              <a:gd name="connsiteY1" fmla="*/ 0 h 7095879"/>
              <a:gd name="connsiteX2" fmla="*/ 5270774 w 5270774"/>
              <a:gd name="connsiteY2" fmla="*/ 1242117 h 7095879"/>
              <a:gd name="connsiteX3" fmla="*/ 574138 w 5270774"/>
              <a:gd name="connsiteY3" fmla="*/ 7095879 h 7095879"/>
              <a:gd name="connsiteX4" fmla="*/ 0 w 5270774"/>
              <a:gd name="connsiteY4" fmla="*/ 5972132 h 7095879"/>
              <a:gd name="connsiteX0" fmla="*/ 0 w 5219021"/>
              <a:gd name="connsiteY0" fmla="*/ 5972132 h 7095879"/>
              <a:gd name="connsiteX1" fmla="*/ 4651032 w 5219021"/>
              <a:gd name="connsiteY1" fmla="*/ 0 h 7095879"/>
              <a:gd name="connsiteX2" fmla="*/ 5219021 w 5219021"/>
              <a:gd name="connsiteY2" fmla="*/ 1141528 h 7095879"/>
              <a:gd name="connsiteX3" fmla="*/ 574138 w 5219021"/>
              <a:gd name="connsiteY3" fmla="*/ 7095879 h 7095879"/>
              <a:gd name="connsiteX4" fmla="*/ 0 w 5219021"/>
              <a:gd name="connsiteY4" fmla="*/ 5972132 h 7095879"/>
              <a:gd name="connsiteX0" fmla="*/ 0 w 5219021"/>
              <a:gd name="connsiteY0" fmla="*/ 5967819 h 7091566"/>
              <a:gd name="connsiteX1" fmla="*/ 4642650 w 5219021"/>
              <a:gd name="connsiteY1" fmla="*/ 0 h 7091566"/>
              <a:gd name="connsiteX2" fmla="*/ 5219021 w 5219021"/>
              <a:gd name="connsiteY2" fmla="*/ 1137215 h 7091566"/>
              <a:gd name="connsiteX3" fmla="*/ 574138 w 5219021"/>
              <a:gd name="connsiteY3" fmla="*/ 7091566 h 7091566"/>
              <a:gd name="connsiteX4" fmla="*/ 0 w 5219021"/>
              <a:gd name="connsiteY4" fmla="*/ 5967819 h 7091566"/>
              <a:gd name="connsiteX0" fmla="*/ 0 w 5219021"/>
              <a:gd name="connsiteY0" fmla="*/ 5972131 h 7095878"/>
              <a:gd name="connsiteX1" fmla="*/ 4651032 w 5219021"/>
              <a:gd name="connsiteY1" fmla="*/ 0 h 7095878"/>
              <a:gd name="connsiteX2" fmla="*/ 5219021 w 5219021"/>
              <a:gd name="connsiteY2" fmla="*/ 1141527 h 7095878"/>
              <a:gd name="connsiteX3" fmla="*/ 574138 w 5219021"/>
              <a:gd name="connsiteY3" fmla="*/ 7095878 h 7095878"/>
              <a:gd name="connsiteX4" fmla="*/ 0 w 5219021"/>
              <a:gd name="connsiteY4" fmla="*/ 5972131 h 7095878"/>
              <a:gd name="connsiteX0" fmla="*/ 0 w 5219021"/>
              <a:gd name="connsiteY0" fmla="*/ 5963749 h 7087496"/>
              <a:gd name="connsiteX1" fmla="*/ 4655344 w 5219021"/>
              <a:gd name="connsiteY1" fmla="*/ 0 h 7087496"/>
              <a:gd name="connsiteX2" fmla="*/ 5219021 w 5219021"/>
              <a:gd name="connsiteY2" fmla="*/ 1133145 h 7087496"/>
              <a:gd name="connsiteX3" fmla="*/ 574138 w 5219021"/>
              <a:gd name="connsiteY3" fmla="*/ 7087496 h 7087496"/>
              <a:gd name="connsiteX4" fmla="*/ 0 w 5219021"/>
              <a:gd name="connsiteY4" fmla="*/ 5963749 h 7087496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8360 h 7062107"/>
              <a:gd name="connsiteX1" fmla="*/ 4647205 w 5219021"/>
              <a:gd name="connsiteY1" fmla="*/ 0 h 7062107"/>
              <a:gd name="connsiteX2" fmla="*/ 5219021 w 5219021"/>
              <a:gd name="connsiteY2" fmla="*/ 1107756 h 7062107"/>
              <a:gd name="connsiteX3" fmla="*/ 574138 w 5219021"/>
              <a:gd name="connsiteY3" fmla="*/ 7062107 h 7062107"/>
              <a:gd name="connsiteX4" fmla="*/ 0 w 5219021"/>
              <a:gd name="connsiteY4" fmla="*/ 5938360 h 7062107"/>
              <a:gd name="connsiteX0" fmla="*/ 0 w 5219021"/>
              <a:gd name="connsiteY0" fmla="*/ 5955124 h 7078871"/>
              <a:gd name="connsiteX1" fmla="*/ 4638580 w 5219021"/>
              <a:gd name="connsiteY1" fmla="*/ 0 h 7078871"/>
              <a:gd name="connsiteX2" fmla="*/ 5219021 w 5219021"/>
              <a:gd name="connsiteY2" fmla="*/ 1124520 h 7078871"/>
              <a:gd name="connsiteX3" fmla="*/ 574138 w 5219021"/>
              <a:gd name="connsiteY3" fmla="*/ 7078871 h 7078871"/>
              <a:gd name="connsiteX4" fmla="*/ 0 w 5219021"/>
              <a:gd name="connsiteY4" fmla="*/ 5955124 h 7078871"/>
              <a:gd name="connsiteX0" fmla="*/ 0 w 5219021"/>
              <a:gd name="connsiteY0" fmla="*/ 5959436 h 7083183"/>
              <a:gd name="connsiteX1" fmla="*/ 4646963 w 5219021"/>
              <a:gd name="connsiteY1" fmla="*/ 0 h 7083183"/>
              <a:gd name="connsiteX2" fmla="*/ 5219021 w 5219021"/>
              <a:gd name="connsiteY2" fmla="*/ 1128832 h 7083183"/>
              <a:gd name="connsiteX3" fmla="*/ 574138 w 5219021"/>
              <a:gd name="connsiteY3" fmla="*/ 7083183 h 7083183"/>
              <a:gd name="connsiteX4" fmla="*/ 0 w 5219021"/>
              <a:gd name="connsiteY4" fmla="*/ 5959436 h 7083183"/>
              <a:gd name="connsiteX0" fmla="*/ 0 w 5227403"/>
              <a:gd name="connsiteY0" fmla="*/ 5959436 h 7083183"/>
              <a:gd name="connsiteX1" fmla="*/ 4646963 w 5227403"/>
              <a:gd name="connsiteY1" fmla="*/ 0 h 7083183"/>
              <a:gd name="connsiteX2" fmla="*/ 5227403 w 5227403"/>
              <a:gd name="connsiteY2" fmla="*/ 1124519 h 7083183"/>
              <a:gd name="connsiteX3" fmla="*/ 574138 w 5227403"/>
              <a:gd name="connsiteY3" fmla="*/ 7083183 h 7083183"/>
              <a:gd name="connsiteX4" fmla="*/ 0 w 5227403"/>
              <a:gd name="connsiteY4" fmla="*/ 5959436 h 708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7403" h="7083183">
                <a:moveTo>
                  <a:pt x="0" y="5959436"/>
                </a:moveTo>
                <a:lnTo>
                  <a:pt x="4646963" y="0"/>
                </a:lnTo>
                <a:lnTo>
                  <a:pt x="5227403" y="1124519"/>
                </a:lnTo>
                <a:lnTo>
                  <a:pt x="574138" y="7083183"/>
                </a:lnTo>
                <a:lnTo>
                  <a:pt x="0" y="5959436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 : avec coin rogné 1">
            <a:extLst>
              <a:ext uri="{FF2B5EF4-FFF2-40B4-BE49-F238E27FC236}">
                <a16:creationId xmlns:a16="http://schemas.microsoft.com/office/drawing/2014/main" id="{AD4BFF88-612E-4A4E-8C68-D286A136CAEE}"/>
              </a:ext>
            </a:extLst>
          </p:cNvPr>
          <p:cNvSpPr/>
          <p:nvPr userDrawn="1"/>
        </p:nvSpPr>
        <p:spPr>
          <a:xfrm>
            <a:off x="0" y="1"/>
            <a:ext cx="8389856" cy="6879772"/>
          </a:xfrm>
          <a:custGeom>
            <a:avLst/>
            <a:gdLst>
              <a:gd name="connsiteX0" fmla="*/ 0 w 6325386"/>
              <a:gd name="connsiteY0" fmla="*/ 0 h 6858000"/>
              <a:gd name="connsiteX1" fmla="*/ 3162693 w 6325386"/>
              <a:gd name="connsiteY1" fmla="*/ 0 h 6858000"/>
              <a:gd name="connsiteX2" fmla="*/ 6325386 w 6325386"/>
              <a:gd name="connsiteY2" fmla="*/ 3162693 h 6858000"/>
              <a:gd name="connsiteX3" fmla="*/ 6325386 w 6325386"/>
              <a:gd name="connsiteY3" fmla="*/ 6858000 h 6858000"/>
              <a:gd name="connsiteX4" fmla="*/ 0 w 6325386"/>
              <a:gd name="connsiteY4" fmla="*/ 6858000 h 6858000"/>
              <a:gd name="connsiteX5" fmla="*/ 0 w 6325386"/>
              <a:gd name="connsiteY5" fmla="*/ 0 h 6858000"/>
              <a:gd name="connsiteX0" fmla="*/ 0 w 6325386"/>
              <a:gd name="connsiteY0" fmla="*/ 0 h 6858000"/>
              <a:gd name="connsiteX1" fmla="*/ 3162693 w 6325386"/>
              <a:gd name="connsiteY1" fmla="*/ 0 h 6858000"/>
              <a:gd name="connsiteX2" fmla="*/ 5326145 w 6325386"/>
              <a:gd name="connsiteY2" fmla="*/ 4718116 h 6858000"/>
              <a:gd name="connsiteX3" fmla="*/ 6325386 w 6325386"/>
              <a:gd name="connsiteY3" fmla="*/ 6858000 h 6858000"/>
              <a:gd name="connsiteX4" fmla="*/ 0 w 6325386"/>
              <a:gd name="connsiteY4" fmla="*/ 6858000 h 6858000"/>
              <a:gd name="connsiteX5" fmla="*/ 0 w 6325386"/>
              <a:gd name="connsiteY5" fmla="*/ 0 h 6858000"/>
              <a:gd name="connsiteX0" fmla="*/ 0 w 6325386"/>
              <a:gd name="connsiteY0" fmla="*/ 18854 h 6876854"/>
              <a:gd name="connsiteX1" fmla="*/ 4482446 w 6325386"/>
              <a:gd name="connsiteY1" fmla="*/ 0 h 6876854"/>
              <a:gd name="connsiteX2" fmla="*/ 5326145 w 6325386"/>
              <a:gd name="connsiteY2" fmla="*/ 4736970 h 6876854"/>
              <a:gd name="connsiteX3" fmla="*/ 6325386 w 6325386"/>
              <a:gd name="connsiteY3" fmla="*/ 6876854 h 6876854"/>
              <a:gd name="connsiteX4" fmla="*/ 0 w 6325386"/>
              <a:gd name="connsiteY4" fmla="*/ 6876854 h 6876854"/>
              <a:gd name="connsiteX5" fmla="*/ 0 w 6325386"/>
              <a:gd name="connsiteY5" fmla="*/ 18854 h 6876854"/>
              <a:gd name="connsiteX0" fmla="*/ 0 w 6325386"/>
              <a:gd name="connsiteY0" fmla="*/ 18854 h 6876854"/>
              <a:gd name="connsiteX1" fmla="*/ 4482446 w 6325386"/>
              <a:gd name="connsiteY1" fmla="*/ 0 h 6876854"/>
              <a:gd name="connsiteX2" fmla="*/ 5684364 w 6325386"/>
              <a:gd name="connsiteY2" fmla="*/ 4614422 h 6876854"/>
              <a:gd name="connsiteX3" fmla="*/ 6325386 w 6325386"/>
              <a:gd name="connsiteY3" fmla="*/ 6876854 h 6876854"/>
              <a:gd name="connsiteX4" fmla="*/ 0 w 6325386"/>
              <a:gd name="connsiteY4" fmla="*/ 6876854 h 6876854"/>
              <a:gd name="connsiteX5" fmla="*/ 0 w 6325386"/>
              <a:gd name="connsiteY5" fmla="*/ 18854 h 6876854"/>
              <a:gd name="connsiteX0" fmla="*/ 0 w 7206792"/>
              <a:gd name="connsiteY0" fmla="*/ 9427 h 6867427"/>
              <a:gd name="connsiteX1" fmla="*/ 7206792 w 7206792"/>
              <a:gd name="connsiteY1" fmla="*/ 0 h 6867427"/>
              <a:gd name="connsiteX2" fmla="*/ 5684364 w 7206792"/>
              <a:gd name="connsiteY2" fmla="*/ 4604995 h 6867427"/>
              <a:gd name="connsiteX3" fmla="*/ 6325386 w 7206792"/>
              <a:gd name="connsiteY3" fmla="*/ 6867427 h 6867427"/>
              <a:gd name="connsiteX4" fmla="*/ 0 w 7206792"/>
              <a:gd name="connsiteY4" fmla="*/ 6867427 h 6867427"/>
              <a:gd name="connsiteX5" fmla="*/ 0 w 7206792"/>
              <a:gd name="connsiteY5" fmla="*/ 9427 h 6867427"/>
              <a:gd name="connsiteX0" fmla="*/ 0 w 6325386"/>
              <a:gd name="connsiteY0" fmla="*/ 0 h 6858000"/>
              <a:gd name="connsiteX1" fmla="*/ 5915320 w 6325386"/>
              <a:gd name="connsiteY1" fmla="*/ 9427 h 6858000"/>
              <a:gd name="connsiteX2" fmla="*/ 5684364 w 6325386"/>
              <a:gd name="connsiteY2" fmla="*/ 4595568 h 6858000"/>
              <a:gd name="connsiteX3" fmla="*/ 6325386 w 6325386"/>
              <a:gd name="connsiteY3" fmla="*/ 6858000 h 6858000"/>
              <a:gd name="connsiteX4" fmla="*/ 0 w 6325386"/>
              <a:gd name="connsiteY4" fmla="*/ 6858000 h 6858000"/>
              <a:gd name="connsiteX5" fmla="*/ 0 w 6325386"/>
              <a:gd name="connsiteY5" fmla="*/ 0 h 6858000"/>
              <a:gd name="connsiteX0" fmla="*/ 0 w 8305014"/>
              <a:gd name="connsiteY0" fmla="*/ 0 h 6858000"/>
              <a:gd name="connsiteX1" fmla="*/ 5915320 w 8305014"/>
              <a:gd name="connsiteY1" fmla="*/ 9427 h 6858000"/>
              <a:gd name="connsiteX2" fmla="*/ 5684364 w 8305014"/>
              <a:gd name="connsiteY2" fmla="*/ 4595568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915320 w 8305014"/>
              <a:gd name="connsiteY1" fmla="*/ 9427 h 6858000"/>
              <a:gd name="connsiteX2" fmla="*/ 7258641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180029 w 8305014"/>
              <a:gd name="connsiteY1" fmla="*/ 18854 h 6858000"/>
              <a:gd name="connsiteX2" fmla="*/ 7258641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236590 w 8305014"/>
              <a:gd name="connsiteY1" fmla="*/ 1 h 6858000"/>
              <a:gd name="connsiteX2" fmla="*/ 7258641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236590 w 8305014"/>
              <a:gd name="connsiteY1" fmla="*/ 1 h 6858000"/>
              <a:gd name="connsiteX2" fmla="*/ 7173799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89856"/>
              <a:gd name="connsiteY0" fmla="*/ 0 h 6867427"/>
              <a:gd name="connsiteX1" fmla="*/ 5236590 w 8389856"/>
              <a:gd name="connsiteY1" fmla="*/ 1 h 6867427"/>
              <a:gd name="connsiteX2" fmla="*/ 7173799 w 8389856"/>
              <a:gd name="connsiteY2" fmla="*/ 3992253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  <a:gd name="connsiteX0" fmla="*/ 0 w 8389856"/>
              <a:gd name="connsiteY0" fmla="*/ 0 h 6867427"/>
              <a:gd name="connsiteX1" fmla="*/ 5236590 w 8389856"/>
              <a:gd name="connsiteY1" fmla="*/ 1 h 6867427"/>
              <a:gd name="connsiteX2" fmla="*/ 7051250 w 8389856"/>
              <a:gd name="connsiteY2" fmla="*/ 4001680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  <a:gd name="connsiteX0" fmla="*/ 0 w 8389856"/>
              <a:gd name="connsiteY0" fmla="*/ 0 h 6867427"/>
              <a:gd name="connsiteX1" fmla="*/ 5208310 w 8389856"/>
              <a:gd name="connsiteY1" fmla="*/ 1 h 6867427"/>
              <a:gd name="connsiteX2" fmla="*/ 7051250 w 8389856"/>
              <a:gd name="connsiteY2" fmla="*/ 4001680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  <a:gd name="connsiteX0" fmla="*/ 0 w 8389856"/>
              <a:gd name="connsiteY0" fmla="*/ 0 h 6867427"/>
              <a:gd name="connsiteX1" fmla="*/ 5208310 w 8389856"/>
              <a:gd name="connsiteY1" fmla="*/ 1 h 6867427"/>
              <a:gd name="connsiteX2" fmla="*/ 7051250 w 8389856"/>
              <a:gd name="connsiteY2" fmla="*/ 4001680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9856" h="6867427">
                <a:moveTo>
                  <a:pt x="0" y="0"/>
                </a:moveTo>
                <a:lnTo>
                  <a:pt x="5208310" y="1"/>
                </a:lnTo>
                <a:lnTo>
                  <a:pt x="7051250" y="4001680"/>
                </a:lnTo>
                <a:lnTo>
                  <a:pt x="8389856" y="686742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F9112A-1126-475B-A0CE-9DEA7D8C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282" y="2594866"/>
            <a:ext cx="4060054" cy="169004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215388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7501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900B3-78E7-4DDB-8F14-87736278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FD70C2-E92C-4A42-B21C-185FDC925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13114B-8EE3-4477-93D7-FB46F9BCB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03FE3A-5C62-4517-8C3C-6FA5081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F4B-CE78-4424-A07F-E508CB58B6D2}" type="datetime1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20B6D-63F7-4502-AE20-11DAFA4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363BD5-D91D-4AC5-BB10-095962EC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0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EB66-CDAF-4D70-A9DF-29ACBEB3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79B88-525D-485D-A365-85C01C9F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126E0-E668-4EC0-B7DF-13DBBF8B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1D9-CED0-4810-B1E9-C9D972A9D1C8}" type="datetime1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E9B2D-3D05-4769-B8F6-A11A0867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8E67F-76D1-42B2-9398-272377C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0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3BA99C-CBB1-4869-A8FC-3D5426984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3B90B4-4145-4351-A754-905D1707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170613-0795-4DE3-87FC-03B405DB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9460-B743-45AB-ADB8-E2DD93B59C25}" type="datetime1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D3CA0-0E5D-40C2-84A1-D24A6A5A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6598E-1147-48BE-8386-35AA3BDE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11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2DE25-01EC-4874-A018-E6873451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808017"/>
            <a:ext cx="10515600" cy="53735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A0186-E4DF-44CE-89EC-32FE61A5A2C0}"/>
              </a:ext>
            </a:extLst>
          </p:cNvPr>
          <p:cNvSpPr/>
          <p:nvPr userDrawn="1"/>
        </p:nvSpPr>
        <p:spPr>
          <a:xfrm>
            <a:off x="1946405" y="291"/>
            <a:ext cx="8299190" cy="693024"/>
          </a:xfrm>
          <a:custGeom>
            <a:avLst/>
            <a:gdLst>
              <a:gd name="connsiteX0" fmla="*/ 0 w 8003915"/>
              <a:gd name="connsiteY0" fmla="*/ 0 h 693024"/>
              <a:gd name="connsiteX1" fmla="*/ 8003915 w 8003915"/>
              <a:gd name="connsiteY1" fmla="*/ 0 h 693024"/>
              <a:gd name="connsiteX2" fmla="*/ 8003915 w 8003915"/>
              <a:gd name="connsiteY2" fmla="*/ 693024 h 693024"/>
              <a:gd name="connsiteX3" fmla="*/ 0 w 8003915"/>
              <a:gd name="connsiteY3" fmla="*/ 693024 h 693024"/>
              <a:gd name="connsiteX4" fmla="*/ 0 w 8003915"/>
              <a:gd name="connsiteY4" fmla="*/ 0 h 693024"/>
              <a:gd name="connsiteX0" fmla="*/ 0 w 8299190"/>
              <a:gd name="connsiteY0" fmla="*/ 0 h 693024"/>
              <a:gd name="connsiteX1" fmla="*/ 8299190 w 8299190"/>
              <a:gd name="connsiteY1" fmla="*/ 0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  <a:gd name="connsiteX0" fmla="*/ 0 w 8299190"/>
              <a:gd name="connsiteY0" fmla="*/ 0 h 693024"/>
              <a:gd name="connsiteX1" fmla="*/ 7975340 w 8299190"/>
              <a:gd name="connsiteY1" fmla="*/ 9525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  <a:gd name="connsiteX0" fmla="*/ 0 w 8299190"/>
              <a:gd name="connsiteY0" fmla="*/ 0 h 693024"/>
              <a:gd name="connsiteX1" fmla="*/ 7975340 w 8299190"/>
              <a:gd name="connsiteY1" fmla="*/ 9525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  <a:gd name="connsiteX0" fmla="*/ 0 w 8299190"/>
              <a:gd name="connsiteY0" fmla="*/ 0 h 693024"/>
              <a:gd name="connsiteX1" fmla="*/ 7975340 w 8299190"/>
              <a:gd name="connsiteY1" fmla="*/ 1905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9190" h="693024">
                <a:moveTo>
                  <a:pt x="0" y="0"/>
                </a:moveTo>
                <a:lnTo>
                  <a:pt x="7975340" y="1905"/>
                </a:lnTo>
                <a:lnTo>
                  <a:pt x="8299190" y="693024"/>
                </a:lnTo>
                <a:lnTo>
                  <a:pt x="295275" y="693024"/>
                </a:lnTo>
                <a:lnTo>
                  <a:pt x="0" y="0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25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B9B87C-D6AF-4710-859B-9E5FB7D17A35}"/>
              </a:ext>
            </a:extLst>
          </p:cNvPr>
          <p:cNvCxnSpPr>
            <a:cxnSpLocks/>
          </p:cNvCxnSpPr>
          <p:nvPr userDrawn="1"/>
        </p:nvCxnSpPr>
        <p:spPr>
          <a:xfrm>
            <a:off x="-14748" y="693315"/>
            <a:ext cx="12206751" cy="0"/>
          </a:xfrm>
          <a:prstGeom prst="line">
            <a:avLst/>
          </a:prstGeom>
          <a:ln>
            <a:solidFill>
              <a:srgbClr val="215388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30C9D2-4253-41BB-84EA-D8CD2F35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13864"/>
            <a:ext cx="2743200" cy="238243"/>
          </a:xfrm>
        </p:spPr>
        <p:txBody>
          <a:bodyPr/>
          <a:lstStyle/>
          <a:p>
            <a:fld id="{D3151540-8A94-4B03-BCAC-B31266C5E6CD}" type="datetime1">
              <a:rPr lang="fr-FR" smtClean="0"/>
              <a:t>07/01/2024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9D696574-F1C0-40C2-9E28-89085F02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3864"/>
            <a:ext cx="4114800" cy="238243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Présentation BIA Groupe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D6DF0E1-7106-41E7-BAF6-408998C1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13864"/>
            <a:ext cx="2743200" cy="238243"/>
          </a:xfrm>
        </p:spPr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Bande diagonale 6">
            <a:extLst>
              <a:ext uri="{FF2B5EF4-FFF2-40B4-BE49-F238E27FC236}">
                <a16:creationId xmlns:a16="http://schemas.microsoft.com/office/drawing/2014/main" id="{E7F9D082-DCA8-4300-8961-3F4622C27E20}"/>
              </a:ext>
            </a:extLst>
          </p:cNvPr>
          <p:cNvSpPr/>
          <p:nvPr userDrawn="1"/>
        </p:nvSpPr>
        <p:spPr>
          <a:xfrm rot="19300420" flipH="1" flipV="1">
            <a:off x="3708850" y="6670879"/>
            <a:ext cx="268096" cy="138057"/>
          </a:xfrm>
          <a:custGeom>
            <a:avLst/>
            <a:gdLst>
              <a:gd name="connsiteX0" fmla="*/ 0 w 3883843"/>
              <a:gd name="connsiteY0" fmla="*/ 2521670 h 5043340"/>
              <a:gd name="connsiteX1" fmla="*/ 1941922 w 3883843"/>
              <a:gd name="connsiteY1" fmla="*/ 0 h 5043340"/>
              <a:gd name="connsiteX2" fmla="*/ 3883843 w 3883843"/>
              <a:gd name="connsiteY2" fmla="*/ 0 h 5043340"/>
              <a:gd name="connsiteX3" fmla="*/ 0 w 3883843"/>
              <a:gd name="connsiteY3" fmla="*/ 5043340 h 5043340"/>
              <a:gd name="connsiteX4" fmla="*/ 0 w 3883843"/>
              <a:gd name="connsiteY4" fmla="*/ 2521670 h 5043340"/>
              <a:gd name="connsiteX0" fmla="*/ 0 w 3883843"/>
              <a:gd name="connsiteY0" fmla="*/ 4006635 h 6528305"/>
              <a:gd name="connsiteX1" fmla="*/ 3117955 w 3883843"/>
              <a:gd name="connsiteY1" fmla="*/ 0 h 6528305"/>
              <a:gd name="connsiteX2" fmla="*/ 3883843 w 3883843"/>
              <a:gd name="connsiteY2" fmla="*/ 1484965 h 6528305"/>
              <a:gd name="connsiteX3" fmla="*/ 0 w 3883843"/>
              <a:gd name="connsiteY3" fmla="*/ 6528305 h 6528305"/>
              <a:gd name="connsiteX4" fmla="*/ 0 w 3883843"/>
              <a:gd name="connsiteY4" fmla="*/ 4006635 h 6528305"/>
              <a:gd name="connsiteX0" fmla="*/ 0 w 5391772"/>
              <a:gd name="connsiteY0" fmla="*/ 5959194 h 6528305"/>
              <a:gd name="connsiteX1" fmla="*/ 4625884 w 5391772"/>
              <a:gd name="connsiteY1" fmla="*/ 0 h 6528305"/>
              <a:gd name="connsiteX2" fmla="*/ 5391772 w 5391772"/>
              <a:gd name="connsiteY2" fmla="*/ 1484965 h 6528305"/>
              <a:gd name="connsiteX3" fmla="*/ 1507929 w 5391772"/>
              <a:gd name="connsiteY3" fmla="*/ 6528305 h 6528305"/>
              <a:gd name="connsiteX4" fmla="*/ 0 w 5391772"/>
              <a:gd name="connsiteY4" fmla="*/ 5959194 h 6528305"/>
              <a:gd name="connsiteX0" fmla="*/ 0 w 5391772"/>
              <a:gd name="connsiteY0" fmla="*/ 5959194 h 7095879"/>
              <a:gd name="connsiteX1" fmla="*/ 4625884 w 5391772"/>
              <a:gd name="connsiteY1" fmla="*/ 0 h 7095879"/>
              <a:gd name="connsiteX2" fmla="*/ 5391772 w 5391772"/>
              <a:gd name="connsiteY2" fmla="*/ 1484965 h 7095879"/>
              <a:gd name="connsiteX3" fmla="*/ 548990 w 5391772"/>
              <a:gd name="connsiteY3" fmla="*/ 7095879 h 7095879"/>
              <a:gd name="connsiteX4" fmla="*/ 0 w 5391772"/>
              <a:gd name="connsiteY4" fmla="*/ 5959194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16920"/>
              <a:gd name="connsiteY0" fmla="*/ 5972132 h 7095879"/>
              <a:gd name="connsiteX1" fmla="*/ 4651032 w 5416920"/>
              <a:gd name="connsiteY1" fmla="*/ 0 h 7095879"/>
              <a:gd name="connsiteX2" fmla="*/ 5416920 w 5416920"/>
              <a:gd name="connsiteY2" fmla="*/ 1484965 h 7095879"/>
              <a:gd name="connsiteX3" fmla="*/ 574138 w 5416920"/>
              <a:gd name="connsiteY3" fmla="*/ 7095879 h 7095879"/>
              <a:gd name="connsiteX4" fmla="*/ 0 w 5416920"/>
              <a:gd name="connsiteY4" fmla="*/ 5972132 h 7095879"/>
              <a:gd name="connsiteX0" fmla="*/ 0 w 5270774"/>
              <a:gd name="connsiteY0" fmla="*/ 5972132 h 7095879"/>
              <a:gd name="connsiteX1" fmla="*/ 4651032 w 5270774"/>
              <a:gd name="connsiteY1" fmla="*/ 0 h 7095879"/>
              <a:gd name="connsiteX2" fmla="*/ 5270774 w 5270774"/>
              <a:gd name="connsiteY2" fmla="*/ 1242117 h 7095879"/>
              <a:gd name="connsiteX3" fmla="*/ 574138 w 5270774"/>
              <a:gd name="connsiteY3" fmla="*/ 7095879 h 7095879"/>
              <a:gd name="connsiteX4" fmla="*/ 0 w 5270774"/>
              <a:gd name="connsiteY4" fmla="*/ 5972132 h 7095879"/>
              <a:gd name="connsiteX0" fmla="*/ 0 w 5219021"/>
              <a:gd name="connsiteY0" fmla="*/ 5972132 h 7095879"/>
              <a:gd name="connsiteX1" fmla="*/ 4651032 w 5219021"/>
              <a:gd name="connsiteY1" fmla="*/ 0 h 7095879"/>
              <a:gd name="connsiteX2" fmla="*/ 5219021 w 5219021"/>
              <a:gd name="connsiteY2" fmla="*/ 1141528 h 7095879"/>
              <a:gd name="connsiteX3" fmla="*/ 574138 w 5219021"/>
              <a:gd name="connsiteY3" fmla="*/ 7095879 h 7095879"/>
              <a:gd name="connsiteX4" fmla="*/ 0 w 5219021"/>
              <a:gd name="connsiteY4" fmla="*/ 5972132 h 7095879"/>
              <a:gd name="connsiteX0" fmla="*/ 0 w 5219021"/>
              <a:gd name="connsiteY0" fmla="*/ 5967819 h 7091566"/>
              <a:gd name="connsiteX1" fmla="*/ 4642650 w 5219021"/>
              <a:gd name="connsiteY1" fmla="*/ 0 h 7091566"/>
              <a:gd name="connsiteX2" fmla="*/ 5219021 w 5219021"/>
              <a:gd name="connsiteY2" fmla="*/ 1137215 h 7091566"/>
              <a:gd name="connsiteX3" fmla="*/ 574138 w 5219021"/>
              <a:gd name="connsiteY3" fmla="*/ 7091566 h 7091566"/>
              <a:gd name="connsiteX4" fmla="*/ 0 w 5219021"/>
              <a:gd name="connsiteY4" fmla="*/ 5967819 h 7091566"/>
              <a:gd name="connsiteX0" fmla="*/ 0 w 5219021"/>
              <a:gd name="connsiteY0" fmla="*/ 5972131 h 7095878"/>
              <a:gd name="connsiteX1" fmla="*/ 4651032 w 5219021"/>
              <a:gd name="connsiteY1" fmla="*/ 0 h 7095878"/>
              <a:gd name="connsiteX2" fmla="*/ 5219021 w 5219021"/>
              <a:gd name="connsiteY2" fmla="*/ 1141527 h 7095878"/>
              <a:gd name="connsiteX3" fmla="*/ 574138 w 5219021"/>
              <a:gd name="connsiteY3" fmla="*/ 7095878 h 7095878"/>
              <a:gd name="connsiteX4" fmla="*/ 0 w 5219021"/>
              <a:gd name="connsiteY4" fmla="*/ 5972131 h 7095878"/>
              <a:gd name="connsiteX0" fmla="*/ 0 w 5219021"/>
              <a:gd name="connsiteY0" fmla="*/ 5963749 h 7087496"/>
              <a:gd name="connsiteX1" fmla="*/ 4655344 w 5219021"/>
              <a:gd name="connsiteY1" fmla="*/ 0 h 7087496"/>
              <a:gd name="connsiteX2" fmla="*/ 5219021 w 5219021"/>
              <a:gd name="connsiteY2" fmla="*/ 1133145 h 7087496"/>
              <a:gd name="connsiteX3" fmla="*/ 574138 w 5219021"/>
              <a:gd name="connsiteY3" fmla="*/ 7087496 h 7087496"/>
              <a:gd name="connsiteX4" fmla="*/ 0 w 5219021"/>
              <a:gd name="connsiteY4" fmla="*/ 5963749 h 7087496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8360 h 7062107"/>
              <a:gd name="connsiteX1" fmla="*/ 4647205 w 5219021"/>
              <a:gd name="connsiteY1" fmla="*/ 0 h 7062107"/>
              <a:gd name="connsiteX2" fmla="*/ 5219021 w 5219021"/>
              <a:gd name="connsiteY2" fmla="*/ 1107756 h 7062107"/>
              <a:gd name="connsiteX3" fmla="*/ 574138 w 5219021"/>
              <a:gd name="connsiteY3" fmla="*/ 7062107 h 7062107"/>
              <a:gd name="connsiteX4" fmla="*/ 0 w 5219021"/>
              <a:gd name="connsiteY4" fmla="*/ 5938360 h 7062107"/>
              <a:gd name="connsiteX0" fmla="*/ 0 w 5219021"/>
              <a:gd name="connsiteY0" fmla="*/ 5955124 h 7078871"/>
              <a:gd name="connsiteX1" fmla="*/ 4638580 w 5219021"/>
              <a:gd name="connsiteY1" fmla="*/ 0 h 7078871"/>
              <a:gd name="connsiteX2" fmla="*/ 5219021 w 5219021"/>
              <a:gd name="connsiteY2" fmla="*/ 1124520 h 7078871"/>
              <a:gd name="connsiteX3" fmla="*/ 574138 w 5219021"/>
              <a:gd name="connsiteY3" fmla="*/ 7078871 h 7078871"/>
              <a:gd name="connsiteX4" fmla="*/ 0 w 5219021"/>
              <a:gd name="connsiteY4" fmla="*/ 5955124 h 7078871"/>
              <a:gd name="connsiteX0" fmla="*/ 0 w 5219021"/>
              <a:gd name="connsiteY0" fmla="*/ 5959436 h 7083183"/>
              <a:gd name="connsiteX1" fmla="*/ 4646963 w 5219021"/>
              <a:gd name="connsiteY1" fmla="*/ 0 h 7083183"/>
              <a:gd name="connsiteX2" fmla="*/ 5219021 w 5219021"/>
              <a:gd name="connsiteY2" fmla="*/ 1128832 h 7083183"/>
              <a:gd name="connsiteX3" fmla="*/ 574138 w 5219021"/>
              <a:gd name="connsiteY3" fmla="*/ 7083183 h 7083183"/>
              <a:gd name="connsiteX4" fmla="*/ 0 w 5219021"/>
              <a:gd name="connsiteY4" fmla="*/ 5959436 h 7083183"/>
              <a:gd name="connsiteX0" fmla="*/ 0 w 5227403"/>
              <a:gd name="connsiteY0" fmla="*/ 5959436 h 7083183"/>
              <a:gd name="connsiteX1" fmla="*/ 4646963 w 5227403"/>
              <a:gd name="connsiteY1" fmla="*/ 0 h 7083183"/>
              <a:gd name="connsiteX2" fmla="*/ 5227403 w 5227403"/>
              <a:gd name="connsiteY2" fmla="*/ 1124519 h 7083183"/>
              <a:gd name="connsiteX3" fmla="*/ 574138 w 5227403"/>
              <a:gd name="connsiteY3" fmla="*/ 7083183 h 7083183"/>
              <a:gd name="connsiteX4" fmla="*/ 0 w 5227403"/>
              <a:gd name="connsiteY4" fmla="*/ 5959436 h 7083183"/>
              <a:gd name="connsiteX0" fmla="*/ 0 w 5227403"/>
              <a:gd name="connsiteY0" fmla="*/ 5959436 h 7558053"/>
              <a:gd name="connsiteX1" fmla="*/ 4646963 w 5227403"/>
              <a:gd name="connsiteY1" fmla="*/ 0 h 7558053"/>
              <a:gd name="connsiteX2" fmla="*/ 5227403 w 5227403"/>
              <a:gd name="connsiteY2" fmla="*/ 1124519 h 7558053"/>
              <a:gd name="connsiteX3" fmla="*/ 136292 w 5227403"/>
              <a:gd name="connsiteY3" fmla="*/ 7558052 h 7558053"/>
              <a:gd name="connsiteX4" fmla="*/ 0 w 5227403"/>
              <a:gd name="connsiteY4" fmla="*/ 5959436 h 7558053"/>
              <a:gd name="connsiteX0" fmla="*/ 0 w 6826905"/>
              <a:gd name="connsiteY0" fmla="*/ 5580987 h 7558053"/>
              <a:gd name="connsiteX1" fmla="*/ 6246465 w 6826905"/>
              <a:gd name="connsiteY1" fmla="*/ 0 h 7558053"/>
              <a:gd name="connsiteX2" fmla="*/ 6826905 w 6826905"/>
              <a:gd name="connsiteY2" fmla="*/ 1124519 h 7558053"/>
              <a:gd name="connsiteX3" fmla="*/ 1735794 w 6826905"/>
              <a:gd name="connsiteY3" fmla="*/ 7558052 h 7558053"/>
              <a:gd name="connsiteX4" fmla="*/ 0 w 6826905"/>
              <a:gd name="connsiteY4" fmla="*/ 5580987 h 7558053"/>
              <a:gd name="connsiteX0" fmla="*/ 0 w 6826905"/>
              <a:gd name="connsiteY0" fmla="*/ 5580987 h 7471260"/>
              <a:gd name="connsiteX1" fmla="*/ 6246465 w 6826905"/>
              <a:gd name="connsiteY1" fmla="*/ 0 h 7471260"/>
              <a:gd name="connsiteX2" fmla="*/ 6826905 w 6826905"/>
              <a:gd name="connsiteY2" fmla="*/ 1124519 h 7471260"/>
              <a:gd name="connsiteX3" fmla="*/ 2037962 w 6826905"/>
              <a:gd name="connsiteY3" fmla="*/ 7471261 h 7471260"/>
              <a:gd name="connsiteX4" fmla="*/ 0 w 6826905"/>
              <a:gd name="connsiteY4" fmla="*/ 5580987 h 7471260"/>
              <a:gd name="connsiteX0" fmla="*/ 7 w 6464296"/>
              <a:gd name="connsiteY0" fmla="*/ 5476839 h 7471260"/>
              <a:gd name="connsiteX1" fmla="*/ 5883856 w 6464296"/>
              <a:gd name="connsiteY1" fmla="*/ 0 h 7471260"/>
              <a:gd name="connsiteX2" fmla="*/ 6464296 w 6464296"/>
              <a:gd name="connsiteY2" fmla="*/ 1124519 h 7471260"/>
              <a:gd name="connsiteX3" fmla="*/ 1675353 w 6464296"/>
              <a:gd name="connsiteY3" fmla="*/ 7471261 h 7471260"/>
              <a:gd name="connsiteX4" fmla="*/ 7 w 6464296"/>
              <a:gd name="connsiteY4" fmla="*/ 5476839 h 7471260"/>
              <a:gd name="connsiteX0" fmla="*/ -6 w 6585155"/>
              <a:gd name="connsiteY0" fmla="*/ 5511561 h 7471260"/>
              <a:gd name="connsiteX1" fmla="*/ 6004715 w 6585155"/>
              <a:gd name="connsiteY1" fmla="*/ 0 h 7471260"/>
              <a:gd name="connsiteX2" fmla="*/ 6585155 w 6585155"/>
              <a:gd name="connsiteY2" fmla="*/ 1124519 h 7471260"/>
              <a:gd name="connsiteX3" fmla="*/ 1796212 w 6585155"/>
              <a:gd name="connsiteY3" fmla="*/ 7471261 h 7471260"/>
              <a:gd name="connsiteX4" fmla="*/ -6 w 6585155"/>
              <a:gd name="connsiteY4" fmla="*/ 5511561 h 7471260"/>
              <a:gd name="connsiteX0" fmla="*/ -6 w 6585155"/>
              <a:gd name="connsiteY0" fmla="*/ 5511561 h 7556081"/>
              <a:gd name="connsiteX1" fmla="*/ 6004715 w 6585155"/>
              <a:gd name="connsiteY1" fmla="*/ 0 h 7556081"/>
              <a:gd name="connsiteX2" fmla="*/ 6585155 w 6585155"/>
              <a:gd name="connsiteY2" fmla="*/ 1124519 h 7556081"/>
              <a:gd name="connsiteX3" fmla="*/ 1797978 w 6585155"/>
              <a:gd name="connsiteY3" fmla="*/ 7556083 h 7556081"/>
              <a:gd name="connsiteX4" fmla="*/ -6 w 6585155"/>
              <a:gd name="connsiteY4" fmla="*/ 5511561 h 7556081"/>
              <a:gd name="connsiteX0" fmla="*/ 2 w 6144601"/>
              <a:gd name="connsiteY0" fmla="*/ 6238394 h 7556081"/>
              <a:gd name="connsiteX1" fmla="*/ 5564161 w 6144601"/>
              <a:gd name="connsiteY1" fmla="*/ 0 h 7556081"/>
              <a:gd name="connsiteX2" fmla="*/ 6144601 w 6144601"/>
              <a:gd name="connsiteY2" fmla="*/ 1124519 h 7556081"/>
              <a:gd name="connsiteX3" fmla="*/ 1357424 w 6144601"/>
              <a:gd name="connsiteY3" fmla="*/ 7556083 h 7556081"/>
              <a:gd name="connsiteX4" fmla="*/ 2 w 6144601"/>
              <a:gd name="connsiteY4" fmla="*/ 6238394 h 7556081"/>
              <a:gd name="connsiteX0" fmla="*/ 2 w 7068638"/>
              <a:gd name="connsiteY0" fmla="*/ 6238394 h 7556081"/>
              <a:gd name="connsiteX1" fmla="*/ 5564161 w 7068638"/>
              <a:gd name="connsiteY1" fmla="*/ 0 h 7556081"/>
              <a:gd name="connsiteX2" fmla="*/ 7068645 w 7068638"/>
              <a:gd name="connsiteY2" fmla="*/ 1712486 h 7556081"/>
              <a:gd name="connsiteX3" fmla="*/ 1357424 w 7068638"/>
              <a:gd name="connsiteY3" fmla="*/ 7556083 h 7556081"/>
              <a:gd name="connsiteX4" fmla="*/ 2 w 7068638"/>
              <a:gd name="connsiteY4" fmla="*/ 6238394 h 7556081"/>
              <a:gd name="connsiteX0" fmla="*/ 2 w 7912964"/>
              <a:gd name="connsiteY0" fmla="*/ 6238394 h 7556081"/>
              <a:gd name="connsiteX1" fmla="*/ 5564161 w 7912964"/>
              <a:gd name="connsiteY1" fmla="*/ 0 h 7556081"/>
              <a:gd name="connsiteX2" fmla="*/ 7912959 w 7912964"/>
              <a:gd name="connsiteY2" fmla="*/ 1384642 h 7556081"/>
              <a:gd name="connsiteX3" fmla="*/ 1357424 w 7912964"/>
              <a:gd name="connsiteY3" fmla="*/ 7556083 h 7556081"/>
              <a:gd name="connsiteX4" fmla="*/ 2 w 7912964"/>
              <a:gd name="connsiteY4" fmla="*/ 6238394 h 7556081"/>
              <a:gd name="connsiteX0" fmla="*/ 2 w 7912964"/>
              <a:gd name="connsiteY0" fmla="*/ 6109307 h 7426994"/>
              <a:gd name="connsiteX1" fmla="*/ 6600311 w 7912964"/>
              <a:gd name="connsiteY1" fmla="*/ 2 h 7426994"/>
              <a:gd name="connsiteX2" fmla="*/ 7912959 w 7912964"/>
              <a:gd name="connsiteY2" fmla="*/ 1255555 h 7426994"/>
              <a:gd name="connsiteX3" fmla="*/ 1357424 w 7912964"/>
              <a:gd name="connsiteY3" fmla="*/ 7426996 h 7426994"/>
              <a:gd name="connsiteX4" fmla="*/ 2 w 7912964"/>
              <a:gd name="connsiteY4" fmla="*/ 6109307 h 7426994"/>
              <a:gd name="connsiteX0" fmla="*/ 2 w 7912964"/>
              <a:gd name="connsiteY0" fmla="*/ 5756524 h 7074211"/>
              <a:gd name="connsiteX1" fmla="*/ 7154730 w 7912964"/>
              <a:gd name="connsiteY1" fmla="*/ -2 h 7074211"/>
              <a:gd name="connsiteX2" fmla="*/ 7912959 w 7912964"/>
              <a:gd name="connsiteY2" fmla="*/ 902772 h 7074211"/>
              <a:gd name="connsiteX3" fmla="*/ 1357424 w 7912964"/>
              <a:gd name="connsiteY3" fmla="*/ 7074213 h 7074211"/>
              <a:gd name="connsiteX4" fmla="*/ 2 w 7912964"/>
              <a:gd name="connsiteY4" fmla="*/ 5756524 h 7074211"/>
              <a:gd name="connsiteX0" fmla="*/ 0 w 7356801"/>
              <a:gd name="connsiteY0" fmla="*/ 6194147 h 7074211"/>
              <a:gd name="connsiteX1" fmla="*/ 6598567 w 7356801"/>
              <a:gd name="connsiteY1" fmla="*/ -2 h 7074211"/>
              <a:gd name="connsiteX2" fmla="*/ 7356796 w 7356801"/>
              <a:gd name="connsiteY2" fmla="*/ 902772 h 7074211"/>
              <a:gd name="connsiteX3" fmla="*/ 801261 w 7356801"/>
              <a:gd name="connsiteY3" fmla="*/ 7074213 h 7074211"/>
              <a:gd name="connsiteX4" fmla="*/ 0 w 7356801"/>
              <a:gd name="connsiteY4" fmla="*/ 6194147 h 7074211"/>
              <a:gd name="connsiteX0" fmla="*/ -2 w 7043161"/>
              <a:gd name="connsiteY0" fmla="*/ 5526951 h 7074211"/>
              <a:gd name="connsiteX1" fmla="*/ 6284927 w 7043161"/>
              <a:gd name="connsiteY1" fmla="*/ -2 h 7074211"/>
              <a:gd name="connsiteX2" fmla="*/ 7043156 w 7043161"/>
              <a:gd name="connsiteY2" fmla="*/ 902772 h 7074211"/>
              <a:gd name="connsiteX3" fmla="*/ 487621 w 7043161"/>
              <a:gd name="connsiteY3" fmla="*/ 7074213 h 7074211"/>
              <a:gd name="connsiteX4" fmla="*/ -2 w 7043161"/>
              <a:gd name="connsiteY4" fmla="*/ 5526951 h 7074211"/>
              <a:gd name="connsiteX0" fmla="*/ -2 w 7043161"/>
              <a:gd name="connsiteY0" fmla="*/ 5526951 h 7072379"/>
              <a:gd name="connsiteX1" fmla="*/ 6284927 w 7043161"/>
              <a:gd name="connsiteY1" fmla="*/ -2 h 7072379"/>
              <a:gd name="connsiteX2" fmla="*/ 7043156 w 7043161"/>
              <a:gd name="connsiteY2" fmla="*/ 902772 h 7072379"/>
              <a:gd name="connsiteX3" fmla="*/ 719692 w 7043161"/>
              <a:gd name="connsiteY3" fmla="*/ 7072381 h 7072379"/>
              <a:gd name="connsiteX4" fmla="*/ -2 w 7043161"/>
              <a:gd name="connsiteY4" fmla="*/ 5526951 h 7072379"/>
              <a:gd name="connsiteX0" fmla="*/ -6 w 6800400"/>
              <a:gd name="connsiteY0" fmla="*/ 6158121 h 7072379"/>
              <a:gd name="connsiteX1" fmla="*/ 6042166 w 6800400"/>
              <a:gd name="connsiteY1" fmla="*/ -2 h 7072379"/>
              <a:gd name="connsiteX2" fmla="*/ 6800395 w 6800400"/>
              <a:gd name="connsiteY2" fmla="*/ 902772 h 7072379"/>
              <a:gd name="connsiteX3" fmla="*/ 476931 w 6800400"/>
              <a:gd name="connsiteY3" fmla="*/ 7072381 h 7072379"/>
              <a:gd name="connsiteX4" fmla="*/ -6 w 6800400"/>
              <a:gd name="connsiteY4" fmla="*/ 6158121 h 7072379"/>
              <a:gd name="connsiteX0" fmla="*/ 5 w 6984995"/>
              <a:gd name="connsiteY0" fmla="*/ 6222882 h 7072379"/>
              <a:gd name="connsiteX1" fmla="*/ 6226761 w 6984995"/>
              <a:gd name="connsiteY1" fmla="*/ -2 h 7072379"/>
              <a:gd name="connsiteX2" fmla="*/ 6984990 w 6984995"/>
              <a:gd name="connsiteY2" fmla="*/ 902772 h 7072379"/>
              <a:gd name="connsiteX3" fmla="*/ 661526 w 6984995"/>
              <a:gd name="connsiteY3" fmla="*/ 7072381 h 7072379"/>
              <a:gd name="connsiteX4" fmla="*/ 5 w 6984995"/>
              <a:gd name="connsiteY4" fmla="*/ 6222882 h 7072379"/>
              <a:gd name="connsiteX0" fmla="*/ 5 w 6984995"/>
              <a:gd name="connsiteY0" fmla="*/ 6255282 h 7104779"/>
              <a:gd name="connsiteX1" fmla="*/ 6319071 w 6984995"/>
              <a:gd name="connsiteY1" fmla="*/ 7 h 7104779"/>
              <a:gd name="connsiteX2" fmla="*/ 6984990 w 6984995"/>
              <a:gd name="connsiteY2" fmla="*/ 935172 h 7104779"/>
              <a:gd name="connsiteX3" fmla="*/ 661526 w 6984995"/>
              <a:gd name="connsiteY3" fmla="*/ 7104781 h 7104779"/>
              <a:gd name="connsiteX4" fmla="*/ 5 w 6984995"/>
              <a:gd name="connsiteY4" fmla="*/ 6255282 h 710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995" h="7104779">
                <a:moveTo>
                  <a:pt x="5" y="6255282"/>
                </a:moveTo>
                <a:lnTo>
                  <a:pt x="6319071" y="7"/>
                </a:lnTo>
                <a:lnTo>
                  <a:pt x="6984990" y="935172"/>
                </a:lnTo>
                <a:lnTo>
                  <a:pt x="661526" y="7104781"/>
                </a:lnTo>
                <a:lnTo>
                  <a:pt x="5" y="6255282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signe, assiette, dessin, gens&#10;&#10;Description générée automatiquement">
            <a:extLst>
              <a:ext uri="{FF2B5EF4-FFF2-40B4-BE49-F238E27FC236}">
                <a16:creationId xmlns:a16="http://schemas.microsoft.com/office/drawing/2014/main" id="{528AE050-ABA4-4C54-8DE8-BD51E197DE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300" y="76928"/>
            <a:ext cx="1029857" cy="54287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49E9EDE1-3E50-4C44-B11F-5DCAC324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136" y="21377"/>
            <a:ext cx="7648854" cy="693025"/>
          </a:xfrm>
          <a:ln>
            <a:noFill/>
          </a:ln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Bande diagonale 6">
            <a:extLst>
              <a:ext uri="{FF2B5EF4-FFF2-40B4-BE49-F238E27FC236}">
                <a16:creationId xmlns:a16="http://schemas.microsoft.com/office/drawing/2014/main" id="{D353BECE-AD0B-46E7-9342-AD0F1631B214}"/>
              </a:ext>
            </a:extLst>
          </p:cNvPr>
          <p:cNvSpPr/>
          <p:nvPr userDrawn="1"/>
        </p:nvSpPr>
        <p:spPr>
          <a:xfrm rot="19300420" flipH="1" flipV="1">
            <a:off x="8247952" y="6663956"/>
            <a:ext cx="268096" cy="138057"/>
          </a:xfrm>
          <a:custGeom>
            <a:avLst/>
            <a:gdLst>
              <a:gd name="connsiteX0" fmla="*/ 0 w 3883843"/>
              <a:gd name="connsiteY0" fmla="*/ 2521670 h 5043340"/>
              <a:gd name="connsiteX1" fmla="*/ 1941922 w 3883843"/>
              <a:gd name="connsiteY1" fmla="*/ 0 h 5043340"/>
              <a:gd name="connsiteX2" fmla="*/ 3883843 w 3883843"/>
              <a:gd name="connsiteY2" fmla="*/ 0 h 5043340"/>
              <a:gd name="connsiteX3" fmla="*/ 0 w 3883843"/>
              <a:gd name="connsiteY3" fmla="*/ 5043340 h 5043340"/>
              <a:gd name="connsiteX4" fmla="*/ 0 w 3883843"/>
              <a:gd name="connsiteY4" fmla="*/ 2521670 h 5043340"/>
              <a:gd name="connsiteX0" fmla="*/ 0 w 3883843"/>
              <a:gd name="connsiteY0" fmla="*/ 4006635 h 6528305"/>
              <a:gd name="connsiteX1" fmla="*/ 3117955 w 3883843"/>
              <a:gd name="connsiteY1" fmla="*/ 0 h 6528305"/>
              <a:gd name="connsiteX2" fmla="*/ 3883843 w 3883843"/>
              <a:gd name="connsiteY2" fmla="*/ 1484965 h 6528305"/>
              <a:gd name="connsiteX3" fmla="*/ 0 w 3883843"/>
              <a:gd name="connsiteY3" fmla="*/ 6528305 h 6528305"/>
              <a:gd name="connsiteX4" fmla="*/ 0 w 3883843"/>
              <a:gd name="connsiteY4" fmla="*/ 4006635 h 6528305"/>
              <a:gd name="connsiteX0" fmla="*/ 0 w 5391772"/>
              <a:gd name="connsiteY0" fmla="*/ 5959194 h 6528305"/>
              <a:gd name="connsiteX1" fmla="*/ 4625884 w 5391772"/>
              <a:gd name="connsiteY1" fmla="*/ 0 h 6528305"/>
              <a:gd name="connsiteX2" fmla="*/ 5391772 w 5391772"/>
              <a:gd name="connsiteY2" fmla="*/ 1484965 h 6528305"/>
              <a:gd name="connsiteX3" fmla="*/ 1507929 w 5391772"/>
              <a:gd name="connsiteY3" fmla="*/ 6528305 h 6528305"/>
              <a:gd name="connsiteX4" fmla="*/ 0 w 5391772"/>
              <a:gd name="connsiteY4" fmla="*/ 5959194 h 6528305"/>
              <a:gd name="connsiteX0" fmla="*/ 0 w 5391772"/>
              <a:gd name="connsiteY0" fmla="*/ 5959194 h 7095879"/>
              <a:gd name="connsiteX1" fmla="*/ 4625884 w 5391772"/>
              <a:gd name="connsiteY1" fmla="*/ 0 h 7095879"/>
              <a:gd name="connsiteX2" fmla="*/ 5391772 w 5391772"/>
              <a:gd name="connsiteY2" fmla="*/ 1484965 h 7095879"/>
              <a:gd name="connsiteX3" fmla="*/ 548990 w 5391772"/>
              <a:gd name="connsiteY3" fmla="*/ 7095879 h 7095879"/>
              <a:gd name="connsiteX4" fmla="*/ 0 w 5391772"/>
              <a:gd name="connsiteY4" fmla="*/ 5959194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16920"/>
              <a:gd name="connsiteY0" fmla="*/ 5972132 h 7095879"/>
              <a:gd name="connsiteX1" fmla="*/ 4651032 w 5416920"/>
              <a:gd name="connsiteY1" fmla="*/ 0 h 7095879"/>
              <a:gd name="connsiteX2" fmla="*/ 5416920 w 5416920"/>
              <a:gd name="connsiteY2" fmla="*/ 1484965 h 7095879"/>
              <a:gd name="connsiteX3" fmla="*/ 574138 w 5416920"/>
              <a:gd name="connsiteY3" fmla="*/ 7095879 h 7095879"/>
              <a:gd name="connsiteX4" fmla="*/ 0 w 5416920"/>
              <a:gd name="connsiteY4" fmla="*/ 5972132 h 7095879"/>
              <a:gd name="connsiteX0" fmla="*/ 0 w 5270774"/>
              <a:gd name="connsiteY0" fmla="*/ 5972132 h 7095879"/>
              <a:gd name="connsiteX1" fmla="*/ 4651032 w 5270774"/>
              <a:gd name="connsiteY1" fmla="*/ 0 h 7095879"/>
              <a:gd name="connsiteX2" fmla="*/ 5270774 w 5270774"/>
              <a:gd name="connsiteY2" fmla="*/ 1242117 h 7095879"/>
              <a:gd name="connsiteX3" fmla="*/ 574138 w 5270774"/>
              <a:gd name="connsiteY3" fmla="*/ 7095879 h 7095879"/>
              <a:gd name="connsiteX4" fmla="*/ 0 w 5270774"/>
              <a:gd name="connsiteY4" fmla="*/ 5972132 h 7095879"/>
              <a:gd name="connsiteX0" fmla="*/ 0 w 5219021"/>
              <a:gd name="connsiteY0" fmla="*/ 5972132 h 7095879"/>
              <a:gd name="connsiteX1" fmla="*/ 4651032 w 5219021"/>
              <a:gd name="connsiteY1" fmla="*/ 0 h 7095879"/>
              <a:gd name="connsiteX2" fmla="*/ 5219021 w 5219021"/>
              <a:gd name="connsiteY2" fmla="*/ 1141528 h 7095879"/>
              <a:gd name="connsiteX3" fmla="*/ 574138 w 5219021"/>
              <a:gd name="connsiteY3" fmla="*/ 7095879 h 7095879"/>
              <a:gd name="connsiteX4" fmla="*/ 0 w 5219021"/>
              <a:gd name="connsiteY4" fmla="*/ 5972132 h 7095879"/>
              <a:gd name="connsiteX0" fmla="*/ 0 w 5219021"/>
              <a:gd name="connsiteY0" fmla="*/ 5967819 h 7091566"/>
              <a:gd name="connsiteX1" fmla="*/ 4642650 w 5219021"/>
              <a:gd name="connsiteY1" fmla="*/ 0 h 7091566"/>
              <a:gd name="connsiteX2" fmla="*/ 5219021 w 5219021"/>
              <a:gd name="connsiteY2" fmla="*/ 1137215 h 7091566"/>
              <a:gd name="connsiteX3" fmla="*/ 574138 w 5219021"/>
              <a:gd name="connsiteY3" fmla="*/ 7091566 h 7091566"/>
              <a:gd name="connsiteX4" fmla="*/ 0 w 5219021"/>
              <a:gd name="connsiteY4" fmla="*/ 5967819 h 7091566"/>
              <a:gd name="connsiteX0" fmla="*/ 0 w 5219021"/>
              <a:gd name="connsiteY0" fmla="*/ 5972131 h 7095878"/>
              <a:gd name="connsiteX1" fmla="*/ 4651032 w 5219021"/>
              <a:gd name="connsiteY1" fmla="*/ 0 h 7095878"/>
              <a:gd name="connsiteX2" fmla="*/ 5219021 w 5219021"/>
              <a:gd name="connsiteY2" fmla="*/ 1141527 h 7095878"/>
              <a:gd name="connsiteX3" fmla="*/ 574138 w 5219021"/>
              <a:gd name="connsiteY3" fmla="*/ 7095878 h 7095878"/>
              <a:gd name="connsiteX4" fmla="*/ 0 w 5219021"/>
              <a:gd name="connsiteY4" fmla="*/ 5972131 h 7095878"/>
              <a:gd name="connsiteX0" fmla="*/ 0 w 5219021"/>
              <a:gd name="connsiteY0" fmla="*/ 5963749 h 7087496"/>
              <a:gd name="connsiteX1" fmla="*/ 4655344 w 5219021"/>
              <a:gd name="connsiteY1" fmla="*/ 0 h 7087496"/>
              <a:gd name="connsiteX2" fmla="*/ 5219021 w 5219021"/>
              <a:gd name="connsiteY2" fmla="*/ 1133145 h 7087496"/>
              <a:gd name="connsiteX3" fmla="*/ 574138 w 5219021"/>
              <a:gd name="connsiteY3" fmla="*/ 7087496 h 7087496"/>
              <a:gd name="connsiteX4" fmla="*/ 0 w 5219021"/>
              <a:gd name="connsiteY4" fmla="*/ 5963749 h 7087496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8360 h 7062107"/>
              <a:gd name="connsiteX1" fmla="*/ 4647205 w 5219021"/>
              <a:gd name="connsiteY1" fmla="*/ 0 h 7062107"/>
              <a:gd name="connsiteX2" fmla="*/ 5219021 w 5219021"/>
              <a:gd name="connsiteY2" fmla="*/ 1107756 h 7062107"/>
              <a:gd name="connsiteX3" fmla="*/ 574138 w 5219021"/>
              <a:gd name="connsiteY3" fmla="*/ 7062107 h 7062107"/>
              <a:gd name="connsiteX4" fmla="*/ 0 w 5219021"/>
              <a:gd name="connsiteY4" fmla="*/ 5938360 h 7062107"/>
              <a:gd name="connsiteX0" fmla="*/ 0 w 5219021"/>
              <a:gd name="connsiteY0" fmla="*/ 5955124 h 7078871"/>
              <a:gd name="connsiteX1" fmla="*/ 4638580 w 5219021"/>
              <a:gd name="connsiteY1" fmla="*/ 0 h 7078871"/>
              <a:gd name="connsiteX2" fmla="*/ 5219021 w 5219021"/>
              <a:gd name="connsiteY2" fmla="*/ 1124520 h 7078871"/>
              <a:gd name="connsiteX3" fmla="*/ 574138 w 5219021"/>
              <a:gd name="connsiteY3" fmla="*/ 7078871 h 7078871"/>
              <a:gd name="connsiteX4" fmla="*/ 0 w 5219021"/>
              <a:gd name="connsiteY4" fmla="*/ 5955124 h 7078871"/>
              <a:gd name="connsiteX0" fmla="*/ 0 w 5219021"/>
              <a:gd name="connsiteY0" fmla="*/ 5959436 h 7083183"/>
              <a:gd name="connsiteX1" fmla="*/ 4646963 w 5219021"/>
              <a:gd name="connsiteY1" fmla="*/ 0 h 7083183"/>
              <a:gd name="connsiteX2" fmla="*/ 5219021 w 5219021"/>
              <a:gd name="connsiteY2" fmla="*/ 1128832 h 7083183"/>
              <a:gd name="connsiteX3" fmla="*/ 574138 w 5219021"/>
              <a:gd name="connsiteY3" fmla="*/ 7083183 h 7083183"/>
              <a:gd name="connsiteX4" fmla="*/ 0 w 5219021"/>
              <a:gd name="connsiteY4" fmla="*/ 5959436 h 7083183"/>
              <a:gd name="connsiteX0" fmla="*/ 0 w 5227403"/>
              <a:gd name="connsiteY0" fmla="*/ 5959436 h 7083183"/>
              <a:gd name="connsiteX1" fmla="*/ 4646963 w 5227403"/>
              <a:gd name="connsiteY1" fmla="*/ 0 h 7083183"/>
              <a:gd name="connsiteX2" fmla="*/ 5227403 w 5227403"/>
              <a:gd name="connsiteY2" fmla="*/ 1124519 h 7083183"/>
              <a:gd name="connsiteX3" fmla="*/ 574138 w 5227403"/>
              <a:gd name="connsiteY3" fmla="*/ 7083183 h 7083183"/>
              <a:gd name="connsiteX4" fmla="*/ 0 w 5227403"/>
              <a:gd name="connsiteY4" fmla="*/ 5959436 h 7083183"/>
              <a:gd name="connsiteX0" fmla="*/ 0 w 5227403"/>
              <a:gd name="connsiteY0" fmla="*/ 5959436 h 7558053"/>
              <a:gd name="connsiteX1" fmla="*/ 4646963 w 5227403"/>
              <a:gd name="connsiteY1" fmla="*/ 0 h 7558053"/>
              <a:gd name="connsiteX2" fmla="*/ 5227403 w 5227403"/>
              <a:gd name="connsiteY2" fmla="*/ 1124519 h 7558053"/>
              <a:gd name="connsiteX3" fmla="*/ 136292 w 5227403"/>
              <a:gd name="connsiteY3" fmla="*/ 7558052 h 7558053"/>
              <a:gd name="connsiteX4" fmla="*/ 0 w 5227403"/>
              <a:gd name="connsiteY4" fmla="*/ 5959436 h 7558053"/>
              <a:gd name="connsiteX0" fmla="*/ 0 w 6826905"/>
              <a:gd name="connsiteY0" fmla="*/ 5580987 h 7558053"/>
              <a:gd name="connsiteX1" fmla="*/ 6246465 w 6826905"/>
              <a:gd name="connsiteY1" fmla="*/ 0 h 7558053"/>
              <a:gd name="connsiteX2" fmla="*/ 6826905 w 6826905"/>
              <a:gd name="connsiteY2" fmla="*/ 1124519 h 7558053"/>
              <a:gd name="connsiteX3" fmla="*/ 1735794 w 6826905"/>
              <a:gd name="connsiteY3" fmla="*/ 7558052 h 7558053"/>
              <a:gd name="connsiteX4" fmla="*/ 0 w 6826905"/>
              <a:gd name="connsiteY4" fmla="*/ 5580987 h 7558053"/>
              <a:gd name="connsiteX0" fmla="*/ 0 w 6826905"/>
              <a:gd name="connsiteY0" fmla="*/ 5580987 h 7471260"/>
              <a:gd name="connsiteX1" fmla="*/ 6246465 w 6826905"/>
              <a:gd name="connsiteY1" fmla="*/ 0 h 7471260"/>
              <a:gd name="connsiteX2" fmla="*/ 6826905 w 6826905"/>
              <a:gd name="connsiteY2" fmla="*/ 1124519 h 7471260"/>
              <a:gd name="connsiteX3" fmla="*/ 2037962 w 6826905"/>
              <a:gd name="connsiteY3" fmla="*/ 7471261 h 7471260"/>
              <a:gd name="connsiteX4" fmla="*/ 0 w 6826905"/>
              <a:gd name="connsiteY4" fmla="*/ 5580987 h 7471260"/>
              <a:gd name="connsiteX0" fmla="*/ 7 w 6464296"/>
              <a:gd name="connsiteY0" fmla="*/ 5476839 h 7471260"/>
              <a:gd name="connsiteX1" fmla="*/ 5883856 w 6464296"/>
              <a:gd name="connsiteY1" fmla="*/ 0 h 7471260"/>
              <a:gd name="connsiteX2" fmla="*/ 6464296 w 6464296"/>
              <a:gd name="connsiteY2" fmla="*/ 1124519 h 7471260"/>
              <a:gd name="connsiteX3" fmla="*/ 1675353 w 6464296"/>
              <a:gd name="connsiteY3" fmla="*/ 7471261 h 7471260"/>
              <a:gd name="connsiteX4" fmla="*/ 7 w 6464296"/>
              <a:gd name="connsiteY4" fmla="*/ 5476839 h 7471260"/>
              <a:gd name="connsiteX0" fmla="*/ -6 w 6585155"/>
              <a:gd name="connsiteY0" fmla="*/ 5511561 h 7471260"/>
              <a:gd name="connsiteX1" fmla="*/ 6004715 w 6585155"/>
              <a:gd name="connsiteY1" fmla="*/ 0 h 7471260"/>
              <a:gd name="connsiteX2" fmla="*/ 6585155 w 6585155"/>
              <a:gd name="connsiteY2" fmla="*/ 1124519 h 7471260"/>
              <a:gd name="connsiteX3" fmla="*/ 1796212 w 6585155"/>
              <a:gd name="connsiteY3" fmla="*/ 7471261 h 7471260"/>
              <a:gd name="connsiteX4" fmla="*/ -6 w 6585155"/>
              <a:gd name="connsiteY4" fmla="*/ 5511561 h 7471260"/>
              <a:gd name="connsiteX0" fmla="*/ -6 w 6585155"/>
              <a:gd name="connsiteY0" fmla="*/ 5511561 h 7556081"/>
              <a:gd name="connsiteX1" fmla="*/ 6004715 w 6585155"/>
              <a:gd name="connsiteY1" fmla="*/ 0 h 7556081"/>
              <a:gd name="connsiteX2" fmla="*/ 6585155 w 6585155"/>
              <a:gd name="connsiteY2" fmla="*/ 1124519 h 7556081"/>
              <a:gd name="connsiteX3" fmla="*/ 1797978 w 6585155"/>
              <a:gd name="connsiteY3" fmla="*/ 7556083 h 7556081"/>
              <a:gd name="connsiteX4" fmla="*/ -6 w 6585155"/>
              <a:gd name="connsiteY4" fmla="*/ 5511561 h 7556081"/>
              <a:gd name="connsiteX0" fmla="*/ 2 w 6144601"/>
              <a:gd name="connsiteY0" fmla="*/ 6238394 h 7556081"/>
              <a:gd name="connsiteX1" fmla="*/ 5564161 w 6144601"/>
              <a:gd name="connsiteY1" fmla="*/ 0 h 7556081"/>
              <a:gd name="connsiteX2" fmla="*/ 6144601 w 6144601"/>
              <a:gd name="connsiteY2" fmla="*/ 1124519 h 7556081"/>
              <a:gd name="connsiteX3" fmla="*/ 1357424 w 6144601"/>
              <a:gd name="connsiteY3" fmla="*/ 7556083 h 7556081"/>
              <a:gd name="connsiteX4" fmla="*/ 2 w 6144601"/>
              <a:gd name="connsiteY4" fmla="*/ 6238394 h 7556081"/>
              <a:gd name="connsiteX0" fmla="*/ 2 w 7068638"/>
              <a:gd name="connsiteY0" fmla="*/ 6238394 h 7556081"/>
              <a:gd name="connsiteX1" fmla="*/ 5564161 w 7068638"/>
              <a:gd name="connsiteY1" fmla="*/ 0 h 7556081"/>
              <a:gd name="connsiteX2" fmla="*/ 7068645 w 7068638"/>
              <a:gd name="connsiteY2" fmla="*/ 1712486 h 7556081"/>
              <a:gd name="connsiteX3" fmla="*/ 1357424 w 7068638"/>
              <a:gd name="connsiteY3" fmla="*/ 7556083 h 7556081"/>
              <a:gd name="connsiteX4" fmla="*/ 2 w 7068638"/>
              <a:gd name="connsiteY4" fmla="*/ 6238394 h 7556081"/>
              <a:gd name="connsiteX0" fmla="*/ 2 w 7912964"/>
              <a:gd name="connsiteY0" fmla="*/ 6238394 h 7556081"/>
              <a:gd name="connsiteX1" fmla="*/ 5564161 w 7912964"/>
              <a:gd name="connsiteY1" fmla="*/ 0 h 7556081"/>
              <a:gd name="connsiteX2" fmla="*/ 7912959 w 7912964"/>
              <a:gd name="connsiteY2" fmla="*/ 1384642 h 7556081"/>
              <a:gd name="connsiteX3" fmla="*/ 1357424 w 7912964"/>
              <a:gd name="connsiteY3" fmla="*/ 7556083 h 7556081"/>
              <a:gd name="connsiteX4" fmla="*/ 2 w 7912964"/>
              <a:gd name="connsiteY4" fmla="*/ 6238394 h 7556081"/>
              <a:gd name="connsiteX0" fmla="*/ 2 w 7912964"/>
              <a:gd name="connsiteY0" fmla="*/ 6109307 h 7426994"/>
              <a:gd name="connsiteX1" fmla="*/ 6600311 w 7912964"/>
              <a:gd name="connsiteY1" fmla="*/ 2 h 7426994"/>
              <a:gd name="connsiteX2" fmla="*/ 7912959 w 7912964"/>
              <a:gd name="connsiteY2" fmla="*/ 1255555 h 7426994"/>
              <a:gd name="connsiteX3" fmla="*/ 1357424 w 7912964"/>
              <a:gd name="connsiteY3" fmla="*/ 7426996 h 7426994"/>
              <a:gd name="connsiteX4" fmla="*/ 2 w 7912964"/>
              <a:gd name="connsiteY4" fmla="*/ 6109307 h 7426994"/>
              <a:gd name="connsiteX0" fmla="*/ 2 w 7912964"/>
              <a:gd name="connsiteY0" fmla="*/ 5756524 h 7074211"/>
              <a:gd name="connsiteX1" fmla="*/ 7154730 w 7912964"/>
              <a:gd name="connsiteY1" fmla="*/ -2 h 7074211"/>
              <a:gd name="connsiteX2" fmla="*/ 7912959 w 7912964"/>
              <a:gd name="connsiteY2" fmla="*/ 902772 h 7074211"/>
              <a:gd name="connsiteX3" fmla="*/ 1357424 w 7912964"/>
              <a:gd name="connsiteY3" fmla="*/ 7074213 h 7074211"/>
              <a:gd name="connsiteX4" fmla="*/ 2 w 7912964"/>
              <a:gd name="connsiteY4" fmla="*/ 5756524 h 7074211"/>
              <a:gd name="connsiteX0" fmla="*/ 0 w 7356801"/>
              <a:gd name="connsiteY0" fmla="*/ 6194147 h 7074211"/>
              <a:gd name="connsiteX1" fmla="*/ 6598567 w 7356801"/>
              <a:gd name="connsiteY1" fmla="*/ -2 h 7074211"/>
              <a:gd name="connsiteX2" fmla="*/ 7356796 w 7356801"/>
              <a:gd name="connsiteY2" fmla="*/ 902772 h 7074211"/>
              <a:gd name="connsiteX3" fmla="*/ 801261 w 7356801"/>
              <a:gd name="connsiteY3" fmla="*/ 7074213 h 7074211"/>
              <a:gd name="connsiteX4" fmla="*/ 0 w 7356801"/>
              <a:gd name="connsiteY4" fmla="*/ 6194147 h 7074211"/>
              <a:gd name="connsiteX0" fmla="*/ -2 w 7043161"/>
              <a:gd name="connsiteY0" fmla="*/ 5526951 h 7074211"/>
              <a:gd name="connsiteX1" fmla="*/ 6284927 w 7043161"/>
              <a:gd name="connsiteY1" fmla="*/ -2 h 7074211"/>
              <a:gd name="connsiteX2" fmla="*/ 7043156 w 7043161"/>
              <a:gd name="connsiteY2" fmla="*/ 902772 h 7074211"/>
              <a:gd name="connsiteX3" fmla="*/ 487621 w 7043161"/>
              <a:gd name="connsiteY3" fmla="*/ 7074213 h 7074211"/>
              <a:gd name="connsiteX4" fmla="*/ -2 w 7043161"/>
              <a:gd name="connsiteY4" fmla="*/ 5526951 h 7074211"/>
              <a:gd name="connsiteX0" fmla="*/ -2 w 7043161"/>
              <a:gd name="connsiteY0" fmla="*/ 5526951 h 7072379"/>
              <a:gd name="connsiteX1" fmla="*/ 6284927 w 7043161"/>
              <a:gd name="connsiteY1" fmla="*/ -2 h 7072379"/>
              <a:gd name="connsiteX2" fmla="*/ 7043156 w 7043161"/>
              <a:gd name="connsiteY2" fmla="*/ 902772 h 7072379"/>
              <a:gd name="connsiteX3" fmla="*/ 719692 w 7043161"/>
              <a:gd name="connsiteY3" fmla="*/ 7072381 h 7072379"/>
              <a:gd name="connsiteX4" fmla="*/ -2 w 7043161"/>
              <a:gd name="connsiteY4" fmla="*/ 5526951 h 7072379"/>
              <a:gd name="connsiteX0" fmla="*/ -6 w 6800400"/>
              <a:gd name="connsiteY0" fmla="*/ 6158121 h 7072379"/>
              <a:gd name="connsiteX1" fmla="*/ 6042166 w 6800400"/>
              <a:gd name="connsiteY1" fmla="*/ -2 h 7072379"/>
              <a:gd name="connsiteX2" fmla="*/ 6800395 w 6800400"/>
              <a:gd name="connsiteY2" fmla="*/ 902772 h 7072379"/>
              <a:gd name="connsiteX3" fmla="*/ 476931 w 6800400"/>
              <a:gd name="connsiteY3" fmla="*/ 7072381 h 7072379"/>
              <a:gd name="connsiteX4" fmla="*/ -6 w 6800400"/>
              <a:gd name="connsiteY4" fmla="*/ 6158121 h 7072379"/>
              <a:gd name="connsiteX0" fmla="*/ 5 w 6984995"/>
              <a:gd name="connsiteY0" fmla="*/ 6222882 h 7072379"/>
              <a:gd name="connsiteX1" fmla="*/ 6226761 w 6984995"/>
              <a:gd name="connsiteY1" fmla="*/ -2 h 7072379"/>
              <a:gd name="connsiteX2" fmla="*/ 6984990 w 6984995"/>
              <a:gd name="connsiteY2" fmla="*/ 902772 h 7072379"/>
              <a:gd name="connsiteX3" fmla="*/ 661526 w 6984995"/>
              <a:gd name="connsiteY3" fmla="*/ 7072381 h 7072379"/>
              <a:gd name="connsiteX4" fmla="*/ 5 w 6984995"/>
              <a:gd name="connsiteY4" fmla="*/ 6222882 h 7072379"/>
              <a:gd name="connsiteX0" fmla="*/ 5 w 6984995"/>
              <a:gd name="connsiteY0" fmla="*/ 6255282 h 7104779"/>
              <a:gd name="connsiteX1" fmla="*/ 6319071 w 6984995"/>
              <a:gd name="connsiteY1" fmla="*/ 7 h 7104779"/>
              <a:gd name="connsiteX2" fmla="*/ 6984990 w 6984995"/>
              <a:gd name="connsiteY2" fmla="*/ 935172 h 7104779"/>
              <a:gd name="connsiteX3" fmla="*/ 661526 w 6984995"/>
              <a:gd name="connsiteY3" fmla="*/ 7104781 h 7104779"/>
              <a:gd name="connsiteX4" fmla="*/ 5 w 6984995"/>
              <a:gd name="connsiteY4" fmla="*/ 6255282 h 710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995" h="7104779">
                <a:moveTo>
                  <a:pt x="5" y="6255282"/>
                </a:moveTo>
                <a:lnTo>
                  <a:pt x="6319071" y="7"/>
                </a:lnTo>
                <a:lnTo>
                  <a:pt x="6984990" y="935172"/>
                </a:lnTo>
                <a:lnTo>
                  <a:pt x="661526" y="7104781"/>
                </a:lnTo>
                <a:lnTo>
                  <a:pt x="5" y="6255282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6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BA0186-E4DF-44CE-89EC-32FE61A5A2C0}"/>
              </a:ext>
            </a:extLst>
          </p:cNvPr>
          <p:cNvSpPr/>
          <p:nvPr userDrawn="1"/>
        </p:nvSpPr>
        <p:spPr>
          <a:xfrm>
            <a:off x="1946405" y="291"/>
            <a:ext cx="8299190" cy="693024"/>
          </a:xfrm>
          <a:custGeom>
            <a:avLst/>
            <a:gdLst>
              <a:gd name="connsiteX0" fmla="*/ 0 w 8003915"/>
              <a:gd name="connsiteY0" fmla="*/ 0 h 693024"/>
              <a:gd name="connsiteX1" fmla="*/ 8003915 w 8003915"/>
              <a:gd name="connsiteY1" fmla="*/ 0 h 693024"/>
              <a:gd name="connsiteX2" fmla="*/ 8003915 w 8003915"/>
              <a:gd name="connsiteY2" fmla="*/ 693024 h 693024"/>
              <a:gd name="connsiteX3" fmla="*/ 0 w 8003915"/>
              <a:gd name="connsiteY3" fmla="*/ 693024 h 693024"/>
              <a:gd name="connsiteX4" fmla="*/ 0 w 8003915"/>
              <a:gd name="connsiteY4" fmla="*/ 0 h 693024"/>
              <a:gd name="connsiteX0" fmla="*/ 0 w 8299190"/>
              <a:gd name="connsiteY0" fmla="*/ 0 h 693024"/>
              <a:gd name="connsiteX1" fmla="*/ 8299190 w 8299190"/>
              <a:gd name="connsiteY1" fmla="*/ 0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  <a:gd name="connsiteX0" fmla="*/ 0 w 8299190"/>
              <a:gd name="connsiteY0" fmla="*/ 0 h 693024"/>
              <a:gd name="connsiteX1" fmla="*/ 7975340 w 8299190"/>
              <a:gd name="connsiteY1" fmla="*/ 9525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  <a:gd name="connsiteX0" fmla="*/ 0 w 8299190"/>
              <a:gd name="connsiteY0" fmla="*/ 0 h 693024"/>
              <a:gd name="connsiteX1" fmla="*/ 7975340 w 8299190"/>
              <a:gd name="connsiteY1" fmla="*/ 9525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  <a:gd name="connsiteX0" fmla="*/ 0 w 8299190"/>
              <a:gd name="connsiteY0" fmla="*/ 0 h 693024"/>
              <a:gd name="connsiteX1" fmla="*/ 7975340 w 8299190"/>
              <a:gd name="connsiteY1" fmla="*/ 1905 h 693024"/>
              <a:gd name="connsiteX2" fmla="*/ 8299190 w 8299190"/>
              <a:gd name="connsiteY2" fmla="*/ 693024 h 693024"/>
              <a:gd name="connsiteX3" fmla="*/ 295275 w 8299190"/>
              <a:gd name="connsiteY3" fmla="*/ 693024 h 693024"/>
              <a:gd name="connsiteX4" fmla="*/ 0 w 8299190"/>
              <a:gd name="connsiteY4" fmla="*/ 0 h 6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9190" h="693024">
                <a:moveTo>
                  <a:pt x="0" y="0"/>
                </a:moveTo>
                <a:lnTo>
                  <a:pt x="7975340" y="1905"/>
                </a:lnTo>
                <a:lnTo>
                  <a:pt x="8299190" y="693024"/>
                </a:lnTo>
                <a:lnTo>
                  <a:pt x="295275" y="693024"/>
                </a:lnTo>
                <a:lnTo>
                  <a:pt x="0" y="0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25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B9B87C-D6AF-4710-859B-9E5FB7D17A35}"/>
              </a:ext>
            </a:extLst>
          </p:cNvPr>
          <p:cNvCxnSpPr>
            <a:cxnSpLocks/>
          </p:cNvCxnSpPr>
          <p:nvPr userDrawn="1"/>
        </p:nvCxnSpPr>
        <p:spPr>
          <a:xfrm>
            <a:off x="-14748" y="693315"/>
            <a:ext cx="12206751" cy="0"/>
          </a:xfrm>
          <a:prstGeom prst="line">
            <a:avLst/>
          </a:prstGeom>
          <a:ln>
            <a:solidFill>
              <a:srgbClr val="215388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30C9D2-4253-41BB-84EA-D8CD2F35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13864"/>
            <a:ext cx="2743200" cy="238243"/>
          </a:xfrm>
        </p:spPr>
        <p:txBody>
          <a:bodyPr/>
          <a:lstStyle/>
          <a:p>
            <a:fld id="{D3151540-8A94-4B03-BCAC-B31266C5E6CD}" type="datetime1">
              <a:rPr lang="fr-FR" smtClean="0"/>
              <a:t>07/01/2024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9D696574-F1C0-40C2-9E28-89085F02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3864"/>
            <a:ext cx="4114800" cy="238243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Présentation BIA Groupe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D6DF0E1-7106-41E7-BAF6-408998C1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13864"/>
            <a:ext cx="2743200" cy="238243"/>
          </a:xfrm>
        </p:spPr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Bande diagonale 6">
            <a:extLst>
              <a:ext uri="{FF2B5EF4-FFF2-40B4-BE49-F238E27FC236}">
                <a16:creationId xmlns:a16="http://schemas.microsoft.com/office/drawing/2014/main" id="{E7F9D082-DCA8-4300-8961-3F4622C27E20}"/>
              </a:ext>
            </a:extLst>
          </p:cNvPr>
          <p:cNvSpPr/>
          <p:nvPr userDrawn="1"/>
        </p:nvSpPr>
        <p:spPr>
          <a:xfrm rot="19300420" flipH="1" flipV="1">
            <a:off x="3708850" y="6670879"/>
            <a:ext cx="268096" cy="138057"/>
          </a:xfrm>
          <a:custGeom>
            <a:avLst/>
            <a:gdLst>
              <a:gd name="connsiteX0" fmla="*/ 0 w 3883843"/>
              <a:gd name="connsiteY0" fmla="*/ 2521670 h 5043340"/>
              <a:gd name="connsiteX1" fmla="*/ 1941922 w 3883843"/>
              <a:gd name="connsiteY1" fmla="*/ 0 h 5043340"/>
              <a:gd name="connsiteX2" fmla="*/ 3883843 w 3883843"/>
              <a:gd name="connsiteY2" fmla="*/ 0 h 5043340"/>
              <a:gd name="connsiteX3" fmla="*/ 0 w 3883843"/>
              <a:gd name="connsiteY3" fmla="*/ 5043340 h 5043340"/>
              <a:gd name="connsiteX4" fmla="*/ 0 w 3883843"/>
              <a:gd name="connsiteY4" fmla="*/ 2521670 h 5043340"/>
              <a:gd name="connsiteX0" fmla="*/ 0 w 3883843"/>
              <a:gd name="connsiteY0" fmla="*/ 4006635 h 6528305"/>
              <a:gd name="connsiteX1" fmla="*/ 3117955 w 3883843"/>
              <a:gd name="connsiteY1" fmla="*/ 0 h 6528305"/>
              <a:gd name="connsiteX2" fmla="*/ 3883843 w 3883843"/>
              <a:gd name="connsiteY2" fmla="*/ 1484965 h 6528305"/>
              <a:gd name="connsiteX3" fmla="*/ 0 w 3883843"/>
              <a:gd name="connsiteY3" fmla="*/ 6528305 h 6528305"/>
              <a:gd name="connsiteX4" fmla="*/ 0 w 3883843"/>
              <a:gd name="connsiteY4" fmla="*/ 4006635 h 6528305"/>
              <a:gd name="connsiteX0" fmla="*/ 0 w 5391772"/>
              <a:gd name="connsiteY0" fmla="*/ 5959194 h 6528305"/>
              <a:gd name="connsiteX1" fmla="*/ 4625884 w 5391772"/>
              <a:gd name="connsiteY1" fmla="*/ 0 h 6528305"/>
              <a:gd name="connsiteX2" fmla="*/ 5391772 w 5391772"/>
              <a:gd name="connsiteY2" fmla="*/ 1484965 h 6528305"/>
              <a:gd name="connsiteX3" fmla="*/ 1507929 w 5391772"/>
              <a:gd name="connsiteY3" fmla="*/ 6528305 h 6528305"/>
              <a:gd name="connsiteX4" fmla="*/ 0 w 5391772"/>
              <a:gd name="connsiteY4" fmla="*/ 5959194 h 6528305"/>
              <a:gd name="connsiteX0" fmla="*/ 0 w 5391772"/>
              <a:gd name="connsiteY0" fmla="*/ 5959194 h 7095879"/>
              <a:gd name="connsiteX1" fmla="*/ 4625884 w 5391772"/>
              <a:gd name="connsiteY1" fmla="*/ 0 h 7095879"/>
              <a:gd name="connsiteX2" fmla="*/ 5391772 w 5391772"/>
              <a:gd name="connsiteY2" fmla="*/ 1484965 h 7095879"/>
              <a:gd name="connsiteX3" fmla="*/ 548990 w 5391772"/>
              <a:gd name="connsiteY3" fmla="*/ 7095879 h 7095879"/>
              <a:gd name="connsiteX4" fmla="*/ 0 w 5391772"/>
              <a:gd name="connsiteY4" fmla="*/ 5959194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16920"/>
              <a:gd name="connsiteY0" fmla="*/ 5972132 h 7095879"/>
              <a:gd name="connsiteX1" fmla="*/ 4651032 w 5416920"/>
              <a:gd name="connsiteY1" fmla="*/ 0 h 7095879"/>
              <a:gd name="connsiteX2" fmla="*/ 5416920 w 5416920"/>
              <a:gd name="connsiteY2" fmla="*/ 1484965 h 7095879"/>
              <a:gd name="connsiteX3" fmla="*/ 574138 w 5416920"/>
              <a:gd name="connsiteY3" fmla="*/ 7095879 h 7095879"/>
              <a:gd name="connsiteX4" fmla="*/ 0 w 5416920"/>
              <a:gd name="connsiteY4" fmla="*/ 5972132 h 7095879"/>
              <a:gd name="connsiteX0" fmla="*/ 0 w 5270774"/>
              <a:gd name="connsiteY0" fmla="*/ 5972132 h 7095879"/>
              <a:gd name="connsiteX1" fmla="*/ 4651032 w 5270774"/>
              <a:gd name="connsiteY1" fmla="*/ 0 h 7095879"/>
              <a:gd name="connsiteX2" fmla="*/ 5270774 w 5270774"/>
              <a:gd name="connsiteY2" fmla="*/ 1242117 h 7095879"/>
              <a:gd name="connsiteX3" fmla="*/ 574138 w 5270774"/>
              <a:gd name="connsiteY3" fmla="*/ 7095879 h 7095879"/>
              <a:gd name="connsiteX4" fmla="*/ 0 w 5270774"/>
              <a:gd name="connsiteY4" fmla="*/ 5972132 h 7095879"/>
              <a:gd name="connsiteX0" fmla="*/ 0 w 5219021"/>
              <a:gd name="connsiteY0" fmla="*/ 5972132 h 7095879"/>
              <a:gd name="connsiteX1" fmla="*/ 4651032 w 5219021"/>
              <a:gd name="connsiteY1" fmla="*/ 0 h 7095879"/>
              <a:gd name="connsiteX2" fmla="*/ 5219021 w 5219021"/>
              <a:gd name="connsiteY2" fmla="*/ 1141528 h 7095879"/>
              <a:gd name="connsiteX3" fmla="*/ 574138 w 5219021"/>
              <a:gd name="connsiteY3" fmla="*/ 7095879 h 7095879"/>
              <a:gd name="connsiteX4" fmla="*/ 0 w 5219021"/>
              <a:gd name="connsiteY4" fmla="*/ 5972132 h 7095879"/>
              <a:gd name="connsiteX0" fmla="*/ 0 w 5219021"/>
              <a:gd name="connsiteY0" fmla="*/ 5967819 h 7091566"/>
              <a:gd name="connsiteX1" fmla="*/ 4642650 w 5219021"/>
              <a:gd name="connsiteY1" fmla="*/ 0 h 7091566"/>
              <a:gd name="connsiteX2" fmla="*/ 5219021 w 5219021"/>
              <a:gd name="connsiteY2" fmla="*/ 1137215 h 7091566"/>
              <a:gd name="connsiteX3" fmla="*/ 574138 w 5219021"/>
              <a:gd name="connsiteY3" fmla="*/ 7091566 h 7091566"/>
              <a:gd name="connsiteX4" fmla="*/ 0 w 5219021"/>
              <a:gd name="connsiteY4" fmla="*/ 5967819 h 7091566"/>
              <a:gd name="connsiteX0" fmla="*/ 0 w 5219021"/>
              <a:gd name="connsiteY0" fmla="*/ 5972131 h 7095878"/>
              <a:gd name="connsiteX1" fmla="*/ 4651032 w 5219021"/>
              <a:gd name="connsiteY1" fmla="*/ 0 h 7095878"/>
              <a:gd name="connsiteX2" fmla="*/ 5219021 w 5219021"/>
              <a:gd name="connsiteY2" fmla="*/ 1141527 h 7095878"/>
              <a:gd name="connsiteX3" fmla="*/ 574138 w 5219021"/>
              <a:gd name="connsiteY3" fmla="*/ 7095878 h 7095878"/>
              <a:gd name="connsiteX4" fmla="*/ 0 w 5219021"/>
              <a:gd name="connsiteY4" fmla="*/ 5972131 h 7095878"/>
              <a:gd name="connsiteX0" fmla="*/ 0 w 5219021"/>
              <a:gd name="connsiteY0" fmla="*/ 5963749 h 7087496"/>
              <a:gd name="connsiteX1" fmla="*/ 4655344 w 5219021"/>
              <a:gd name="connsiteY1" fmla="*/ 0 h 7087496"/>
              <a:gd name="connsiteX2" fmla="*/ 5219021 w 5219021"/>
              <a:gd name="connsiteY2" fmla="*/ 1133145 h 7087496"/>
              <a:gd name="connsiteX3" fmla="*/ 574138 w 5219021"/>
              <a:gd name="connsiteY3" fmla="*/ 7087496 h 7087496"/>
              <a:gd name="connsiteX4" fmla="*/ 0 w 5219021"/>
              <a:gd name="connsiteY4" fmla="*/ 5963749 h 7087496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8360 h 7062107"/>
              <a:gd name="connsiteX1" fmla="*/ 4647205 w 5219021"/>
              <a:gd name="connsiteY1" fmla="*/ 0 h 7062107"/>
              <a:gd name="connsiteX2" fmla="*/ 5219021 w 5219021"/>
              <a:gd name="connsiteY2" fmla="*/ 1107756 h 7062107"/>
              <a:gd name="connsiteX3" fmla="*/ 574138 w 5219021"/>
              <a:gd name="connsiteY3" fmla="*/ 7062107 h 7062107"/>
              <a:gd name="connsiteX4" fmla="*/ 0 w 5219021"/>
              <a:gd name="connsiteY4" fmla="*/ 5938360 h 7062107"/>
              <a:gd name="connsiteX0" fmla="*/ 0 w 5219021"/>
              <a:gd name="connsiteY0" fmla="*/ 5955124 h 7078871"/>
              <a:gd name="connsiteX1" fmla="*/ 4638580 w 5219021"/>
              <a:gd name="connsiteY1" fmla="*/ 0 h 7078871"/>
              <a:gd name="connsiteX2" fmla="*/ 5219021 w 5219021"/>
              <a:gd name="connsiteY2" fmla="*/ 1124520 h 7078871"/>
              <a:gd name="connsiteX3" fmla="*/ 574138 w 5219021"/>
              <a:gd name="connsiteY3" fmla="*/ 7078871 h 7078871"/>
              <a:gd name="connsiteX4" fmla="*/ 0 w 5219021"/>
              <a:gd name="connsiteY4" fmla="*/ 5955124 h 7078871"/>
              <a:gd name="connsiteX0" fmla="*/ 0 w 5219021"/>
              <a:gd name="connsiteY0" fmla="*/ 5959436 h 7083183"/>
              <a:gd name="connsiteX1" fmla="*/ 4646963 w 5219021"/>
              <a:gd name="connsiteY1" fmla="*/ 0 h 7083183"/>
              <a:gd name="connsiteX2" fmla="*/ 5219021 w 5219021"/>
              <a:gd name="connsiteY2" fmla="*/ 1128832 h 7083183"/>
              <a:gd name="connsiteX3" fmla="*/ 574138 w 5219021"/>
              <a:gd name="connsiteY3" fmla="*/ 7083183 h 7083183"/>
              <a:gd name="connsiteX4" fmla="*/ 0 w 5219021"/>
              <a:gd name="connsiteY4" fmla="*/ 5959436 h 7083183"/>
              <a:gd name="connsiteX0" fmla="*/ 0 w 5227403"/>
              <a:gd name="connsiteY0" fmla="*/ 5959436 h 7083183"/>
              <a:gd name="connsiteX1" fmla="*/ 4646963 w 5227403"/>
              <a:gd name="connsiteY1" fmla="*/ 0 h 7083183"/>
              <a:gd name="connsiteX2" fmla="*/ 5227403 w 5227403"/>
              <a:gd name="connsiteY2" fmla="*/ 1124519 h 7083183"/>
              <a:gd name="connsiteX3" fmla="*/ 574138 w 5227403"/>
              <a:gd name="connsiteY3" fmla="*/ 7083183 h 7083183"/>
              <a:gd name="connsiteX4" fmla="*/ 0 w 5227403"/>
              <a:gd name="connsiteY4" fmla="*/ 5959436 h 7083183"/>
              <a:gd name="connsiteX0" fmla="*/ 0 w 5227403"/>
              <a:gd name="connsiteY0" fmla="*/ 5959436 h 7558053"/>
              <a:gd name="connsiteX1" fmla="*/ 4646963 w 5227403"/>
              <a:gd name="connsiteY1" fmla="*/ 0 h 7558053"/>
              <a:gd name="connsiteX2" fmla="*/ 5227403 w 5227403"/>
              <a:gd name="connsiteY2" fmla="*/ 1124519 h 7558053"/>
              <a:gd name="connsiteX3" fmla="*/ 136292 w 5227403"/>
              <a:gd name="connsiteY3" fmla="*/ 7558052 h 7558053"/>
              <a:gd name="connsiteX4" fmla="*/ 0 w 5227403"/>
              <a:gd name="connsiteY4" fmla="*/ 5959436 h 7558053"/>
              <a:gd name="connsiteX0" fmla="*/ 0 w 6826905"/>
              <a:gd name="connsiteY0" fmla="*/ 5580987 h 7558053"/>
              <a:gd name="connsiteX1" fmla="*/ 6246465 w 6826905"/>
              <a:gd name="connsiteY1" fmla="*/ 0 h 7558053"/>
              <a:gd name="connsiteX2" fmla="*/ 6826905 w 6826905"/>
              <a:gd name="connsiteY2" fmla="*/ 1124519 h 7558053"/>
              <a:gd name="connsiteX3" fmla="*/ 1735794 w 6826905"/>
              <a:gd name="connsiteY3" fmla="*/ 7558052 h 7558053"/>
              <a:gd name="connsiteX4" fmla="*/ 0 w 6826905"/>
              <a:gd name="connsiteY4" fmla="*/ 5580987 h 7558053"/>
              <a:gd name="connsiteX0" fmla="*/ 0 w 6826905"/>
              <a:gd name="connsiteY0" fmla="*/ 5580987 h 7471260"/>
              <a:gd name="connsiteX1" fmla="*/ 6246465 w 6826905"/>
              <a:gd name="connsiteY1" fmla="*/ 0 h 7471260"/>
              <a:gd name="connsiteX2" fmla="*/ 6826905 w 6826905"/>
              <a:gd name="connsiteY2" fmla="*/ 1124519 h 7471260"/>
              <a:gd name="connsiteX3" fmla="*/ 2037962 w 6826905"/>
              <a:gd name="connsiteY3" fmla="*/ 7471261 h 7471260"/>
              <a:gd name="connsiteX4" fmla="*/ 0 w 6826905"/>
              <a:gd name="connsiteY4" fmla="*/ 5580987 h 7471260"/>
              <a:gd name="connsiteX0" fmla="*/ 7 w 6464296"/>
              <a:gd name="connsiteY0" fmla="*/ 5476839 h 7471260"/>
              <a:gd name="connsiteX1" fmla="*/ 5883856 w 6464296"/>
              <a:gd name="connsiteY1" fmla="*/ 0 h 7471260"/>
              <a:gd name="connsiteX2" fmla="*/ 6464296 w 6464296"/>
              <a:gd name="connsiteY2" fmla="*/ 1124519 h 7471260"/>
              <a:gd name="connsiteX3" fmla="*/ 1675353 w 6464296"/>
              <a:gd name="connsiteY3" fmla="*/ 7471261 h 7471260"/>
              <a:gd name="connsiteX4" fmla="*/ 7 w 6464296"/>
              <a:gd name="connsiteY4" fmla="*/ 5476839 h 7471260"/>
              <a:gd name="connsiteX0" fmla="*/ -6 w 6585155"/>
              <a:gd name="connsiteY0" fmla="*/ 5511561 h 7471260"/>
              <a:gd name="connsiteX1" fmla="*/ 6004715 w 6585155"/>
              <a:gd name="connsiteY1" fmla="*/ 0 h 7471260"/>
              <a:gd name="connsiteX2" fmla="*/ 6585155 w 6585155"/>
              <a:gd name="connsiteY2" fmla="*/ 1124519 h 7471260"/>
              <a:gd name="connsiteX3" fmla="*/ 1796212 w 6585155"/>
              <a:gd name="connsiteY3" fmla="*/ 7471261 h 7471260"/>
              <a:gd name="connsiteX4" fmla="*/ -6 w 6585155"/>
              <a:gd name="connsiteY4" fmla="*/ 5511561 h 7471260"/>
              <a:gd name="connsiteX0" fmla="*/ -6 w 6585155"/>
              <a:gd name="connsiteY0" fmla="*/ 5511561 h 7556081"/>
              <a:gd name="connsiteX1" fmla="*/ 6004715 w 6585155"/>
              <a:gd name="connsiteY1" fmla="*/ 0 h 7556081"/>
              <a:gd name="connsiteX2" fmla="*/ 6585155 w 6585155"/>
              <a:gd name="connsiteY2" fmla="*/ 1124519 h 7556081"/>
              <a:gd name="connsiteX3" fmla="*/ 1797978 w 6585155"/>
              <a:gd name="connsiteY3" fmla="*/ 7556083 h 7556081"/>
              <a:gd name="connsiteX4" fmla="*/ -6 w 6585155"/>
              <a:gd name="connsiteY4" fmla="*/ 5511561 h 7556081"/>
              <a:gd name="connsiteX0" fmla="*/ 2 w 6144601"/>
              <a:gd name="connsiteY0" fmla="*/ 6238394 h 7556081"/>
              <a:gd name="connsiteX1" fmla="*/ 5564161 w 6144601"/>
              <a:gd name="connsiteY1" fmla="*/ 0 h 7556081"/>
              <a:gd name="connsiteX2" fmla="*/ 6144601 w 6144601"/>
              <a:gd name="connsiteY2" fmla="*/ 1124519 h 7556081"/>
              <a:gd name="connsiteX3" fmla="*/ 1357424 w 6144601"/>
              <a:gd name="connsiteY3" fmla="*/ 7556083 h 7556081"/>
              <a:gd name="connsiteX4" fmla="*/ 2 w 6144601"/>
              <a:gd name="connsiteY4" fmla="*/ 6238394 h 7556081"/>
              <a:gd name="connsiteX0" fmla="*/ 2 w 7068638"/>
              <a:gd name="connsiteY0" fmla="*/ 6238394 h 7556081"/>
              <a:gd name="connsiteX1" fmla="*/ 5564161 w 7068638"/>
              <a:gd name="connsiteY1" fmla="*/ 0 h 7556081"/>
              <a:gd name="connsiteX2" fmla="*/ 7068645 w 7068638"/>
              <a:gd name="connsiteY2" fmla="*/ 1712486 h 7556081"/>
              <a:gd name="connsiteX3" fmla="*/ 1357424 w 7068638"/>
              <a:gd name="connsiteY3" fmla="*/ 7556083 h 7556081"/>
              <a:gd name="connsiteX4" fmla="*/ 2 w 7068638"/>
              <a:gd name="connsiteY4" fmla="*/ 6238394 h 7556081"/>
              <a:gd name="connsiteX0" fmla="*/ 2 w 7912964"/>
              <a:gd name="connsiteY0" fmla="*/ 6238394 h 7556081"/>
              <a:gd name="connsiteX1" fmla="*/ 5564161 w 7912964"/>
              <a:gd name="connsiteY1" fmla="*/ 0 h 7556081"/>
              <a:gd name="connsiteX2" fmla="*/ 7912959 w 7912964"/>
              <a:gd name="connsiteY2" fmla="*/ 1384642 h 7556081"/>
              <a:gd name="connsiteX3" fmla="*/ 1357424 w 7912964"/>
              <a:gd name="connsiteY3" fmla="*/ 7556083 h 7556081"/>
              <a:gd name="connsiteX4" fmla="*/ 2 w 7912964"/>
              <a:gd name="connsiteY4" fmla="*/ 6238394 h 7556081"/>
              <a:gd name="connsiteX0" fmla="*/ 2 w 7912964"/>
              <a:gd name="connsiteY0" fmla="*/ 6109307 h 7426994"/>
              <a:gd name="connsiteX1" fmla="*/ 6600311 w 7912964"/>
              <a:gd name="connsiteY1" fmla="*/ 2 h 7426994"/>
              <a:gd name="connsiteX2" fmla="*/ 7912959 w 7912964"/>
              <a:gd name="connsiteY2" fmla="*/ 1255555 h 7426994"/>
              <a:gd name="connsiteX3" fmla="*/ 1357424 w 7912964"/>
              <a:gd name="connsiteY3" fmla="*/ 7426996 h 7426994"/>
              <a:gd name="connsiteX4" fmla="*/ 2 w 7912964"/>
              <a:gd name="connsiteY4" fmla="*/ 6109307 h 7426994"/>
              <a:gd name="connsiteX0" fmla="*/ 2 w 7912964"/>
              <a:gd name="connsiteY0" fmla="*/ 5756524 h 7074211"/>
              <a:gd name="connsiteX1" fmla="*/ 7154730 w 7912964"/>
              <a:gd name="connsiteY1" fmla="*/ -2 h 7074211"/>
              <a:gd name="connsiteX2" fmla="*/ 7912959 w 7912964"/>
              <a:gd name="connsiteY2" fmla="*/ 902772 h 7074211"/>
              <a:gd name="connsiteX3" fmla="*/ 1357424 w 7912964"/>
              <a:gd name="connsiteY3" fmla="*/ 7074213 h 7074211"/>
              <a:gd name="connsiteX4" fmla="*/ 2 w 7912964"/>
              <a:gd name="connsiteY4" fmla="*/ 5756524 h 7074211"/>
              <a:gd name="connsiteX0" fmla="*/ 0 w 7356801"/>
              <a:gd name="connsiteY0" fmla="*/ 6194147 h 7074211"/>
              <a:gd name="connsiteX1" fmla="*/ 6598567 w 7356801"/>
              <a:gd name="connsiteY1" fmla="*/ -2 h 7074211"/>
              <a:gd name="connsiteX2" fmla="*/ 7356796 w 7356801"/>
              <a:gd name="connsiteY2" fmla="*/ 902772 h 7074211"/>
              <a:gd name="connsiteX3" fmla="*/ 801261 w 7356801"/>
              <a:gd name="connsiteY3" fmla="*/ 7074213 h 7074211"/>
              <a:gd name="connsiteX4" fmla="*/ 0 w 7356801"/>
              <a:gd name="connsiteY4" fmla="*/ 6194147 h 7074211"/>
              <a:gd name="connsiteX0" fmla="*/ -2 w 7043161"/>
              <a:gd name="connsiteY0" fmla="*/ 5526951 h 7074211"/>
              <a:gd name="connsiteX1" fmla="*/ 6284927 w 7043161"/>
              <a:gd name="connsiteY1" fmla="*/ -2 h 7074211"/>
              <a:gd name="connsiteX2" fmla="*/ 7043156 w 7043161"/>
              <a:gd name="connsiteY2" fmla="*/ 902772 h 7074211"/>
              <a:gd name="connsiteX3" fmla="*/ 487621 w 7043161"/>
              <a:gd name="connsiteY3" fmla="*/ 7074213 h 7074211"/>
              <a:gd name="connsiteX4" fmla="*/ -2 w 7043161"/>
              <a:gd name="connsiteY4" fmla="*/ 5526951 h 7074211"/>
              <a:gd name="connsiteX0" fmla="*/ -2 w 7043161"/>
              <a:gd name="connsiteY0" fmla="*/ 5526951 h 7072379"/>
              <a:gd name="connsiteX1" fmla="*/ 6284927 w 7043161"/>
              <a:gd name="connsiteY1" fmla="*/ -2 h 7072379"/>
              <a:gd name="connsiteX2" fmla="*/ 7043156 w 7043161"/>
              <a:gd name="connsiteY2" fmla="*/ 902772 h 7072379"/>
              <a:gd name="connsiteX3" fmla="*/ 719692 w 7043161"/>
              <a:gd name="connsiteY3" fmla="*/ 7072381 h 7072379"/>
              <a:gd name="connsiteX4" fmla="*/ -2 w 7043161"/>
              <a:gd name="connsiteY4" fmla="*/ 5526951 h 7072379"/>
              <a:gd name="connsiteX0" fmla="*/ -6 w 6800400"/>
              <a:gd name="connsiteY0" fmla="*/ 6158121 h 7072379"/>
              <a:gd name="connsiteX1" fmla="*/ 6042166 w 6800400"/>
              <a:gd name="connsiteY1" fmla="*/ -2 h 7072379"/>
              <a:gd name="connsiteX2" fmla="*/ 6800395 w 6800400"/>
              <a:gd name="connsiteY2" fmla="*/ 902772 h 7072379"/>
              <a:gd name="connsiteX3" fmla="*/ 476931 w 6800400"/>
              <a:gd name="connsiteY3" fmla="*/ 7072381 h 7072379"/>
              <a:gd name="connsiteX4" fmla="*/ -6 w 6800400"/>
              <a:gd name="connsiteY4" fmla="*/ 6158121 h 7072379"/>
              <a:gd name="connsiteX0" fmla="*/ 5 w 6984995"/>
              <a:gd name="connsiteY0" fmla="*/ 6222882 h 7072379"/>
              <a:gd name="connsiteX1" fmla="*/ 6226761 w 6984995"/>
              <a:gd name="connsiteY1" fmla="*/ -2 h 7072379"/>
              <a:gd name="connsiteX2" fmla="*/ 6984990 w 6984995"/>
              <a:gd name="connsiteY2" fmla="*/ 902772 h 7072379"/>
              <a:gd name="connsiteX3" fmla="*/ 661526 w 6984995"/>
              <a:gd name="connsiteY3" fmla="*/ 7072381 h 7072379"/>
              <a:gd name="connsiteX4" fmla="*/ 5 w 6984995"/>
              <a:gd name="connsiteY4" fmla="*/ 6222882 h 7072379"/>
              <a:gd name="connsiteX0" fmla="*/ 5 w 6984995"/>
              <a:gd name="connsiteY0" fmla="*/ 6255282 h 7104779"/>
              <a:gd name="connsiteX1" fmla="*/ 6319071 w 6984995"/>
              <a:gd name="connsiteY1" fmla="*/ 7 h 7104779"/>
              <a:gd name="connsiteX2" fmla="*/ 6984990 w 6984995"/>
              <a:gd name="connsiteY2" fmla="*/ 935172 h 7104779"/>
              <a:gd name="connsiteX3" fmla="*/ 661526 w 6984995"/>
              <a:gd name="connsiteY3" fmla="*/ 7104781 h 7104779"/>
              <a:gd name="connsiteX4" fmla="*/ 5 w 6984995"/>
              <a:gd name="connsiteY4" fmla="*/ 6255282 h 710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995" h="7104779">
                <a:moveTo>
                  <a:pt x="5" y="6255282"/>
                </a:moveTo>
                <a:lnTo>
                  <a:pt x="6319071" y="7"/>
                </a:lnTo>
                <a:lnTo>
                  <a:pt x="6984990" y="935172"/>
                </a:lnTo>
                <a:lnTo>
                  <a:pt x="661526" y="7104781"/>
                </a:lnTo>
                <a:lnTo>
                  <a:pt x="5" y="6255282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signe, assiette, dessin, gens&#10;&#10;Description générée automatiquement">
            <a:extLst>
              <a:ext uri="{FF2B5EF4-FFF2-40B4-BE49-F238E27FC236}">
                <a16:creationId xmlns:a16="http://schemas.microsoft.com/office/drawing/2014/main" id="{528AE050-ABA4-4C54-8DE8-BD51E197DE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300" y="76928"/>
            <a:ext cx="1029857" cy="54287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49E9EDE1-3E50-4C44-B11F-5DCAC324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136" y="21377"/>
            <a:ext cx="7648854" cy="693025"/>
          </a:xfrm>
          <a:ln>
            <a:noFill/>
          </a:ln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Bande diagonale 6">
            <a:extLst>
              <a:ext uri="{FF2B5EF4-FFF2-40B4-BE49-F238E27FC236}">
                <a16:creationId xmlns:a16="http://schemas.microsoft.com/office/drawing/2014/main" id="{D353BECE-AD0B-46E7-9342-AD0F1631B214}"/>
              </a:ext>
            </a:extLst>
          </p:cNvPr>
          <p:cNvSpPr/>
          <p:nvPr userDrawn="1"/>
        </p:nvSpPr>
        <p:spPr>
          <a:xfrm rot="19300420" flipH="1" flipV="1">
            <a:off x="8247952" y="6663956"/>
            <a:ext cx="268096" cy="138057"/>
          </a:xfrm>
          <a:custGeom>
            <a:avLst/>
            <a:gdLst>
              <a:gd name="connsiteX0" fmla="*/ 0 w 3883843"/>
              <a:gd name="connsiteY0" fmla="*/ 2521670 h 5043340"/>
              <a:gd name="connsiteX1" fmla="*/ 1941922 w 3883843"/>
              <a:gd name="connsiteY1" fmla="*/ 0 h 5043340"/>
              <a:gd name="connsiteX2" fmla="*/ 3883843 w 3883843"/>
              <a:gd name="connsiteY2" fmla="*/ 0 h 5043340"/>
              <a:gd name="connsiteX3" fmla="*/ 0 w 3883843"/>
              <a:gd name="connsiteY3" fmla="*/ 5043340 h 5043340"/>
              <a:gd name="connsiteX4" fmla="*/ 0 w 3883843"/>
              <a:gd name="connsiteY4" fmla="*/ 2521670 h 5043340"/>
              <a:gd name="connsiteX0" fmla="*/ 0 w 3883843"/>
              <a:gd name="connsiteY0" fmla="*/ 4006635 h 6528305"/>
              <a:gd name="connsiteX1" fmla="*/ 3117955 w 3883843"/>
              <a:gd name="connsiteY1" fmla="*/ 0 h 6528305"/>
              <a:gd name="connsiteX2" fmla="*/ 3883843 w 3883843"/>
              <a:gd name="connsiteY2" fmla="*/ 1484965 h 6528305"/>
              <a:gd name="connsiteX3" fmla="*/ 0 w 3883843"/>
              <a:gd name="connsiteY3" fmla="*/ 6528305 h 6528305"/>
              <a:gd name="connsiteX4" fmla="*/ 0 w 3883843"/>
              <a:gd name="connsiteY4" fmla="*/ 4006635 h 6528305"/>
              <a:gd name="connsiteX0" fmla="*/ 0 w 5391772"/>
              <a:gd name="connsiteY0" fmla="*/ 5959194 h 6528305"/>
              <a:gd name="connsiteX1" fmla="*/ 4625884 w 5391772"/>
              <a:gd name="connsiteY1" fmla="*/ 0 h 6528305"/>
              <a:gd name="connsiteX2" fmla="*/ 5391772 w 5391772"/>
              <a:gd name="connsiteY2" fmla="*/ 1484965 h 6528305"/>
              <a:gd name="connsiteX3" fmla="*/ 1507929 w 5391772"/>
              <a:gd name="connsiteY3" fmla="*/ 6528305 h 6528305"/>
              <a:gd name="connsiteX4" fmla="*/ 0 w 5391772"/>
              <a:gd name="connsiteY4" fmla="*/ 5959194 h 6528305"/>
              <a:gd name="connsiteX0" fmla="*/ 0 w 5391772"/>
              <a:gd name="connsiteY0" fmla="*/ 5959194 h 7095879"/>
              <a:gd name="connsiteX1" fmla="*/ 4625884 w 5391772"/>
              <a:gd name="connsiteY1" fmla="*/ 0 h 7095879"/>
              <a:gd name="connsiteX2" fmla="*/ 5391772 w 5391772"/>
              <a:gd name="connsiteY2" fmla="*/ 1484965 h 7095879"/>
              <a:gd name="connsiteX3" fmla="*/ 548990 w 5391772"/>
              <a:gd name="connsiteY3" fmla="*/ 7095879 h 7095879"/>
              <a:gd name="connsiteX4" fmla="*/ 0 w 5391772"/>
              <a:gd name="connsiteY4" fmla="*/ 5959194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16920"/>
              <a:gd name="connsiteY0" fmla="*/ 5972132 h 7095879"/>
              <a:gd name="connsiteX1" fmla="*/ 4651032 w 5416920"/>
              <a:gd name="connsiteY1" fmla="*/ 0 h 7095879"/>
              <a:gd name="connsiteX2" fmla="*/ 5416920 w 5416920"/>
              <a:gd name="connsiteY2" fmla="*/ 1484965 h 7095879"/>
              <a:gd name="connsiteX3" fmla="*/ 574138 w 5416920"/>
              <a:gd name="connsiteY3" fmla="*/ 7095879 h 7095879"/>
              <a:gd name="connsiteX4" fmla="*/ 0 w 5416920"/>
              <a:gd name="connsiteY4" fmla="*/ 5972132 h 7095879"/>
              <a:gd name="connsiteX0" fmla="*/ 0 w 5270774"/>
              <a:gd name="connsiteY0" fmla="*/ 5972132 h 7095879"/>
              <a:gd name="connsiteX1" fmla="*/ 4651032 w 5270774"/>
              <a:gd name="connsiteY1" fmla="*/ 0 h 7095879"/>
              <a:gd name="connsiteX2" fmla="*/ 5270774 w 5270774"/>
              <a:gd name="connsiteY2" fmla="*/ 1242117 h 7095879"/>
              <a:gd name="connsiteX3" fmla="*/ 574138 w 5270774"/>
              <a:gd name="connsiteY3" fmla="*/ 7095879 h 7095879"/>
              <a:gd name="connsiteX4" fmla="*/ 0 w 5270774"/>
              <a:gd name="connsiteY4" fmla="*/ 5972132 h 7095879"/>
              <a:gd name="connsiteX0" fmla="*/ 0 w 5219021"/>
              <a:gd name="connsiteY0" fmla="*/ 5972132 h 7095879"/>
              <a:gd name="connsiteX1" fmla="*/ 4651032 w 5219021"/>
              <a:gd name="connsiteY1" fmla="*/ 0 h 7095879"/>
              <a:gd name="connsiteX2" fmla="*/ 5219021 w 5219021"/>
              <a:gd name="connsiteY2" fmla="*/ 1141528 h 7095879"/>
              <a:gd name="connsiteX3" fmla="*/ 574138 w 5219021"/>
              <a:gd name="connsiteY3" fmla="*/ 7095879 h 7095879"/>
              <a:gd name="connsiteX4" fmla="*/ 0 w 5219021"/>
              <a:gd name="connsiteY4" fmla="*/ 5972132 h 7095879"/>
              <a:gd name="connsiteX0" fmla="*/ 0 w 5219021"/>
              <a:gd name="connsiteY0" fmla="*/ 5967819 h 7091566"/>
              <a:gd name="connsiteX1" fmla="*/ 4642650 w 5219021"/>
              <a:gd name="connsiteY1" fmla="*/ 0 h 7091566"/>
              <a:gd name="connsiteX2" fmla="*/ 5219021 w 5219021"/>
              <a:gd name="connsiteY2" fmla="*/ 1137215 h 7091566"/>
              <a:gd name="connsiteX3" fmla="*/ 574138 w 5219021"/>
              <a:gd name="connsiteY3" fmla="*/ 7091566 h 7091566"/>
              <a:gd name="connsiteX4" fmla="*/ 0 w 5219021"/>
              <a:gd name="connsiteY4" fmla="*/ 5967819 h 7091566"/>
              <a:gd name="connsiteX0" fmla="*/ 0 w 5219021"/>
              <a:gd name="connsiteY0" fmla="*/ 5972131 h 7095878"/>
              <a:gd name="connsiteX1" fmla="*/ 4651032 w 5219021"/>
              <a:gd name="connsiteY1" fmla="*/ 0 h 7095878"/>
              <a:gd name="connsiteX2" fmla="*/ 5219021 w 5219021"/>
              <a:gd name="connsiteY2" fmla="*/ 1141527 h 7095878"/>
              <a:gd name="connsiteX3" fmla="*/ 574138 w 5219021"/>
              <a:gd name="connsiteY3" fmla="*/ 7095878 h 7095878"/>
              <a:gd name="connsiteX4" fmla="*/ 0 w 5219021"/>
              <a:gd name="connsiteY4" fmla="*/ 5972131 h 7095878"/>
              <a:gd name="connsiteX0" fmla="*/ 0 w 5219021"/>
              <a:gd name="connsiteY0" fmla="*/ 5963749 h 7087496"/>
              <a:gd name="connsiteX1" fmla="*/ 4655344 w 5219021"/>
              <a:gd name="connsiteY1" fmla="*/ 0 h 7087496"/>
              <a:gd name="connsiteX2" fmla="*/ 5219021 w 5219021"/>
              <a:gd name="connsiteY2" fmla="*/ 1133145 h 7087496"/>
              <a:gd name="connsiteX3" fmla="*/ 574138 w 5219021"/>
              <a:gd name="connsiteY3" fmla="*/ 7087496 h 7087496"/>
              <a:gd name="connsiteX4" fmla="*/ 0 w 5219021"/>
              <a:gd name="connsiteY4" fmla="*/ 5963749 h 7087496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8360 h 7062107"/>
              <a:gd name="connsiteX1" fmla="*/ 4647205 w 5219021"/>
              <a:gd name="connsiteY1" fmla="*/ 0 h 7062107"/>
              <a:gd name="connsiteX2" fmla="*/ 5219021 w 5219021"/>
              <a:gd name="connsiteY2" fmla="*/ 1107756 h 7062107"/>
              <a:gd name="connsiteX3" fmla="*/ 574138 w 5219021"/>
              <a:gd name="connsiteY3" fmla="*/ 7062107 h 7062107"/>
              <a:gd name="connsiteX4" fmla="*/ 0 w 5219021"/>
              <a:gd name="connsiteY4" fmla="*/ 5938360 h 7062107"/>
              <a:gd name="connsiteX0" fmla="*/ 0 w 5219021"/>
              <a:gd name="connsiteY0" fmla="*/ 5955124 h 7078871"/>
              <a:gd name="connsiteX1" fmla="*/ 4638580 w 5219021"/>
              <a:gd name="connsiteY1" fmla="*/ 0 h 7078871"/>
              <a:gd name="connsiteX2" fmla="*/ 5219021 w 5219021"/>
              <a:gd name="connsiteY2" fmla="*/ 1124520 h 7078871"/>
              <a:gd name="connsiteX3" fmla="*/ 574138 w 5219021"/>
              <a:gd name="connsiteY3" fmla="*/ 7078871 h 7078871"/>
              <a:gd name="connsiteX4" fmla="*/ 0 w 5219021"/>
              <a:gd name="connsiteY4" fmla="*/ 5955124 h 7078871"/>
              <a:gd name="connsiteX0" fmla="*/ 0 w 5219021"/>
              <a:gd name="connsiteY0" fmla="*/ 5959436 h 7083183"/>
              <a:gd name="connsiteX1" fmla="*/ 4646963 w 5219021"/>
              <a:gd name="connsiteY1" fmla="*/ 0 h 7083183"/>
              <a:gd name="connsiteX2" fmla="*/ 5219021 w 5219021"/>
              <a:gd name="connsiteY2" fmla="*/ 1128832 h 7083183"/>
              <a:gd name="connsiteX3" fmla="*/ 574138 w 5219021"/>
              <a:gd name="connsiteY3" fmla="*/ 7083183 h 7083183"/>
              <a:gd name="connsiteX4" fmla="*/ 0 w 5219021"/>
              <a:gd name="connsiteY4" fmla="*/ 5959436 h 7083183"/>
              <a:gd name="connsiteX0" fmla="*/ 0 w 5227403"/>
              <a:gd name="connsiteY0" fmla="*/ 5959436 h 7083183"/>
              <a:gd name="connsiteX1" fmla="*/ 4646963 w 5227403"/>
              <a:gd name="connsiteY1" fmla="*/ 0 h 7083183"/>
              <a:gd name="connsiteX2" fmla="*/ 5227403 w 5227403"/>
              <a:gd name="connsiteY2" fmla="*/ 1124519 h 7083183"/>
              <a:gd name="connsiteX3" fmla="*/ 574138 w 5227403"/>
              <a:gd name="connsiteY3" fmla="*/ 7083183 h 7083183"/>
              <a:gd name="connsiteX4" fmla="*/ 0 w 5227403"/>
              <a:gd name="connsiteY4" fmla="*/ 5959436 h 7083183"/>
              <a:gd name="connsiteX0" fmla="*/ 0 w 5227403"/>
              <a:gd name="connsiteY0" fmla="*/ 5959436 h 7558053"/>
              <a:gd name="connsiteX1" fmla="*/ 4646963 w 5227403"/>
              <a:gd name="connsiteY1" fmla="*/ 0 h 7558053"/>
              <a:gd name="connsiteX2" fmla="*/ 5227403 w 5227403"/>
              <a:gd name="connsiteY2" fmla="*/ 1124519 h 7558053"/>
              <a:gd name="connsiteX3" fmla="*/ 136292 w 5227403"/>
              <a:gd name="connsiteY3" fmla="*/ 7558052 h 7558053"/>
              <a:gd name="connsiteX4" fmla="*/ 0 w 5227403"/>
              <a:gd name="connsiteY4" fmla="*/ 5959436 h 7558053"/>
              <a:gd name="connsiteX0" fmla="*/ 0 w 6826905"/>
              <a:gd name="connsiteY0" fmla="*/ 5580987 h 7558053"/>
              <a:gd name="connsiteX1" fmla="*/ 6246465 w 6826905"/>
              <a:gd name="connsiteY1" fmla="*/ 0 h 7558053"/>
              <a:gd name="connsiteX2" fmla="*/ 6826905 w 6826905"/>
              <a:gd name="connsiteY2" fmla="*/ 1124519 h 7558053"/>
              <a:gd name="connsiteX3" fmla="*/ 1735794 w 6826905"/>
              <a:gd name="connsiteY3" fmla="*/ 7558052 h 7558053"/>
              <a:gd name="connsiteX4" fmla="*/ 0 w 6826905"/>
              <a:gd name="connsiteY4" fmla="*/ 5580987 h 7558053"/>
              <a:gd name="connsiteX0" fmla="*/ 0 w 6826905"/>
              <a:gd name="connsiteY0" fmla="*/ 5580987 h 7471260"/>
              <a:gd name="connsiteX1" fmla="*/ 6246465 w 6826905"/>
              <a:gd name="connsiteY1" fmla="*/ 0 h 7471260"/>
              <a:gd name="connsiteX2" fmla="*/ 6826905 w 6826905"/>
              <a:gd name="connsiteY2" fmla="*/ 1124519 h 7471260"/>
              <a:gd name="connsiteX3" fmla="*/ 2037962 w 6826905"/>
              <a:gd name="connsiteY3" fmla="*/ 7471261 h 7471260"/>
              <a:gd name="connsiteX4" fmla="*/ 0 w 6826905"/>
              <a:gd name="connsiteY4" fmla="*/ 5580987 h 7471260"/>
              <a:gd name="connsiteX0" fmla="*/ 7 w 6464296"/>
              <a:gd name="connsiteY0" fmla="*/ 5476839 h 7471260"/>
              <a:gd name="connsiteX1" fmla="*/ 5883856 w 6464296"/>
              <a:gd name="connsiteY1" fmla="*/ 0 h 7471260"/>
              <a:gd name="connsiteX2" fmla="*/ 6464296 w 6464296"/>
              <a:gd name="connsiteY2" fmla="*/ 1124519 h 7471260"/>
              <a:gd name="connsiteX3" fmla="*/ 1675353 w 6464296"/>
              <a:gd name="connsiteY3" fmla="*/ 7471261 h 7471260"/>
              <a:gd name="connsiteX4" fmla="*/ 7 w 6464296"/>
              <a:gd name="connsiteY4" fmla="*/ 5476839 h 7471260"/>
              <a:gd name="connsiteX0" fmla="*/ -6 w 6585155"/>
              <a:gd name="connsiteY0" fmla="*/ 5511561 h 7471260"/>
              <a:gd name="connsiteX1" fmla="*/ 6004715 w 6585155"/>
              <a:gd name="connsiteY1" fmla="*/ 0 h 7471260"/>
              <a:gd name="connsiteX2" fmla="*/ 6585155 w 6585155"/>
              <a:gd name="connsiteY2" fmla="*/ 1124519 h 7471260"/>
              <a:gd name="connsiteX3" fmla="*/ 1796212 w 6585155"/>
              <a:gd name="connsiteY3" fmla="*/ 7471261 h 7471260"/>
              <a:gd name="connsiteX4" fmla="*/ -6 w 6585155"/>
              <a:gd name="connsiteY4" fmla="*/ 5511561 h 7471260"/>
              <a:gd name="connsiteX0" fmla="*/ -6 w 6585155"/>
              <a:gd name="connsiteY0" fmla="*/ 5511561 h 7556081"/>
              <a:gd name="connsiteX1" fmla="*/ 6004715 w 6585155"/>
              <a:gd name="connsiteY1" fmla="*/ 0 h 7556081"/>
              <a:gd name="connsiteX2" fmla="*/ 6585155 w 6585155"/>
              <a:gd name="connsiteY2" fmla="*/ 1124519 h 7556081"/>
              <a:gd name="connsiteX3" fmla="*/ 1797978 w 6585155"/>
              <a:gd name="connsiteY3" fmla="*/ 7556083 h 7556081"/>
              <a:gd name="connsiteX4" fmla="*/ -6 w 6585155"/>
              <a:gd name="connsiteY4" fmla="*/ 5511561 h 7556081"/>
              <a:gd name="connsiteX0" fmla="*/ 2 w 6144601"/>
              <a:gd name="connsiteY0" fmla="*/ 6238394 h 7556081"/>
              <a:gd name="connsiteX1" fmla="*/ 5564161 w 6144601"/>
              <a:gd name="connsiteY1" fmla="*/ 0 h 7556081"/>
              <a:gd name="connsiteX2" fmla="*/ 6144601 w 6144601"/>
              <a:gd name="connsiteY2" fmla="*/ 1124519 h 7556081"/>
              <a:gd name="connsiteX3" fmla="*/ 1357424 w 6144601"/>
              <a:gd name="connsiteY3" fmla="*/ 7556083 h 7556081"/>
              <a:gd name="connsiteX4" fmla="*/ 2 w 6144601"/>
              <a:gd name="connsiteY4" fmla="*/ 6238394 h 7556081"/>
              <a:gd name="connsiteX0" fmla="*/ 2 w 7068638"/>
              <a:gd name="connsiteY0" fmla="*/ 6238394 h 7556081"/>
              <a:gd name="connsiteX1" fmla="*/ 5564161 w 7068638"/>
              <a:gd name="connsiteY1" fmla="*/ 0 h 7556081"/>
              <a:gd name="connsiteX2" fmla="*/ 7068645 w 7068638"/>
              <a:gd name="connsiteY2" fmla="*/ 1712486 h 7556081"/>
              <a:gd name="connsiteX3" fmla="*/ 1357424 w 7068638"/>
              <a:gd name="connsiteY3" fmla="*/ 7556083 h 7556081"/>
              <a:gd name="connsiteX4" fmla="*/ 2 w 7068638"/>
              <a:gd name="connsiteY4" fmla="*/ 6238394 h 7556081"/>
              <a:gd name="connsiteX0" fmla="*/ 2 w 7912964"/>
              <a:gd name="connsiteY0" fmla="*/ 6238394 h 7556081"/>
              <a:gd name="connsiteX1" fmla="*/ 5564161 w 7912964"/>
              <a:gd name="connsiteY1" fmla="*/ 0 h 7556081"/>
              <a:gd name="connsiteX2" fmla="*/ 7912959 w 7912964"/>
              <a:gd name="connsiteY2" fmla="*/ 1384642 h 7556081"/>
              <a:gd name="connsiteX3" fmla="*/ 1357424 w 7912964"/>
              <a:gd name="connsiteY3" fmla="*/ 7556083 h 7556081"/>
              <a:gd name="connsiteX4" fmla="*/ 2 w 7912964"/>
              <a:gd name="connsiteY4" fmla="*/ 6238394 h 7556081"/>
              <a:gd name="connsiteX0" fmla="*/ 2 w 7912964"/>
              <a:gd name="connsiteY0" fmla="*/ 6109307 h 7426994"/>
              <a:gd name="connsiteX1" fmla="*/ 6600311 w 7912964"/>
              <a:gd name="connsiteY1" fmla="*/ 2 h 7426994"/>
              <a:gd name="connsiteX2" fmla="*/ 7912959 w 7912964"/>
              <a:gd name="connsiteY2" fmla="*/ 1255555 h 7426994"/>
              <a:gd name="connsiteX3" fmla="*/ 1357424 w 7912964"/>
              <a:gd name="connsiteY3" fmla="*/ 7426996 h 7426994"/>
              <a:gd name="connsiteX4" fmla="*/ 2 w 7912964"/>
              <a:gd name="connsiteY4" fmla="*/ 6109307 h 7426994"/>
              <a:gd name="connsiteX0" fmla="*/ 2 w 7912964"/>
              <a:gd name="connsiteY0" fmla="*/ 5756524 h 7074211"/>
              <a:gd name="connsiteX1" fmla="*/ 7154730 w 7912964"/>
              <a:gd name="connsiteY1" fmla="*/ -2 h 7074211"/>
              <a:gd name="connsiteX2" fmla="*/ 7912959 w 7912964"/>
              <a:gd name="connsiteY2" fmla="*/ 902772 h 7074211"/>
              <a:gd name="connsiteX3" fmla="*/ 1357424 w 7912964"/>
              <a:gd name="connsiteY3" fmla="*/ 7074213 h 7074211"/>
              <a:gd name="connsiteX4" fmla="*/ 2 w 7912964"/>
              <a:gd name="connsiteY4" fmla="*/ 5756524 h 7074211"/>
              <a:gd name="connsiteX0" fmla="*/ 0 w 7356801"/>
              <a:gd name="connsiteY0" fmla="*/ 6194147 h 7074211"/>
              <a:gd name="connsiteX1" fmla="*/ 6598567 w 7356801"/>
              <a:gd name="connsiteY1" fmla="*/ -2 h 7074211"/>
              <a:gd name="connsiteX2" fmla="*/ 7356796 w 7356801"/>
              <a:gd name="connsiteY2" fmla="*/ 902772 h 7074211"/>
              <a:gd name="connsiteX3" fmla="*/ 801261 w 7356801"/>
              <a:gd name="connsiteY3" fmla="*/ 7074213 h 7074211"/>
              <a:gd name="connsiteX4" fmla="*/ 0 w 7356801"/>
              <a:gd name="connsiteY4" fmla="*/ 6194147 h 7074211"/>
              <a:gd name="connsiteX0" fmla="*/ -2 w 7043161"/>
              <a:gd name="connsiteY0" fmla="*/ 5526951 h 7074211"/>
              <a:gd name="connsiteX1" fmla="*/ 6284927 w 7043161"/>
              <a:gd name="connsiteY1" fmla="*/ -2 h 7074211"/>
              <a:gd name="connsiteX2" fmla="*/ 7043156 w 7043161"/>
              <a:gd name="connsiteY2" fmla="*/ 902772 h 7074211"/>
              <a:gd name="connsiteX3" fmla="*/ 487621 w 7043161"/>
              <a:gd name="connsiteY3" fmla="*/ 7074213 h 7074211"/>
              <a:gd name="connsiteX4" fmla="*/ -2 w 7043161"/>
              <a:gd name="connsiteY4" fmla="*/ 5526951 h 7074211"/>
              <a:gd name="connsiteX0" fmla="*/ -2 w 7043161"/>
              <a:gd name="connsiteY0" fmla="*/ 5526951 h 7072379"/>
              <a:gd name="connsiteX1" fmla="*/ 6284927 w 7043161"/>
              <a:gd name="connsiteY1" fmla="*/ -2 h 7072379"/>
              <a:gd name="connsiteX2" fmla="*/ 7043156 w 7043161"/>
              <a:gd name="connsiteY2" fmla="*/ 902772 h 7072379"/>
              <a:gd name="connsiteX3" fmla="*/ 719692 w 7043161"/>
              <a:gd name="connsiteY3" fmla="*/ 7072381 h 7072379"/>
              <a:gd name="connsiteX4" fmla="*/ -2 w 7043161"/>
              <a:gd name="connsiteY4" fmla="*/ 5526951 h 7072379"/>
              <a:gd name="connsiteX0" fmla="*/ -6 w 6800400"/>
              <a:gd name="connsiteY0" fmla="*/ 6158121 h 7072379"/>
              <a:gd name="connsiteX1" fmla="*/ 6042166 w 6800400"/>
              <a:gd name="connsiteY1" fmla="*/ -2 h 7072379"/>
              <a:gd name="connsiteX2" fmla="*/ 6800395 w 6800400"/>
              <a:gd name="connsiteY2" fmla="*/ 902772 h 7072379"/>
              <a:gd name="connsiteX3" fmla="*/ 476931 w 6800400"/>
              <a:gd name="connsiteY3" fmla="*/ 7072381 h 7072379"/>
              <a:gd name="connsiteX4" fmla="*/ -6 w 6800400"/>
              <a:gd name="connsiteY4" fmla="*/ 6158121 h 7072379"/>
              <a:gd name="connsiteX0" fmla="*/ 5 w 6984995"/>
              <a:gd name="connsiteY0" fmla="*/ 6222882 h 7072379"/>
              <a:gd name="connsiteX1" fmla="*/ 6226761 w 6984995"/>
              <a:gd name="connsiteY1" fmla="*/ -2 h 7072379"/>
              <a:gd name="connsiteX2" fmla="*/ 6984990 w 6984995"/>
              <a:gd name="connsiteY2" fmla="*/ 902772 h 7072379"/>
              <a:gd name="connsiteX3" fmla="*/ 661526 w 6984995"/>
              <a:gd name="connsiteY3" fmla="*/ 7072381 h 7072379"/>
              <a:gd name="connsiteX4" fmla="*/ 5 w 6984995"/>
              <a:gd name="connsiteY4" fmla="*/ 6222882 h 7072379"/>
              <a:gd name="connsiteX0" fmla="*/ 5 w 6984995"/>
              <a:gd name="connsiteY0" fmla="*/ 6255282 h 7104779"/>
              <a:gd name="connsiteX1" fmla="*/ 6319071 w 6984995"/>
              <a:gd name="connsiteY1" fmla="*/ 7 h 7104779"/>
              <a:gd name="connsiteX2" fmla="*/ 6984990 w 6984995"/>
              <a:gd name="connsiteY2" fmla="*/ 935172 h 7104779"/>
              <a:gd name="connsiteX3" fmla="*/ 661526 w 6984995"/>
              <a:gd name="connsiteY3" fmla="*/ 7104781 h 7104779"/>
              <a:gd name="connsiteX4" fmla="*/ 5 w 6984995"/>
              <a:gd name="connsiteY4" fmla="*/ 6255282 h 710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995" h="7104779">
                <a:moveTo>
                  <a:pt x="5" y="6255282"/>
                </a:moveTo>
                <a:lnTo>
                  <a:pt x="6319071" y="7"/>
                </a:lnTo>
                <a:lnTo>
                  <a:pt x="6984990" y="935172"/>
                </a:lnTo>
                <a:lnTo>
                  <a:pt x="661526" y="7104781"/>
                </a:lnTo>
                <a:lnTo>
                  <a:pt x="5" y="6255282"/>
                </a:lnTo>
                <a:close/>
              </a:path>
            </a:pathLst>
          </a:custGeom>
          <a:solidFill>
            <a:srgbClr val="21538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7A2ABC-1B74-218D-A10C-8A7582FF61E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5732525"/>
              </p:ext>
            </p:extLst>
          </p:nvPr>
        </p:nvGraphicFramePr>
        <p:xfrm>
          <a:off x="457846" y="892385"/>
          <a:ext cx="11144872" cy="5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18">
                  <a:extLst>
                    <a:ext uri="{9D8B030D-6E8A-4147-A177-3AD203B41FA5}">
                      <a16:colId xmlns:a16="http://schemas.microsoft.com/office/drawing/2014/main" val="1048570221"/>
                    </a:ext>
                  </a:extLst>
                </a:gridCol>
                <a:gridCol w="2786218">
                  <a:extLst>
                    <a:ext uri="{9D8B030D-6E8A-4147-A177-3AD203B41FA5}">
                      <a16:colId xmlns:a16="http://schemas.microsoft.com/office/drawing/2014/main" val="2751467130"/>
                    </a:ext>
                  </a:extLst>
                </a:gridCol>
                <a:gridCol w="2786218">
                  <a:extLst>
                    <a:ext uri="{9D8B030D-6E8A-4147-A177-3AD203B41FA5}">
                      <a16:colId xmlns:a16="http://schemas.microsoft.com/office/drawing/2014/main" val="3908307572"/>
                    </a:ext>
                  </a:extLst>
                </a:gridCol>
                <a:gridCol w="2786218">
                  <a:extLst>
                    <a:ext uri="{9D8B030D-6E8A-4147-A177-3AD203B41FA5}">
                      <a16:colId xmlns:a16="http://schemas.microsoft.com/office/drawing/2014/main" val="2515310663"/>
                    </a:ext>
                  </a:extLst>
                </a:gridCol>
              </a:tblGrid>
              <a:tr h="131807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33726"/>
                  </a:ext>
                </a:extLst>
              </a:tr>
              <a:tr h="1318070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58856"/>
                  </a:ext>
                </a:extLst>
              </a:tr>
              <a:tr h="131807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82902"/>
                  </a:ext>
                </a:extLst>
              </a:tr>
              <a:tr h="1318070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8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542A3-C066-477A-B85E-844BC06A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564F2-2BC1-425D-AB7E-EA759040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E71C-795F-43F1-BEAB-11B55D6A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8DA-5BAD-480C-B10C-DE3761BF0520}" type="datetime1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4E3B88-EB26-4DA0-90C4-0355E40E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32086-BC4A-4AB6-BB5A-BF2729EB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9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8C61C-09DA-4F44-A4A5-6752B94A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A427B-7D55-4998-9EC2-4D3AA535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D8CF79-665E-41F4-8A30-BC97A3D3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5461BF-E040-4683-A507-31989AE5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65AD-4C33-49FA-ADEC-C2DAD9A0538C}" type="datetime1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B47709-5DF4-42F4-9A01-42174AAB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62D2F-ACE7-4ABC-AF0A-8CA791B2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31380-41FB-45FE-AAAF-7DDCD7DB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3881AF-6445-40D3-A966-985B1B81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BDD24-5F5B-4A24-B50E-C91E54BE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1E5BB8-5FE6-4270-8224-12AAB2EE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F41DB2-B7BF-4901-B2D0-FEBDE645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AB299A-907C-4309-8E5E-02EF69B2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723-B726-4D99-A945-8CF629E71953}" type="datetime1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8EDF8D-103B-4BFF-8815-9AC01A13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21CCE8-A7B2-4404-8F1B-E0A1437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D414-929F-485D-A1FD-FFD594C8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C617C7-9A7D-4494-8BFF-B6941B00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596E-A333-4DAB-8B08-8F15AEC686C9}" type="datetime1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1A2CB9-4246-405B-B19D-968A0876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C3EB2-3286-4B8D-9880-FCF44AF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40C236-450C-424A-ADC4-7B9543F1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6C69-C069-4DE2-899F-EA23FD4D5E8D}" type="datetime1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74D410-C663-4966-AF09-9E60C2B3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A7AAEE-5832-41F1-B765-61ED479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EEB3C-19A9-4BF6-94D3-2104EDE4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CCF57-6035-4A49-91C3-542E2F92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D0DBD1-ECB6-4F29-ABBC-266FE480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450FAF-AABC-4A58-8CA0-609187B7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C02-5D8A-476F-8845-7034EE4A236C}" type="datetime1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029DD-B033-46BD-AFBB-C0130268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Kantor Partners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E9B246-6B1E-41F9-8C9E-05A69260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9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78141A-FD96-442B-9A77-9F983B24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483F5D-227F-4CDA-86CB-CE9B1470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AEAAE-179A-4666-9BD7-4762DE963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DC5B-D8C5-49A0-A39B-CC1474FDEF0B}" type="datetime1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729AE-E642-4DC5-A32A-CC681203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Présentation Kantor Partners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CFE52-3C34-4367-8C75-1FC4E6E2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274C-18B8-4F45-8B04-D7195C7C4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xtérieur, photo, bâtiment, cité&#10;&#10;Description générée automatiquement">
            <a:extLst>
              <a:ext uri="{FF2B5EF4-FFF2-40B4-BE49-F238E27FC236}">
                <a16:creationId xmlns:a16="http://schemas.microsoft.com/office/drawing/2014/main" id="{EB8DFD86-BDE5-4EEE-9A68-34159083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8725" y="0"/>
            <a:ext cx="6443275" cy="6858000"/>
          </a:xfrm>
          <a:prstGeom prst="rect">
            <a:avLst/>
          </a:prstGeom>
        </p:spPr>
      </p:pic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F6E556F6-E4D8-4BA6-B4E4-A8A22854EC04}"/>
              </a:ext>
            </a:extLst>
          </p:cNvPr>
          <p:cNvSpPr/>
          <p:nvPr/>
        </p:nvSpPr>
        <p:spPr>
          <a:xfrm>
            <a:off x="0" y="4010"/>
            <a:ext cx="8389856" cy="6868887"/>
          </a:xfrm>
          <a:custGeom>
            <a:avLst/>
            <a:gdLst>
              <a:gd name="connsiteX0" fmla="*/ 0 w 6325386"/>
              <a:gd name="connsiteY0" fmla="*/ 0 h 6858000"/>
              <a:gd name="connsiteX1" fmla="*/ 3162693 w 6325386"/>
              <a:gd name="connsiteY1" fmla="*/ 0 h 6858000"/>
              <a:gd name="connsiteX2" fmla="*/ 6325386 w 6325386"/>
              <a:gd name="connsiteY2" fmla="*/ 3162693 h 6858000"/>
              <a:gd name="connsiteX3" fmla="*/ 6325386 w 6325386"/>
              <a:gd name="connsiteY3" fmla="*/ 6858000 h 6858000"/>
              <a:gd name="connsiteX4" fmla="*/ 0 w 6325386"/>
              <a:gd name="connsiteY4" fmla="*/ 6858000 h 6858000"/>
              <a:gd name="connsiteX5" fmla="*/ 0 w 6325386"/>
              <a:gd name="connsiteY5" fmla="*/ 0 h 6858000"/>
              <a:gd name="connsiteX0" fmla="*/ 0 w 6325386"/>
              <a:gd name="connsiteY0" fmla="*/ 0 h 6858000"/>
              <a:gd name="connsiteX1" fmla="*/ 3162693 w 6325386"/>
              <a:gd name="connsiteY1" fmla="*/ 0 h 6858000"/>
              <a:gd name="connsiteX2" fmla="*/ 5326145 w 6325386"/>
              <a:gd name="connsiteY2" fmla="*/ 4718116 h 6858000"/>
              <a:gd name="connsiteX3" fmla="*/ 6325386 w 6325386"/>
              <a:gd name="connsiteY3" fmla="*/ 6858000 h 6858000"/>
              <a:gd name="connsiteX4" fmla="*/ 0 w 6325386"/>
              <a:gd name="connsiteY4" fmla="*/ 6858000 h 6858000"/>
              <a:gd name="connsiteX5" fmla="*/ 0 w 6325386"/>
              <a:gd name="connsiteY5" fmla="*/ 0 h 6858000"/>
              <a:gd name="connsiteX0" fmla="*/ 0 w 6325386"/>
              <a:gd name="connsiteY0" fmla="*/ 18854 h 6876854"/>
              <a:gd name="connsiteX1" fmla="*/ 4482446 w 6325386"/>
              <a:gd name="connsiteY1" fmla="*/ 0 h 6876854"/>
              <a:gd name="connsiteX2" fmla="*/ 5326145 w 6325386"/>
              <a:gd name="connsiteY2" fmla="*/ 4736970 h 6876854"/>
              <a:gd name="connsiteX3" fmla="*/ 6325386 w 6325386"/>
              <a:gd name="connsiteY3" fmla="*/ 6876854 h 6876854"/>
              <a:gd name="connsiteX4" fmla="*/ 0 w 6325386"/>
              <a:gd name="connsiteY4" fmla="*/ 6876854 h 6876854"/>
              <a:gd name="connsiteX5" fmla="*/ 0 w 6325386"/>
              <a:gd name="connsiteY5" fmla="*/ 18854 h 6876854"/>
              <a:gd name="connsiteX0" fmla="*/ 0 w 6325386"/>
              <a:gd name="connsiteY0" fmla="*/ 18854 h 6876854"/>
              <a:gd name="connsiteX1" fmla="*/ 4482446 w 6325386"/>
              <a:gd name="connsiteY1" fmla="*/ 0 h 6876854"/>
              <a:gd name="connsiteX2" fmla="*/ 5684364 w 6325386"/>
              <a:gd name="connsiteY2" fmla="*/ 4614422 h 6876854"/>
              <a:gd name="connsiteX3" fmla="*/ 6325386 w 6325386"/>
              <a:gd name="connsiteY3" fmla="*/ 6876854 h 6876854"/>
              <a:gd name="connsiteX4" fmla="*/ 0 w 6325386"/>
              <a:gd name="connsiteY4" fmla="*/ 6876854 h 6876854"/>
              <a:gd name="connsiteX5" fmla="*/ 0 w 6325386"/>
              <a:gd name="connsiteY5" fmla="*/ 18854 h 6876854"/>
              <a:gd name="connsiteX0" fmla="*/ 0 w 7206792"/>
              <a:gd name="connsiteY0" fmla="*/ 9427 h 6867427"/>
              <a:gd name="connsiteX1" fmla="*/ 7206792 w 7206792"/>
              <a:gd name="connsiteY1" fmla="*/ 0 h 6867427"/>
              <a:gd name="connsiteX2" fmla="*/ 5684364 w 7206792"/>
              <a:gd name="connsiteY2" fmla="*/ 4604995 h 6867427"/>
              <a:gd name="connsiteX3" fmla="*/ 6325386 w 7206792"/>
              <a:gd name="connsiteY3" fmla="*/ 6867427 h 6867427"/>
              <a:gd name="connsiteX4" fmla="*/ 0 w 7206792"/>
              <a:gd name="connsiteY4" fmla="*/ 6867427 h 6867427"/>
              <a:gd name="connsiteX5" fmla="*/ 0 w 7206792"/>
              <a:gd name="connsiteY5" fmla="*/ 9427 h 6867427"/>
              <a:gd name="connsiteX0" fmla="*/ 0 w 6325386"/>
              <a:gd name="connsiteY0" fmla="*/ 0 h 6858000"/>
              <a:gd name="connsiteX1" fmla="*/ 5915320 w 6325386"/>
              <a:gd name="connsiteY1" fmla="*/ 9427 h 6858000"/>
              <a:gd name="connsiteX2" fmla="*/ 5684364 w 6325386"/>
              <a:gd name="connsiteY2" fmla="*/ 4595568 h 6858000"/>
              <a:gd name="connsiteX3" fmla="*/ 6325386 w 6325386"/>
              <a:gd name="connsiteY3" fmla="*/ 6858000 h 6858000"/>
              <a:gd name="connsiteX4" fmla="*/ 0 w 6325386"/>
              <a:gd name="connsiteY4" fmla="*/ 6858000 h 6858000"/>
              <a:gd name="connsiteX5" fmla="*/ 0 w 6325386"/>
              <a:gd name="connsiteY5" fmla="*/ 0 h 6858000"/>
              <a:gd name="connsiteX0" fmla="*/ 0 w 8305014"/>
              <a:gd name="connsiteY0" fmla="*/ 0 h 6858000"/>
              <a:gd name="connsiteX1" fmla="*/ 5915320 w 8305014"/>
              <a:gd name="connsiteY1" fmla="*/ 9427 h 6858000"/>
              <a:gd name="connsiteX2" fmla="*/ 5684364 w 8305014"/>
              <a:gd name="connsiteY2" fmla="*/ 4595568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915320 w 8305014"/>
              <a:gd name="connsiteY1" fmla="*/ 9427 h 6858000"/>
              <a:gd name="connsiteX2" fmla="*/ 7258641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180029 w 8305014"/>
              <a:gd name="connsiteY1" fmla="*/ 18854 h 6858000"/>
              <a:gd name="connsiteX2" fmla="*/ 7258641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236590 w 8305014"/>
              <a:gd name="connsiteY1" fmla="*/ 1 h 6858000"/>
              <a:gd name="connsiteX2" fmla="*/ 7258641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05014"/>
              <a:gd name="connsiteY0" fmla="*/ 0 h 6858000"/>
              <a:gd name="connsiteX1" fmla="*/ 5236590 w 8305014"/>
              <a:gd name="connsiteY1" fmla="*/ 1 h 6858000"/>
              <a:gd name="connsiteX2" fmla="*/ 7173799 w 8305014"/>
              <a:gd name="connsiteY2" fmla="*/ 3992253 h 6858000"/>
              <a:gd name="connsiteX3" fmla="*/ 8305014 w 8305014"/>
              <a:gd name="connsiteY3" fmla="*/ 6858000 h 6858000"/>
              <a:gd name="connsiteX4" fmla="*/ 0 w 8305014"/>
              <a:gd name="connsiteY4" fmla="*/ 6858000 h 6858000"/>
              <a:gd name="connsiteX5" fmla="*/ 0 w 8305014"/>
              <a:gd name="connsiteY5" fmla="*/ 0 h 6858000"/>
              <a:gd name="connsiteX0" fmla="*/ 0 w 8389856"/>
              <a:gd name="connsiteY0" fmla="*/ 0 h 6867427"/>
              <a:gd name="connsiteX1" fmla="*/ 5236590 w 8389856"/>
              <a:gd name="connsiteY1" fmla="*/ 1 h 6867427"/>
              <a:gd name="connsiteX2" fmla="*/ 7173799 w 8389856"/>
              <a:gd name="connsiteY2" fmla="*/ 3992253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  <a:gd name="connsiteX0" fmla="*/ 0 w 8389856"/>
              <a:gd name="connsiteY0" fmla="*/ 0 h 6867427"/>
              <a:gd name="connsiteX1" fmla="*/ 5236590 w 8389856"/>
              <a:gd name="connsiteY1" fmla="*/ 1 h 6867427"/>
              <a:gd name="connsiteX2" fmla="*/ 7051250 w 8389856"/>
              <a:gd name="connsiteY2" fmla="*/ 4001680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  <a:gd name="connsiteX0" fmla="*/ 0 w 8389856"/>
              <a:gd name="connsiteY0" fmla="*/ 0 h 6867427"/>
              <a:gd name="connsiteX1" fmla="*/ 5208310 w 8389856"/>
              <a:gd name="connsiteY1" fmla="*/ 1 h 6867427"/>
              <a:gd name="connsiteX2" fmla="*/ 7051250 w 8389856"/>
              <a:gd name="connsiteY2" fmla="*/ 4001680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  <a:gd name="connsiteX0" fmla="*/ 0 w 8389856"/>
              <a:gd name="connsiteY0" fmla="*/ 0 h 6867427"/>
              <a:gd name="connsiteX1" fmla="*/ 5208310 w 8389856"/>
              <a:gd name="connsiteY1" fmla="*/ 1 h 6867427"/>
              <a:gd name="connsiteX2" fmla="*/ 7051250 w 8389856"/>
              <a:gd name="connsiteY2" fmla="*/ 4001680 h 6867427"/>
              <a:gd name="connsiteX3" fmla="*/ 8389856 w 8389856"/>
              <a:gd name="connsiteY3" fmla="*/ 6867427 h 6867427"/>
              <a:gd name="connsiteX4" fmla="*/ 0 w 8389856"/>
              <a:gd name="connsiteY4" fmla="*/ 6858000 h 6867427"/>
              <a:gd name="connsiteX5" fmla="*/ 0 w 8389856"/>
              <a:gd name="connsiteY5" fmla="*/ 0 h 686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9856" h="6867427">
                <a:moveTo>
                  <a:pt x="0" y="0"/>
                </a:moveTo>
                <a:lnTo>
                  <a:pt x="5208310" y="1"/>
                </a:lnTo>
                <a:lnTo>
                  <a:pt x="7051250" y="4001680"/>
                </a:lnTo>
                <a:lnTo>
                  <a:pt x="8389856" y="686742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ande diagonale 6">
            <a:extLst>
              <a:ext uri="{FF2B5EF4-FFF2-40B4-BE49-F238E27FC236}">
                <a16:creationId xmlns:a16="http://schemas.microsoft.com/office/drawing/2014/main" id="{7C9E6FD7-3554-4CE5-9485-AF947A6368F9}"/>
              </a:ext>
            </a:extLst>
          </p:cNvPr>
          <p:cNvSpPr/>
          <p:nvPr/>
        </p:nvSpPr>
        <p:spPr>
          <a:xfrm rot="17833526">
            <a:off x="4797238" y="-113416"/>
            <a:ext cx="5227403" cy="7083183"/>
          </a:xfrm>
          <a:custGeom>
            <a:avLst/>
            <a:gdLst>
              <a:gd name="connsiteX0" fmla="*/ 0 w 3883843"/>
              <a:gd name="connsiteY0" fmla="*/ 2521670 h 5043340"/>
              <a:gd name="connsiteX1" fmla="*/ 1941922 w 3883843"/>
              <a:gd name="connsiteY1" fmla="*/ 0 h 5043340"/>
              <a:gd name="connsiteX2" fmla="*/ 3883843 w 3883843"/>
              <a:gd name="connsiteY2" fmla="*/ 0 h 5043340"/>
              <a:gd name="connsiteX3" fmla="*/ 0 w 3883843"/>
              <a:gd name="connsiteY3" fmla="*/ 5043340 h 5043340"/>
              <a:gd name="connsiteX4" fmla="*/ 0 w 3883843"/>
              <a:gd name="connsiteY4" fmla="*/ 2521670 h 5043340"/>
              <a:gd name="connsiteX0" fmla="*/ 0 w 3883843"/>
              <a:gd name="connsiteY0" fmla="*/ 4006635 h 6528305"/>
              <a:gd name="connsiteX1" fmla="*/ 3117955 w 3883843"/>
              <a:gd name="connsiteY1" fmla="*/ 0 h 6528305"/>
              <a:gd name="connsiteX2" fmla="*/ 3883843 w 3883843"/>
              <a:gd name="connsiteY2" fmla="*/ 1484965 h 6528305"/>
              <a:gd name="connsiteX3" fmla="*/ 0 w 3883843"/>
              <a:gd name="connsiteY3" fmla="*/ 6528305 h 6528305"/>
              <a:gd name="connsiteX4" fmla="*/ 0 w 3883843"/>
              <a:gd name="connsiteY4" fmla="*/ 4006635 h 6528305"/>
              <a:gd name="connsiteX0" fmla="*/ 0 w 5391772"/>
              <a:gd name="connsiteY0" fmla="*/ 5959194 h 6528305"/>
              <a:gd name="connsiteX1" fmla="*/ 4625884 w 5391772"/>
              <a:gd name="connsiteY1" fmla="*/ 0 h 6528305"/>
              <a:gd name="connsiteX2" fmla="*/ 5391772 w 5391772"/>
              <a:gd name="connsiteY2" fmla="*/ 1484965 h 6528305"/>
              <a:gd name="connsiteX3" fmla="*/ 1507929 w 5391772"/>
              <a:gd name="connsiteY3" fmla="*/ 6528305 h 6528305"/>
              <a:gd name="connsiteX4" fmla="*/ 0 w 5391772"/>
              <a:gd name="connsiteY4" fmla="*/ 5959194 h 6528305"/>
              <a:gd name="connsiteX0" fmla="*/ 0 w 5391772"/>
              <a:gd name="connsiteY0" fmla="*/ 5959194 h 7095879"/>
              <a:gd name="connsiteX1" fmla="*/ 4625884 w 5391772"/>
              <a:gd name="connsiteY1" fmla="*/ 0 h 7095879"/>
              <a:gd name="connsiteX2" fmla="*/ 5391772 w 5391772"/>
              <a:gd name="connsiteY2" fmla="*/ 1484965 h 7095879"/>
              <a:gd name="connsiteX3" fmla="*/ 548990 w 5391772"/>
              <a:gd name="connsiteY3" fmla="*/ 7095879 h 7095879"/>
              <a:gd name="connsiteX4" fmla="*/ 0 w 5391772"/>
              <a:gd name="connsiteY4" fmla="*/ 5959194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08294"/>
              <a:gd name="connsiteY0" fmla="*/ 5988898 h 7095879"/>
              <a:gd name="connsiteX1" fmla="*/ 4642406 w 5408294"/>
              <a:gd name="connsiteY1" fmla="*/ 0 h 7095879"/>
              <a:gd name="connsiteX2" fmla="*/ 5408294 w 5408294"/>
              <a:gd name="connsiteY2" fmla="*/ 1484965 h 7095879"/>
              <a:gd name="connsiteX3" fmla="*/ 565512 w 5408294"/>
              <a:gd name="connsiteY3" fmla="*/ 7095879 h 7095879"/>
              <a:gd name="connsiteX4" fmla="*/ 0 w 5408294"/>
              <a:gd name="connsiteY4" fmla="*/ 5988898 h 7095879"/>
              <a:gd name="connsiteX0" fmla="*/ 0 w 5416920"/>
              <a:gd name="connsiteY0" fmla="*/ 5972132 h 7095879"/>
              <a:gd name="connsiteX1" fmla="*/ 4651032 w 5416920"/>
              <a:gd name="connsiteY1" fmla="*/ 0 h 7095879"/>
              <a:gd name="connsiteX2" fmla="*/ 5416920 w 5416920"/>
              <a:gd name="connsiteY2" fmla="*/ 1484965 h 7095879"/>
              <a:gd name="connsiteX3" fmla="*/ 574138 w 5416920"/>
              <a:gd name="connsiteY3" fmla="*/ 7095879 h 7095879"/>
              <a:gd name="connsiteX4" fmla="*/ 0 w 5416920"/>
              <a:gd name="connsiteY4" fmla="*/ 5972132 h 7095879"/>
              <a:gd name="connsiteX0" fmla="*/ 0 w 5270774"/>
              <a:gd name="connsiteY0" fmla="*/ 5972132 h 7095879"/>
              <a:gd name="connsiteX1" fmla="*/ 4651032 w 5270774"/>
              <a:gd name="connsiteY1" fmla="*/ 0 h 7095879"/>
              <a:gd name="connsiteX2" fmla="*/ 5270774 w 5270774"/>
              <a:gd name="connsiteY2" fmla="*/ 1242117 h 7095879"/>
              <a:gd name="connsiteX3" fmla="*/ 574138 w 5270774"/>
              <a:gd name="connsiteY3" fmla="*/ 7095879 h 7095879"/>
              <a:gd name="connsiteX4" fmla="*/ 0 w 5270774"/>
              <a:gd name="connsiteY4" fmla="*/ 5972132 h 7095879"/>
              <a:gd name="connsiteX0" fmla="*/ 0 w 5219021"/>
              <a:gd name="connsiteY0" fmla="*/ 5972132 h 7095879"/>
              <a:gd name="connsiteX1" fmla="*/ 4651032 w 5219021"/>
              <a:gd name="connsiteY1" fmla="*/ 0 h 7095879"/>
              <a:gd name="connsiteX2" fmla="*/ 5219021 w 5219021"/>
              <a:gd name="connsiteY2" fmla="*/ 1141528 h 7095879"/>
              <a:gd name="connsiteX3" fmla="*/ 574138 w 5219021"/>
              <a:gd name="connsiteY3" fmla="*/ 7095879 h 7095879"/>
              <a:gd name="connsiteX4" fmla="*/ 0 w 5219021"/>
              <a:gd name="connsiteY4" fmla="*/ 5972132 h 7095879"/>
              <a:gd name="connsiteX0" fmla="*/ 0 w 5219021"/>
              <a:gd name="connsiteY0" fmla="*/ 5967819 h 7091566"/>
              <a:gd name="connsiteX1" fmla="*/ 4642650 w 5219021"/>
              <a:gd name="connsiteY1" fmla="*/ 0 h 7091566"/>
              <a:gd name="connsiteX2" fmla="*/ 5219021 w 5219021"/>
              <a:gd name="connsiteY2" fmla="*/ 1137215 h 7091566"/>
              <a:gd name="connsiteX3" fmla="*/ 574138 w 5219021"/>
              <a:gd name="connsiteY3" fmla="*/ 7091566 h 7091566"/>
              <a:gd name="connsiteX4" fmla="*/ 0 w 5219021"/>
              <a:gd name="connsiteY4" fmla="*/ 5967819 h 7091566"/>
              <a:gd name="connsiteX0" fmla="*/ 0 w 5219021"/>
              <a:gd name="connsiteY0" fmla="*/ 5972131 h 7095878"/>
              <a:gd name="connsiteX1" fmla="*/ 4651032 w 5219021"/>
              <a:gd name="connsiteY1" fmla="*/ 0 h 7095878"/>
              <a:gd name="connsiteX2" fmla="*/ 5219021 w 5219021"/>
              <a:gd name="connsiteY2" fmla="*/ 1141527 h 7095878"/>
              <a:gd name="connsiteX3" fmla="*/ 574138 w 5219021"/>
              <a:gd name="connsiteY3" fmla="*/ 7095878 h 7095878"/>
              <a:gd name="connsiteX4" fmla="*/ 0 w 5219021"/>
              <a:gd name="connsiteY4" fmla="*/ 5972131 h 7095878"/>
              <a:gd name="connsiteX0" fmla="*/ 0 w 5219021"/>
              <a:gd name="connsiteY0" fmla="*/ 5963749 h 7087496"/>
              <a:gd name="connsiteX1" fmla="*/ 4655344 w 5219021"/>
              <a:gd name="connsiteY1" fmla="*/ 0 h 7087496"/>
              <a:gd name="connsiteX2" fmla="*/ 5219021 w 5219021"/>
              <a:gd name="connsiteY2" fmla="*/ 1133145 h 7087496"/>
              <a:gd name="connsiteX3" fmla="*/ 574138 w 5219021"/>
              <a:gd name="connsiteY3" fmla="*/ 7087496 h 7087496"/>
              <a:gd name="connsiteX4" fmla="*/ 0 w 5219021"/>
              <a:gd name="connsiteY4" fmla="*/ 5963749 h 7087496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4047 h 7057794"/>
              <a:gd name="connsiteX1" fmla="*/ 4638822 w 5219021"/>
              <a:gd name="connsiteY1" fmla="*/ 0 h 7057794"/>
              <a:gd name="connsiteX2" fmla="*/ 5219021 w 5219021"/>
              <a:gd name="connsiteY2" fmla="*/ 1103443 h 7057794"/>
              <a:gd name="connsiteX3" fmla="*/ 574138 w 5219021"/>
              <a:gd name="connsiteY3" fmla="*/ 7057794 h 7057794"/>
              <a:gd name="connsiteX4" fmla="*/ 0 w 5219021"/>
              <a:gd name="connsiteY4" fmla="*/ 5934047 h 7057794"/>
              <a:gd name="connsiteX0" fmla="*/ 0 w 5219021"/>
              <a:gd name="connsiteY0" fmla="*/ 5938360 h 7062107"/>
              <a:gd name="connsiteX1" fmla="*/ 4647205 w 5219021"/>
              <a:gd name="connsiteY1" fmla="*/ 0 h 7062107"/>
              <a:gd name="connsiteX2" fmla="*/ 5219021 w 5219021"/>
              <a:gd name="connsiteY2" fmla="*/ 1107756 h 7062107"/>
              <a:gd name="connsiteX3" fmla="*/ 574138 w 5219021"/>
              <a:gd name="connsiteY3" fmla="*/ 7062107 h 7062107"/>
              <a:gd name="connsiteX4" fmla="*/ 0 w 5219021"/>
              <a:gd name="connsiteY4" fmla="*/ 5938360 h 7062107"/>
              <a:gd name="connsiteX0" fmla="*/ 0 w 5219021"/>
              <a:gd name="connsiteY0" fmla="*/ 5955124 h 7078871"/>
              <a:gd name="connsiteX1" fmla="*/ 4638580 w 5219021"/>
              <a:gd name="connsiteY1" fmla="*/ 0 h 7078871"/>
              <a:gd name="connsiteX2" fmla="*/ 5219021 w 5219021"/>
              <a:gd name="connsiteY2" fmla="*/ 1124520 h 7078871"/>
              <a:gd name="connsiteX3" fmla="*/ 574138 w 5219021"/>
              <a:gd name="connsiteY3" fmla="*/ 7078871 h 7078871"/>
              <a:gd name="connsiteX4" fmla="*/ 0 w 5219021"/>
              <a:gd name="connsiteY4" fmla="*/ 5955124 h 7078871"/>
              <a:gd name="connsiteX0" fmla="*/ 0 w 5219021"/>
              <a:gd name="connsiteY0" fmla="*/ 5959436 h 7083183"/>
              <a:gd name="connsiteX1" fmla="*/ 4646963 w 5219021"/>
              <a:gd name="connsiteY1" fmla="*/ 0 h 7083183"/>
              <a:gd name="connsiteX2" fmla="*/ 5219021 w 5219021"/>
              <a:gd name="connsiteY2" fmla="*/ 1128832 h 7083183"/>
              <a:gd name="connsiteX3" fmla="*/ 574138 w 5219021"/>
              <a:gd name="connsiteY3" fmla="*/ 7083183 h 7083183"/>
              <a:gd name="connsiteX4" fmla="*/ 0 w 5219021"/>
              <a:gd name="connsiteY4" fmla="*/ 5959436 h 7083183"/>
              <a:gd name="connsiteX0" fmla="*/ 0 w 5227403"/>
              <a:gd name="connsiteY0" fmla="*/ 5959436 h 7083183"/>
              <a:gd name="connsiteX1" fmla="*/ 4646963 w 5227403"/>
              <a:gd name="connsiteY1" fmla="*/ 0 h 7083183"/>
              <a:gd name="connsiteX2" fmla="*/ 5227403 w 5227403"/>
              <a:gd name="connsiteY2" fmla="*/ 1124519 h 7083183"/>
              <a:gd name="connsiteX3" fmla="*/ 574138 w 5227403"/>
              <a:gd name="connsiteY3" fmla="*/ 7083183 h 7083183"/>
              <a:gd name="connsiteX4" fmla="*/ 0 w 5227403"/>
              <a:gd name="connsiteY4" fmla="*/ 5959436 h 708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7403" h="7083183">
                <a:moveTo>
                  <a:pt x="0" y="5959436"/>
                </a:moveTo>
                <a:lnTo>
                  <a:pt x="4646963" y="0"/>
                </a:lnTo>
                <a:lnTo>
                  <a:pt x="5227403" y="1124519"/>
                </a:lnTo>
                <a:lnTo>
                  <a:pt x="574138" y="7083183"/>
                </a:lnTo>
                <a:lnTo>
                  <a:pt x="0" y="5959436"/>
                </a:lnTo>
                <a:close/>
              </a:path>
            </a:pathLst>
          </a:custGeom>
          <a:solidFill>
            <a:srgbClr val="215388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EEE757-B9D9-401C-989C-8812DA0EB57A}"/>
              </a:ext>
            </a:extLst>
          </p:cNvPr>
          <p:cNvSpPr txBox="1"/>
          <p:nvPr/>
        </p:nvSpPr>
        <p:spPr>
          <a:xfrm>
            <a:off x="1035030" y="3428175"/>
            <a:ext cx="528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444444"/>
                </a:solidFill>
              </a:rPr>
              <a:t>Suivi des Missions</a:t>
            </a:r>
          </a:p>
        </p:txBody>
      </p:sp>
      <p:pic>
        <p:nvPicPr>
          <p:cNvPr id="4" name="Image 3" descr="Une image contenant signe, assiette, dessin, gens&#10;&#10;Description générée automatiquement">
            <a:extLst>
              <a:ext uri="{FF2B5EF4-FFF2-40B4-BE49-F238E27FC236}">
                <a16:creationId xmlns:a16="http://schemas.microsoft.com/office/drawing/2014/main" id="{4D0676B5-48F9-4182-87A2-F6C09A65B3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30" y="601605"/>
            <a:ext cx="3189697" cy="16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DAC8D0E-79DF-9EB3-8472-350DC3D9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Maturité des Contrats</a:t>
            </a:r>
            <a:r>
              <a:rPr lang="fr-FR" dirty="0"/>
              <a:t>:  Les projets actifs du pole triés par date de fin. Intervenir sur les fins de contrat à 3 mois.</a:t>
            </a:r>
          </a:p>
          <a:p>
            <a:endParaRPr lang="fr-FR" dirty="0"/>
          </a:p>
          <a:p>
            <a:r>
              <a:rPr lang="fr-FR" b="1" dirty="0"/>
              <a:t>Suivi des Consultants </a:t>
            </a:r>
            <a:r>
              <a:rPr lang="fr-FR" dirty="0"/>
              <a:t>: Les suivis des consultants en Mission triés par date. Avoir un suivi chaque 4 mois.</a:t>
            </a:r>
          </a:p>
          <a:p>
            <a:endParaRPr lang="fr-FR" dirty="0"/>
          </a:p>
          <a:p>
            <a:r>
              <a:rPr lang="fr-FR" b="1" dirty="0"/>
              <a:t>Suivi de Missions </a:t>
            </a:r>
            <a:r>
              <a:rPr lang="fr-FR" dirty="0"/>
              <a:t>: Les points de Mission fait avec les Clients triés par date. Avoir un suivi chaque 6 mois.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E830F8-2B23-F12B-9B9C-77F8D428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BIA Groupe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59548-51FE-267B-6381-B875C227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274C-18B8-4F45-8B04-D7195C7C4685}" type="slidenum">
              <a:rPr lang="fr-FR" smtClean="0"/>
              <a:t>2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68F71CB-9EF9-78F9-F83F-D4451288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623063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77</Words>
  <Application>Microsoft Macintosh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bia consulting</dc:creator>
  <cp:lastModifiedBy>Patrick ROUILLON</cp:lastModifiedBy>
  <cp:revision>10</cp:revision>
  <dcterms:created xsi:type="dcterms:W3CDTF">2020-08-19T12:50:31Z</dcterms:created>
  <dcterms:modified xsi:type="dcterms:W3CDTF">2024-01-07T20:20:55Z</dcterms:modified>
</cp:coreProperties>
</file>