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0" autoAdjust="0"/>
  </p:normalViewPr>
  <p:slideViewPr>
    <p:cSldViewPr snapToGrid="0">
      <p:cViewPr varScale="1">
        <p:scale>
          <a:sx n="32" d="100"/>
          <a:sy n="32" d="100"/>
        </p:scale>
        <p:origin x="209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45916E6-E8A7-45C8-B251-EDDD6AA60402}" type="slidenum">
              <a:rPr lang="en-IN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Arial"/>
              </a:rPr>
              <a:t>You can add your presentation notes here. This presentation template for research posters is fully editable so text, graphics and content can be updated to fit your own research needs.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Arial"/>
              </a:rPr>
              <a:t>Download more </a:t>
            </a:r>
            <a:r>
              <a:rPr lang="en-IN" sz="1100" u="sng">
                <a:solidFill>
                  <a:srgbClr val="000000"/>
                </a:solidFill>
                <a:latin typeface="Arial"/>
              </a:rPr>
              <a:t>poster presentation templates</a:t>
            </a:r>
            <a:r>
              <a:rPr lang="en-IN" sz="1100">
                <a:solidFill>
                  <a:srgbClr val="000000"/>
                </a:solidFill>
                <a:latin typeface="Arial"/>
              </a:rPr>
              <a:t> from FPPT.com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96160" y="4765320"/>
            <a:ext cx="40898520" cy="6089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400"/>
          </a:xfrm>
          <a:prstGeom prst="rect">
            <a:avLst/>
          </a:prstGeom>
        </p:spPr>
        <p:txBody>
          <a:bodyPr lIns="487440" tIns="487440" rIns="487440" bIns="487440" anchor="b"/>
          <a:lstStyle/>
          <a:p>
            <a:r>
              <a:rPr lang="en-IN" sz="277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40667760" y="29844720"/>
            <a:ext cx="2633400" cy="2518560"/>
          </a:xfrm>
          <a:prstGeom prst="rect">
            <a:avLst/>
          </a:prstGeom>
        </p:spPr>
        <p:txBody>
          <a:bodyPr lIns="487440" tIns="487440" rIns="487440" bIns="487440" anchor="ctr"/>
          <a:lstStyle/>
          <a:p>
            <a:pPr>
              <a:lnSpc>
                <a:spcPct val="100000"/>
              </a:lnSpc>
            </a:pPr>
            <a:fld id="{D947A323-11F2-46F4-9240-370675176F29}" type="slidenum">
              <a:rPr lang="en-IN" sz="1400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7083720" y="912239"/>
            <a:ext cx="35915400" cy="52540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</p:sp>
      <p:sp>
        <p:nvSpPr>
          <p:cNvPr id="43" name="CustomShape 2"/>
          <p:cNvSpPr/>
          <p:nvPr/>
        </p:nvSpPr>
        <p:spPr>
          <a:xfrm>
            <a:off x="1791360" y="911879"/>
            <a:ext cx="5025240" cy="521321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4" name="CustomShape 3"/>
          <p:cNvSpPr/>
          <p:nvPr/>
        </p:nvSpPr>
        <p:spPr>
          <a:xfrm>
            <a:off x="15032160" y="6533418"/>
            <a:ext cx="13879080" cy="2543098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5" name="CustomShape 4"/>
          <p:cNvSpPr/>
          <p:nvPr/>
        </p:nvSpPr>
        <p:spPr>
          <a:xfrm>
            <a:off x="916591" y="6562915"/>
            <a:ext cx="13879080" cy="25401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pl-PL" dirty="0"/>
          </a:p>
        </p:txBody>
      </p:sp>
      <p:sp>
        <p:nvSpPr>
          <p:cNvPr id="46" name="CustomShape 5"/>
          <p:cNvSpPr/>
          <p:nvPr/>
        </p:nvSpPr>
        <p:spPr>
          <a:xfrm>
            <a:off x="29120040" y="6533418"/>
            <a:ext cx="13879080" cy="2543098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7" name="CustomShape 6"/>
          <p:cNvSpPr/>
          <p:nvPr/>
        </p:nvSpPr>
        <p:spPr>
          <a:xfrm>
            <a:off x="7372799" y="997890"/>
            <a:ext cx="35260561" cy="2779756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r>
              <a:rPr lang="pl-PL" sz="8800" dirty="0">
                <a:solidFill>
                  <a:srgbClr val="FFFFFF"/>
                </a:solidFill>
                <a:latin typeface="Oswald"/>
                <a:ea typeface="Oswald"/>
              </a:rPr>
              <a:t>Zestawienie technik uczenia maszynowego </a:t>
            </a:r>
            <a:r>
              <a:rPr lang="pl-PL" sz="8800" dirty="0" smtClean="0">
                <a:solidFill>
                  <a:srgbClr val="FFFFFF"/>
                </a:solidFill>
                <a:latin typeface="Oswald"/>
                <a:ea typeface="Oswald"/>
              </a:rPr>
              <a:t>i heurystyk </a:t>
            </a:r>
            <a:r>
              <a:rPr lang="pl-PL" sz="8800" dirty="0">
                <a:solidFill>
                  <a:srgbClr val="FFFFFF"/>
                </a:solidFill>
                <a:latin typeface="Oswald"/>
                <a:ea typeface="Oswald"/>
              </a:rPr>
              <a:t>zastosowanych </a:t>
            </a:r>
            <a:r>
              <a:rPr lang="pl-PL" sz="8800" dirty="0" smtClean="0">
                <a:solidFill>
                  <a:srgbClr val="FFFFFF"/>
                </a:solidFill>
                <a:latin typeface="Oswald"/>
                <a:ea typeface="Oswald"/>
              </a:rPr>
              <a:t>do proceduralnego </a:t>
            </a:r>
            <a:r>
              <a:rPr lang="pl-PL" sz="8800" dirty="0">
                <a:solidFill>
                  <a:srgbClr val="FFFFFF"/>
                </a:solidFill>
                <a:latin typeface="Oswald"/>
                <a:ea typeface="Oswald"/>
              </a:rPr>
              <a:t>generowania poziomów </a:t>
            </a:r>
            <a:r>
              <a:rPr lang="pl-PL" sz="8800" dirty="0" smtClean="0">
                <a:solidFill>
                  <a:srgbClr val="FFFFFF"/>
                </a:solidFill>
                <a:latin typeface="Oswald"/>
                <a:ea typeface="Oswald"/>
              </a:rPr>
              <a:t>w grze </a:t>
            </a:r>
            <a:r>
              <a:rPr lang="pl-PL" sz="8800" dirty="0">
                <a:solidFill>
                  <a:srgbClr val="FFFFFF"/>
                </a:solidFill>
                <a:latin typeface="Oswald"/>
                <a:ea typeface="Oswald"/>
              </a:rPr>
              <a:t>Sokoban</a:t>
            </a:r>
            <a:endParaRPr sz="8800" dirty="0"/>
          </a:p>
        </p:txBody>
      </p:sp>
      <p:sp>
        <p:nvSpPr>
          <p:cNvPr id="48" name="CustomShape 7"/>
          <p:cNvSpPr/>
          <p:nvPr/>
        </p:nvSpPr>
        <p:spPr>
          <a:xfrm>
            <a:off x="7458720" y="3750846"/>
            <a:ext cx="34077240" cy="2389358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4400" dirty="0" smtClean="0">
                <a:solidFill>
                  <a:srgbClr val="FFFFFF"/>
                </a:solidFill>
                <a:latin typeface="Droid Serif"/>
                <a:ea typeface="Droid Serif"/>
              </a:rPr>
              <a:t>Autor: inż. Patryk Fijałkowski</a:t>
            </a:r>
            <a:endParaRPr lang="pl-PL" sz="4400" dirty="0">
              <a:solidFill>
                <a:srgbClr val="FFFFFF"/>
              </a:solidFill>
              <a:latin typeface="Droid Serif"/>
              <a:ea typeface="Droid Serif"/>
            </a:endParaRPr>
          </a:p>
          <a:p>
            <a:pPr>
              <a:lnSpc>
                <a:spcPct val="115000"/>
              </a:lnSpc>
            </a:pPr>
            <a:r>
              <a:rPr lang="pl-PL" sz="4400" dirty="0">
                <a:solidFill>
                  <a:srgbClr val="FFFFFF"/>
                </a:solidFill>
                <a:latin typeface="Droid Serif"/>
                <a:ea typeface="Droid Serif"/>
              </a:rPr>
              <a:t>Promotor: dr inż. Maciej Bartoszuk</a:t>
            </a:r>
          </a:p>
          <a:p>
            <a:pPr>
              <a:lnSpc>
                <a:spcPct val="115000"/>
              </a:lnSpc>
            </a:pPr>
            <a:r>
              <a:rPr lang="pl-PL" sz="4400" dirty="0" smtClean="0">
                <a:solidFill>
                  <a:srgbClr val="FFFFFF"/>
                </a:solidFill>
                <a:latin typeface="Droid Serif"/>
                <a:ea typeface="Droid Serif"/>
              </a:rPr>
              <a:t>Wydział </a:t>
            </a:r>
            <a:r>
              <a:rPr lang="pl-PL" sz="4400" dirty="0">
                <a:solidFill>
                  <a:srgbClr val="FFFFFF"/>
                </a:solidFill>
                <a:latin typeface="Droid Serif"/>
                <a:ea typeface="Droid Serif"/>
              </a:rPr>
              <a:t>Matematyki i Nauk Informacyjnych Politechniki Warszawskiej</a:t>
            </a:r>
          </a:p>
        </p:txBody>
      </p:sp>
      <p:sp>
        <p:nvSpPr>
          <p:cNvPr id="49" name="CustomShape 8"/>
          <p:cNvSpPr/>
          <p:nvPr/>
        </p:nvSpPr>
        <p:spPr>
          <a:xfrm>
            <a:off x="24904080" y="3308400"/>
            <a:ext cx="12130920" cy="1230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1" name="CustomShape 10"/>
          <p:cNvSpPr/>
          <p:nvPr/>
        </p:nvSpPr>
        <p:spPr>
          <a:xfrm>
            <a:off x="916592" y="31573800"/>
            <a:ext cx="13879080" cy="3909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</p:sp>
      <p:sp>
        <p:nvSpPr>
          <p:cNvPr id="52" name="CustomShape 11"/>
          <p:cNvSpPr/>
          <p:nvPr/>
        </p:nvSpPr>
        <p:spPr>
          <a:xfrm>
            <a:off x="15030360" y="31573800"/>
            <a:ext cx="13879080" cy="3909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</p:sp>
      <p:sp>
        <p:nvSpPr>
          <p:cNvPr id="53" name="CustomShape 12"/>
          <p:cNvSpPr/>
          <p:nvPr/>
        </p:nvSpPr>
        <p:spPr>
          <a:xfrm>
            <a:off x="29120040" y="31573800"/>
            <a:ext cx="13879080" cy="3909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</p:sp>
      <p:sp>
        <p:nvSpPr>
          <p:cNvPr id="70" name="CustomShape 29"/>
          <p:cNvSpPr/>
          <p:nvPr/>
        </p:nvSpPr>
        <p:spPr>
          <a:xfrm>
            <a:off x="896400" y="912240"/>
            <a:ext cx="627840" cy="52128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</p:sp>
      <p:pic>
        <p:nvPicPr>
          <p:cNvPr id="1026" name="Picture 2" descr="Znalezione obrazy dla zapytania mini pw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122" y="1121361"/>
            <a:ext cx="4680557" cy="468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ustomShape 9"/>
          <p:cNvSpPr/>
          <p:nvPr/>
        </p:nvSpPr>
        <p:spPr>
          <a:xfrm>
            <a:off x="1791360" y="6697630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6600" b="1" dirty="0">
                <a:latin typeface="Oswald"/>
                <a:ea typeface="Oswald"/>
              </a:rPr>
              <a:t>Cel pracy</a:t>
            </a:r>
            <a:endParaRPr sz="6600" dirty="0"/>
          </a:p>
        </p:txBody>
      </p:sp>
      <p:pic>
        <p:nvPicPr>
          <p:cNvPr id="81" name="Picture 2" descr="Znalezione obrazy dla zapytania opengl">
            <a:extLst>
              <a:ext uri="{FF2B5EF4-FFF2-40B4-BE49-F238E27FC236}">
                <a16:creationId xmlns:a16="http://schemas.microsoft.com/office/drawing/2014/main" id="{931DB780-57D2-4D5F-9820-40D8CCB1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28820" y="52761637"/>
            <a:ext cx="3056740" cy="13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ustomShape 9"/>
          <p:cNvSpPr/>
          <p:nvPr/>
        </p:nvSpPr>
        <p:spPr>
          <a:xfrm>
            <a:off x="16158240" y="6922459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6600" b="1" dirty="0" smtClean="0">
                <a:latin typeface="Oswald"/>
                <a:ea typeface="Oswald"/>
              </a:rPr>
              <a:t>Cztery metody</a:t>
            </a:r>
            <a:endParaRPr sz="6600" dirty="0"/>
          </a:p>
        </p:txBody>
      </p:sp>
      <p:sp>
        <p:nvSpPr>
          <p:cNvPr id="57" name="CustomShape 9"/>
          <p:cNvSpPr/>
          <p:nvPr/>
        </p:nvSpPr>
        <p:spPr>
          <a:xfrm>
            <a:off x="30282250" y="6869278"/>
            <a:ext cx="1203588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6600" b="1" dirty="0" smtClean="0">
                <a:latin typeface="Oswald"/>
                <a:ea typeface="Oswald"/>
              </a:rPr>
              <a:t>Skomplikowanie poziomów</a:t>
            </a:r>
            <a:endParaRPr sz="6600" dirty="0"/>
          </a:p>
        </p:txBody>
      </p:sp>
      <p:sp>
        <p:nvSpPr>
          <p:cNvPr id="58" name="CustomShape 9"/>
          <p:cNvSpPr/>
          <p:nvPr/>
        </p:nvSpPr>
        <p:spPr>
          <a:xfrm>
            <a:off x="1475627" y="19026060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6600" b="1" dirty="0" smtClean="0">
                <a:latin typeface="Oswald"/>
                <a:ea typeface="Oswald"/>
              </a:rPr>
              <a:t>Sokoban</a:t>
            </a:r>
            <a:endParaRPr sz="6600" dirty="0"/>
          </a:p>
        </p:txBody>
      </p:sp>
      <p:sp>
        <p:nvSpPr>
          <p:cNvPr id="60" name="CustomShape 9"/>
          <p:cNvSpPr/>
          <p:nvPr/>
        </p:nvSpPr>
        <p:spPr>
          <a:xfrm>
            <a:off x="30037320" y="19069528"/>
            <a:ext cx="1203588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6600" b="1" dirty="0" smtClean="0">
                <a:latin typeface="Oswald"/>
                <a:ea typeface="Oswald"/>
              </a:rPr>
              <a:t>Wydajność czasowa</a:t>
            </a:r>
            <a:endParaRPr sz="6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83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DejaVu Sans</vt:lpstr>
      <vt:lpstr>Droid Serif</vt:lpstr>
      <vt:lpstr>Oswald</vt:lpstr>
      <vt:lpstr>StarSymbol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Patryk</dc:creator>
  <cp:lastModifiedBy>Patryk Fijałkowski</cp:lastModifiedBy>
  <cp:revision>41</cp:revision>
  <dcterms:modified xsi:type="dcterms:W3CDTF">2021-12-05T18:45:11Z</dcterms:modified>
</cp:coreProperties>
</file>