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Luty 2099 -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02.2099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