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2099 - raport finansowy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0"/>
            <a:ext cx="82296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0"/>
            <a:ext cx="82296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0"/>
            <a:ext cx="82296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0"/>
            <a:ext cx="82296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3. Rok jako sekwencja miesięcy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"/>
            <a:ext cx="96012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"/>
            <a:ext cx="96012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"/>
            <a:ext cx="96012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"/>
            <a:ext cx="96012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"/>
            <a:ext cx="96012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1. Rok jako całość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"/>
            <a:ext cx="96012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"/>
            <a:ext cx="96012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0"/>
            <a:ext cx="82296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0"/>
            <a:ext cx="82296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0"/>
            <a:ext cx="82296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0"/>
            <a:ext cx="82296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0"/>
            <a:ext cx="82296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0"/>
            <a:ext cx="82296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2. Uśredniony miesiąc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