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2099.06-2099.09 -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Cały przedział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