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BBED0A4D4D8D44CE93CF2DAFADEE466C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Top 10 Product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f90c275-956d-4d89-a465-cf48477a955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0748f045567477b" /><Relationship Type="http://schemas.openxmlformats.org/officeDocument/2006/relationships/slideLayout" Target="/ppt/slideLayouts/slideLayout8.xml" Id="Rcb21802b13394bb2" /><Relationship Type="http://schemas.openxmlformats.org/officeDocument/2006/relationships/hyperlink" Target="https://app.powerbi.com/groups/me/reports/bf90c275-956d-4d89-a465-cf48477a955f/?pbi_source=PowerPoint" TargetMode="External" Id="RelId0" /><Relationship Type="http://schemas.openxmlformats.org/officeDocument/2006/relationships/image" Target="/ppt/media/image4.png" Id="imgId10627620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01da38d9781749ae" /><Relationship Type="http://schemas.openxmlformats.org/officeDocument/2006/relationships/slideLayout" Target="/ppt/slideLayouts/slideLayout8.xml" Id="R3a8149fc7f244f8e" /><Relationship Type="http://schemas.openxmlformats.org/officeDocument/2006/relationships/hyperlink" Target="https://app.powerbi.com/groups/me/reports/bf90c275-956d-4d89-a465-cf48477a955f/?pbi_source=PowerPoint" TargetMode="External" Id="RelId1" /><Relationship Type="http://schemas.openxmlformats.org/officeDocument/2006/relationships/image" Target="/ppt/media/image5.png" Id="imgId10627620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f833c56c81f848f4" /><Relationship Type="http://schemas.openxmlformats.org/officeDocument/2006/relationships/slideLayout" Target="/ppt/slideLayouts/slideLayout8.xml" Id="Rff1fd47e631e48ad" /><Relationship Type="http://schemas.openxmlformats.org/officeDocument/2006/relationships/hyperlink" Target="https://app.powerbi.com/groups/me/reports/bf90c275-956d-4d89-a465-cf48477a955f/?pbi_source=PowerPoint" TargetMode="External" Id="RelId2" /><Relationship Type="http://schemas.openxmlformats.org/officeDocument/2006/relationships/image" Target="/ppt/media/image6.png" Id="imgId10627620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Sales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4/9/2022 10:21:33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4/9/2022 10:14:59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slicer ,slicer ,slicer ,slicer ,slicer ,BBED0A4D4D8D44CE93CF2DAFADEE466C ,donutChart ,lineChart ,Sales by Top 10 Product ,Sales by Top 10 Customers ,map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62762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slicer ,slicer ,slicer ,slicer ,slicer ,lineChart ,Sales by Top 10 Customers ,map ,slicer ,card ,card ,pivotTabl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62762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extbox ,slicer ,slicer ,slicer ,slicer ,slicer ,lineChart ,map ,slicer ,card ,card ,pivotTable ,Sales by Top 10 Produc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0627620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