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6" r:id="rId9"/>
    <p:sldId id="264" r:id="rId10"/>
    <p:sldId id="267"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48"/>
    <p:restoredTop sz="94632"/>
  </p:normalViewPr>
  <p:slideViewPr>
    <p:cSldViewPr snapToGrid="0">
      <p:cViewPr>
        <p:scale>
          <a:sx n="107" d="100"/>
          <a:sy n="107" d="100"/>
        </p:scale>
        <p:origin x="-762" y="-2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svg"/><Relationship Id="rId1" Type="http://schemas.openxmlformats.org/officeDocument/2006/relationships/image" Target="../media/image8.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4.svg"/><Relationship Id="rId1" Type="http://schemas.openxmlformats.org/officeDocument/2006/relationships/image" Target="../media/image10.png"/><Relationship Id="rId6" Type="http://schemas.openxmlformats.org/officeDocument/2006/relationships/image" Target="../media/image18.svg"/><Relationship Id="rId5" Type="http://schemas.openxmlformats.org/officeDocument/2006/relationships/image" Target="../media/image12.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svg"/><Relationship Id="rId1" Type="http://schemas.openxmlformats.org/officeDocument/2006/relationships/image" Target="../media/image91.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1.png"/><Relationship Id="rId2" Type="http://schemas.openxmlformats.org/officeDocument/2006/relationships/image" Target="../media/image14.svg"/><Relationship Id="rId1" Type="http://schemas.openxmlformats.org/officeDocument/2006/relationships/image" Target="../media/image131.png"/><Relationship Id="rId6" Type="http://schemas.openxmlformats.org/officeDocument/2006/relationships/image" Target="../media/image18.svg"/><Relationship Id="rId5" Type="http://schemas.openxmlformats.org/officeDocument/2006/relationships/image" Target="../media/image171.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E8D570-7613-4F4F-BA2C-3020517D00D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BF69488-2AE5-4696-82E4-17BD0E28EC5E}">
      <dgm:prSet/>
      <dgm:spPr/>
      <dgm:t>
        <a:bodyPr/>
        <a:lstStyle/>
        <a:p>
          <a:r>
            <a:rPr lang="en-US" b="0" i="0"/>
            <a:t>Cuando se da de alta un tracking, este se clasifica inicialmente según su naturaleza, pero su clasificación puede cambiar durante el análisis. Un error reportado puede ser, en realidad, una mala ejecución del usuario. </a:t>
          </a:r>
          <a:endParaRPr lang="en-US"/>
        </a:p>
      </dgm:t>
    </dgm:pt>
    <dgm:pt modelId="{D92BDC0B-B1E1-4563-8F8D-362A9964BF86}" type="parTrans" cxnId="{C35E2A5B-E476-43AC-A870-1534155F197B}">
      <dgm:prSet/>
      <dgm:spPr/>
      <dgm:t>
        <a:bodyPr/>
        <a:lstStyle/>
        <a:p>
          <a:endParaRPr lang="en-US"/>
        </a:p>
      </dgm:t>
    </dgm:pt>
    <dgm:pt modelId="{99EACC68-65E7-44F4-8176-665717FBFBC1}" type="sibTrans" cxnId="{C35E2A5B-E476-43AC-A870-1534155F197B}">
      <dgm:prSet/>
      <dgm:spPr/>
      <dgm:t>
        <a:bodyPr/>
        <a:lstStyle/>
        <a:p>
          <a:endParaRPr lang="en-US"/>
        </a:p>
      </dgm:t>
    </dgm:pt>
    <dgm:pt modelId="{76C05A17-6C93-4069-A049-1472B78BDF0F}">
      <dgm:prSet/>
      <dgm:spPr/>
      <dgm:t>
        <a:bodyPr/>
        <a:lstStyle/>
        <a:p>
          <a:r>
            <a:rPr lang="en-US" b="0" i="0"/>
            <a:t>Aunque el analista debería actualizar la clasificación antes de cerrar el caso, esto no siempre sucede, lo que obliga al encargado de la cuenta a revisar manualmente cada caso antes de generar el reporte de facturación mensual.</a:t>
          </a:r>
          <a:r>
            <a:rPr lang="en-US"/>
            <a:t/>
          </a:r>
          <a:br>
            <a:rPr lang="en-US"/>
          </a:br>
          <a:endParaRPr lang="en-US"/>
        </a:p>
      </dgm:t>
    </dgm:pt>
    <dgm:pt modelId="{4D19EBB9-E627-4396-885F-A42886349DD5}" type="parTrans" cxnId="{5DD22D79-D968-4B83-9D0D-AC3E80D83348}">
      <dgm:prSet/>
      <dgm:spPr/>
      <dgm:t>
        <a:bodyPr/>
        <a:lstStyle/>
        <a:p>
          <a:endParaRPr lang="en-US"/>
        </a:p>
      </dgm:t>
    </dgm:pt>
    <dgm:pt modelId="{077AF4F4-9E06-4133-A0B0-2BDFA5D3E728}" type="sibTrans" cxnId="{5DD22D79-D968-4B83-9D0D-AC3E80D83348}">
      <dgm:prSet/>
      <dgm:spPr/>
      <dgm:t>
        <a:bodyPr/>
        <a:lstStyle/>
        <a:p>
          <a:endParaRPr lang="en-US"/>
        </a:p>
      </dgm:t>
    </dgm:pt>
    <dgm:pt modelId="{1BBAB94B-8EAA-8645-A65E-FBBD64602EFC}" type="pres">
      <dgm:prSet presAssocID="{FEE8D570-7613-4F4F-BA2C-3020517D00D8}" presName="vert0" presStyleCnt="0">
        <dgm:presLayoutVars>
          <dgm:dir/>
          <dgm:animOne val="branch"/>
          <dgm:animLvl val="lvl"/>
        </dgm:presLayoutVars>
      </dgm:prSet>
      <dgm:spPr/>
      <dgm:t>
        <a:bodyPr/>
        <a:lstStyle/>
        <a:p>
          <a:endParaRPr lang="es-ES"/>
        </a:p>
      </dgm:t>
    </dgm:pt>
    <dgm:pt modelId="{CD32B8FF-82F4-D74B-85D0-CFE194521789}" type="pres">
      <dgm:prSet presAssocID="{7BF69488-2AE5-4696-82E4-17BD0E28EC5E}" presName="thickLine" presStyleLbl="alignNode1" presStyleIdx="0" presStyleCnt="2"/>
      <dgm:spPr/>
    </dgm:pt>
    <dgm:pt modelId="{336AA769-842C-C94D-834A-6E89FD992D75}" type="pres">
      <dgm:prSet presAssocID="{7BF69488-2AE5-4696-82E4-17BD0E28EC5E}" presName="horz1" presStyleCnt="0"/>
      <dgm:spPr/>
    </dgm:pt>
    <dgm:pt modelId="{C7FF8008-1F33-EA44-8D8D-DDF74255CD2A}" type="pres">
      <dgm:prSet presAssocID="{7BF69488-2AE5-4696-82E4-17BD0E28EC5E}" presName="tx1" presStyleLbl="revTx" presStyleIdx="0" presStyleCnt="2"/>
      <dgm:spPr/>
      <dgm:t>
        <a:bodyPr/>
        <a:lstStyle/>
        <a:p>
          <a:endParaRPr lang="es-ES"/>
        </a:p>
      </dgm:t>
    </dgm:pt>
    <dgm:pt modelId="{36CE53C7-B3CF-F349-BB6E-092304C1267B}" type="pres">
      <dgm:prSet presAssocID="{7BF69488-2AE5-4696-82E4-17BD0E28EC5E}" presName="vert1" presStyleCnt="0"/>
      <dgm:spPr/>
    </dgm:pt>
    <dgm:pt modelId="{0CFC5804-4A49-B744-B7D0-68B4898E1712}" type="pres">
      <dgm:prSet presAssocID="{76C05A17-6C93-4069-A049-1472B78BDF0F}" presName="thickLine" presStyleLbl="alignNode1" presStyleIdx="1" presStyleCnt="2"/>
      <dgm:spPr/>
    </dgm:pt>
    <dgm:pt modelId="{5C2BCDCC-E2D1-1B4C-9A9D-8554B6D6F953}" type="pres">
      <dgm:prSet presAssocID="{76C05A17-6C93-4069-A049-1472B78BDF0F}" presName="horz1" presStyleCnt="0"/>
      <dgm:spPr/>
    </dgm:pt>
    <dgm:pt modelId="{1E6EA244-E39A-A94F-8A69-31711331AC83}" type="pres">
      <dgm:prSet presAssocID="{76C05A17-6C93-4069-A049-1472B78BDF0F}" presName="tx1" presStyleLbl="revTx" presStyleIdx="1" presStyleCnt="2"/>
      <dgm:spPr/>
      <dgm:t>
        <a:bodyPr/>
        <a:lstStyle/>
        <a:p>
          <a:endParaRPr lang="es-ES"/>
        </a:p>
      </dgm:t>
    </dgm:pt>
    <dgm:pt modelId="{AFF9F9BD-8323-A945-B38E-7CD89AA40BE4}" type="pres">
      <dgm:prSet presAssocID="{76C05A17-6C93-4069-A049-1472B78BDF0F}" presName="vert1" presStyleCnt="0"/>
      <dgm:spPr/>
    </dgm:pt>
  </dgm:ptLst>
  <dgm:cxnLst>
    <dgm:cxn modelId="{3B13DD3A-848F-B14C-93A7-5F397AF5F8E6}" type="presOf" srcId="{7BF69488-2AE5-4696-82E4-17BD0E28EC5E}" destId="{C7FF8008-1F33-EA44-8D8D-DDF74255CD2A}" srcOrd="0" destOrd="0" presId="urn:microsoft.com/office/officeart/2008/layout/LinedList"/>
    <dgm:cxn modelId="{C35E2A5B-E476-43AC-A870-1534155F197B}" srcId="{FEE8D570-7613-4F4F-BA2C-3020517D00D8}" destId="{7BF69488-2AE5-4696-82E4-17BD0E28EC5E}" srcOrd="0" destOrd="0" parTransId="{D92BDC0B-B1E1-4563-8F8D-362A9964BF86}" sibTransId="{99EACC68-65E7-44F4-8176-665717FBFBC1}"/>
    <dgm:cxn modelId="{8056786B-2AB1-4548-9EDE-4970AFC21379}" type="presOf" srcId="{76C05A17-6C93-4069-A049-1472B78BDF0F}" destId="{1E6EA244-E39A-A94F-8A69-31711331AC83}" srcOrd="0" destOrd="0" presId="urn:microsoft.com/office/officeart/2008/layout/LinedList"/>
    <dgm:cxn modelId="{FFD85912-E5AA-5C40-92D4-55C836BAD2DA}" type="presOf" srcId="{FEE8D570-7613-4F4F-BA2C-3020517D00D8}" destId="{1BBAB94B-8EAA-8645-A65E-FBBD64602EFC}" srcOrd="0" destOrd="0" presId="urn:microsoft.com/office/officeart/2008/layout/LinedList"/>
    <dgm:cxn modelId="{5DD22D79-D968-4B83-9D0D-AC3E80D83348}" srcId="{FEE8D570-7613-4F4F-BA2C-3020517D00D8}" destId="{76C05A17-6C93-4069-A049-1472B78BDF0F}" srcOrd="1" destOrd="0" parTransId="{4D19EBB9-E627-4396-885F-A42886349DD5}" sibTransId="{077AF4F4-9E06-4133-A0B0-2BDFA5D3E728}"/>
    <dgm:cxn modelId="{C92EE8AB-F4D4-534B-898C-5181B3F3FE81}" type="presParOf" srcId="{1BBAB94B-8EAA-8645-A65E-FBBD64602EFC}" destId="{CD32B8FF-82F4-D74B-85D0-CFE194521789}" srcOrd="0" destOrd="0" presId="urn:microsoft.com/office/officeart/2008/layout/LinedList"/>
    <dgm:cxn modelId="{8A069F47-52A6-5B46-B6F8-73F8C045CAF0}" type="presParOf" srcId="{1BBAB94B-8EAA-8645-A65E-FBBD64602EFC}" destId="{336AA769-842C-C94D-834A-6E89FD992D75}" srcOrd="1" destOrd="0" presId="urn:microsoft.com/office/officeart/2008/layout/LinedList"/>
    <dgm:cxn modelId="{0260D7BC-10DB-1848-BFBF-D37367777468}" type="presParOf" srcId="{336AA769-842C-C94D-834A-6E89FD992D75}" destId="{C7FF8008-1F33-EA44-8D8D-DDF74255CD2A}" srcOrd="0" destOrd="0" presId="urn:microsoft.com/office/officeart/2008/layout/LinedList"/>
    <dgm:cxn modelId="{4ED3E117-27D8-1149-A7C7-B7DC3EB346C8}" type="presParOf" srcId="{336AA769-842C-C94D-834A-6E89FD992D75}" destId="{36CE53C7-B3CF-F349-BB6E-092304C1267B}" srcOrd="1" destOrd="0" presId="urn:microsoft.com/office/officeart/2008/layout/LinedList"/>
    <dgm:cxn modelId="{515E01FB-F2A9-0342-BA75-DE64B4DF19AA}" type="presParOf" srcId="{1BBAB94B-8EAA-8645-A65E-FBBD64602EFC}" destId="{0CFC5804-4A49-B744-B7D0-68B4898E1712}" srcOrd="2" destOrd="0" presId="urn:microsoft.com/office/officeart/2008/layout/LinedList"/>
    <dgm:cxn modelId="{A974010A-227D-BB45-8ACA-12492E54046B}" type="presParOf" srcId="{1BBAB94B-8EAA-8645-A65E-FBBD64602EFC}" destId="{5C2BCDCC-E2D1-1B4C-9A9D-8554B6D6F953}" srcOrd="3" destOrd="0" presId="urn:microsoft.com/office/officeart/2008/layout/LinedList"/>
    <dgm:cxn modelId="{D3BDB7D2-E1F5-7F4B-8098-0491448C9D1C}" type="presParOf" srcId="{5C2BCDCC-E2D1-1B4C-9A9D-8554B6D6F953}" destId="{1E6EA244-E39A-A94F-8A69-31711331AC83}" srcOrd="0" destOrd="0" presId="urn:microsoft.com/office/officeart/2008/layout/LinedList"/>
    <dgm:cxn modelId="{05F96C9A-5D7F-AC45-8FEC-6DE3A95CED84}" type="presParOf" srcId="{5C2BCDCC-E2D1-1B4C-9A9D-8554B6D6F953}" destId="{AFF9F9BD-8323-A945-B38E-7CD89AA40BE4}" srcOrd="1" destOrd="0" presId="urn:microsoft.com/office/officeart/2008/layout/LinedList"/>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EA1047-3AE7-4D6E-9109-F94CCFD973D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597789-7E4F-445B-86AB-48BDFE000750}">
      <dgm:prSet/>
      <dgm:spPr/>
      <dgm:t>
        <a:bodyPr/>
        <a:lstStyle/>
        <a:p>
          <a:pPr>
            <a:lnSpc>
              <a:spcPct val="100000"/>
            </a:lnSpc>
          </a:pPr>
          <a:r>
            <a:rPr lang="en-US" b="0" i="0"/>
            <a:t>Factibilidad de negocio: Se validó el acceso a la información  y el aporte de valor al negocio</a:t>
          </a:r>
          <a:endParaRPr lang="en-US" dirty="0"/>
        </a:p>
      </dgm:t>
    </dgm:pt>
    <dgm:pt modelId="{9FA09E69-9D38-42B5-B23F-0E22EF313F08}" type="parTrans" cxnId="{25E848A1-C683-42E5-883B-561DC3FF9823}">
      <dgm:prSet/>
      <dgm:spPr/>
      <dgm:t>
        <a:bodyPr/>
        <a:lstStyle/>
        <a:p>
          <a:endParaRPr lang="en-US"/>
        </a:p>
      </dgm:t>
    </dgm:pt>
    <dgm:pt modelId="{78506522-573F-46D8-B57A-AE831E24B751}" type="sibTrans" cxnId="{25E848A1-C683-42E5-883B-561DC3FF9823}">
      <dgm:prSet/>
      <dgm:spPr/>
      <dgm:t>
        <a:bodyPr/>
        <a:lstStyle/>
        <a:p>
          <a:pPr>
            <a:lnSpc>
              <a:spcPct val="100000"/>
            </a:lnSpc>
          </a:pPr>
          <a:endParaRPr lang="en-US"/>
        </a:p>
      </dgm:t>
    </dgm:pt>
    <dgm:pt modelId="{A6176526-A43B-470E-BFE1-C7A8D2AD297D}">
      <dgm:prSet/>
      <dgm:spPr/>
      <dgm:t>
        <a:bodyPr/>
        <a:lstStyle/>
        <a:p>
          <a:pPr>
            <a:lnSpc>
              <a:spcPct val="100000"/>
            </a:lnSpc>
          </a:pPr>
          <a:r>
            <a:rPr lang="en-US" b="0" i="0" dirty="0" err="1"/>
            <a:t>Factibilidad</a:t>
          </a:r>
          <a:r>
            <a:rPr lang="en-US" b="0" i="0" dirty="0"/>
            <a:t> Técnica: Se </a:t>
          </a:r>
          <a:r>
            <a:rPr lang="en-US" b="0" i="0" dirty="0" err="1"/>
            <a:t>presentó</a:t>
          </a:r>
          <a:r>
            <a:rPr lang="en-US" b="0" i="0" dirty="0"/>
            <a:t> </a:t>
          </a:r>
          <a:r>
            <a:rPr lang="en-US" b="0" i="0" dirty="0" err="1"/>
            <a:t>el</a:t>
          </a:r>
          <a:r>
            <a:rPr lang="en-US" b="0" i="0" dirty="0"/>
            <a:t> </a:t>
          </a:r>
          <a:r>
            <a:rPr lang="en-US" b="0" i="0" dirty="0" err="1"/>
            <a:t>problema</a:t>
          </a:r>
          <a:r>
            <a:rPr lang="en-US" b="0" i="0" dirty="0"/>
            <a:t> </a:t>
          </a:r>
          <a:r>
            <a:rPr lang="en-US" b="0" i="0" dirty="0" err="1"/>
            <a:t>en</a:t>
          </a:r>
          <a:r>
            <a:rPr lang="en-US" b="0" i="0" dirty="0"/>
            <a:t> </a:t>
          </a:r>
          <a:r>
            <a:rPr lang="en-US" b="0" i="0" dirty="0" err="1"/>
            <a:t>clase</a:t>
          </a:r>
          <a:r>
            <a:rPr lang="en-US" b="0" i="0" dirty="0"/>
            <a:t>, se </a:t>
          </a:r>
          <a:r>
            <a:rPr lang="en-US" b="0" i="0" dirty="0" err="1"/>
            <a:t>obtuvo</a:t>
          </a:r>
          <a:r>
            <a:rPr lang="en-US" b="0" i="0" dirty="0"/>
            <a:t> </a:t>
          </a:r>
          <a:r>
            <a:rPr lang="en-US" b="0" i="0" dirty="0" err="1"/>
            <a:t>el</a:t>
          </a:r>
          <a:r>
            <a:rPr lang="en-US" b="0" i="0" dirty="0"/>
            <a:t> visto bueno </a:t>
          </a:r>
          <a:r>
            <a:rPr lang="en-US" b="0" i="0" dirty="0" err="1"/>
            <a:t>por</a:t>
          </a:r>
          <a:r>
            <a:rPr lang="en-US" b="0" i="0" dirty="0"/>
            <a:t> </a:t>
          </a:r>
          <a:r>
            <a:rPr lang="en-US" b="0" i="0" dirty="0" err="1"/>
            <a:t>parte</a:t>
          </a:r>
          <a:r>
            <a:rPr lang="en-US" b="0" i="0" dirty="0"/>
            <a:t> del </a:t>
          </a:r>
          <a:r>
            <a:rPr lang="en-US" b="0" i="0" dirty="0" err="1"/>
            <a:t>profesor</a:t>
          </a:r>
          <a:r>
            <a:rPr lang="en-US" b="0" i="0" dirty="0"/>
            <a:t> y se </a:t>
          </a:r>
          <a:r>
            <a:rPr lang="en-US" b="0" i="0" dirty="0" err="1"/>
            <a:t>tomó</a:t>
          </a:r>
          <a:r>
            <a:rPr lang="en-US" b="0" i="0" dirty="0"/>
            <a:t> nota de las </a:t>
          </a:r>
          <a:r>
            <a:rPr lang="en-US" b="0" i="0" dirty="0" err="1"/>
            <a:t>recomendaciones</a:t>
          </a:r>
          <a:endParaRPr lang="en-US" dirty="0"/>
        </a:p>
      </dgm:t>
    </dgm:pt>
    <dgm:pt modelId="{41B87918-08C7-495C-8644-8FBAC17B1103}" type="parTrans" cxnId="{1E7FE693-7B65-4B1A-A6BD-EF94928A720B}">
      <dgm:prSet/>
      <dgm:spPr/>
      <dgm:t>
        <a:bodyPr/>
        <a:lstStyle/>
        <a:p>
          <a:endParaRPr lang="en-US"/>
        </a:p>
      </dgm:t>
    </dgm:pt>
    <dgm:pt modelId="{8A66CFFA-1516-40B0-89FF-4BA328FAD126}" type="sibTrans" cxnId="{1E7FE693-7B65-4B1A-A6BD-EF94928A720B}">
      <dgm:prSet/>
      <dgm:spPr/>
      <dgm:t>
        <a:bodyPr/>
        <a:lstStyle/>
        <a:p>
          <a:endParaRPr lang="en-US"/>
        </a:p>
      </dgm:t>
    </dgm:pt>
    <dgm:pt modelId="{2DB2A0AB-5FDE-43F2-B30B-B4663D83A17A}" type="pres">
      <dgm:prSet presAssocID="{7CEA1047-3AE7-4D6E-9109-F94CCFD973DD}" presName="root" presStyleCnt="0">
        <dgm:presLayoutVars>
          <dgm:dir/>
          <dgm:resizeHandles val="exact"/>
        </dgm:presLayoutVars>
      </dgm:prSet>
      <dgm:spPr/>
      <dgm:t>
        <a:bodyPr/>
        <a:lstStyle/>
        <a:p>
          <a:endParaRPr lang="es-ES"/>
        </a:p>
      </dgm:t>
    </dgm:pt>
    <dgm:pt modelId="{94B587E6-23AF-4B8C-9DD4-77DB6A5BCB11}" type="pres">
      <dgm:prSet presAssocID="{7CEA1047-3AE7-4D6E-9109-F94CCFD973DD}" presName="container" presStyleCnt="0">
        <dgm:presLayoutVars>
          <dgm:dir/>
          <dgm:resizeHandles val="exact"/>
        </dgm:presLayoutVars>
      </dgm:prSet>
      <dgm:spPr/>
    </dgm:pt>
    <dgm:pt modelId="{580A73D5-2ED3-4A5E-9207-02E6426CB860}" type="pres">
      <dgm:prSet presAssocID="{5F597789-7E4F-445B-86AB-48BDFE000750}" presName="compNode" presStyleCnt="0"/>
      <dgm:spPr/>
    </dgm:pt>
    <dgm:pt modelId="{D79DAC40-9A17-4DB0-A395-A021C66FA205}" type="pres">
      <dgm:prSet presAssocID="{5F597789-7E4F-445B-86AB-48BDFE000750}" presName="iconBgRect" presStyleLbl="bgShp" presStyleIdx="0" presStyleCnt="2"/>
      <dgm:spPr/>
    </dgm:pt>
    <dgm:pt modelId="{C2AE84E5-C003-4875-8203-E5041353EBDB}" type="pres">
      <dgm:prSet presAssocID="{5F597789-7E4F-445B-86AB-48BDFE00075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Handshake"/>
        </a:ext>
      </dgm:extLst>
    </dgm:pt>
    <dgm:pt modelId="{11D93421-AAE6-48F0-B0FA-C97F4DA67261}" type="pres">
      <dgm:prSet presAssocID="{5F597789-7E4F-445B-86AB-48BDFE000750}" presName="spaceRect" presStyleCnt="0"/>
      <dgm:spPr/>
    </dgm:pt>
    <dgm:pt modelId="{76FFC932-EDEB-41F8-ABB5-AD791BCF8820}" type="pres">
      <dgm:prSet presAssocID="{5F597789-7E4F-445B-86AB-48BDFE000750}" presName="textRect" presStyleLbl="revTx" presStyleIdx="0" presStyleCnt="2">
        <dgm:presLayoutVars>
          <dgm:chMax val="1"/>
          <dgm:chPref val="1"/>
        </dgm:presLayoutVars>
      </dgm:prSet>
      <dgm:spPr/>
      <dgm:t>
        <a:bodyPr/>
        <a:lstStyle/>
        <a:p>
          <a:endParaRPr lang="es-ES"/>
        </a:p>
      </dgm:t>
    </dgm:pt>
    <dgm:pt modelId="{E3A82057-57F1-4809-A83C-2AF9855728DF}" type="pres">
      <dgm:prSet presAssocID="{78506522-573F-46D8-B57A-AE831E24B751}" presName="sibTrans" presStyleLbl="sibTrans2D1" presStyleIdx="0" presStyleCnt="0"/>
      <dgm:spPr/>
      <dgm:t>
        <a:bodyPr/>
        <a:lstStyle/>
        <a:p>
          <a:endParaRPr lang="es-ES"/>
        </a:p>
      </dgm:t>
    </dgm:pt>
    <dgm:pt modelId="{19AE7ECB-6F39-4F35-9C5F-EC6487ABFC0E}" type="pres">
      <dgm:prSet presAssocID="{A6176526-A43B-470E-BFE1-C7A8D2AD297D}" presName="compNode" presStyleCnt="0"/>
      <dgm:spPr/>
    </dgm:pt>
    <dgm:pt modelId="{88C20C86-9C7F-4110-B5C6-4A9416911E29}" type="pres">
      <dgm:prSet presAssocID="{A6176526-A43B-470E-BFE1-C7A8D2AD297D}" presName="iconBgRect" presStyleLbl="bgShp" presStyleIdx="1" presStyleCnt="2"/>
      <dgm:spPr/>
    </dgm:pt>
    <dgm:pt modelId="{4ADE7C6A-D34E-4E4E-ACD4-CEC04F5AB40B}" type="pres">
      <dgm:prSet presAssocID="{A6176526-A43B-470E-BFE1-C7A8D2AD29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Checkmark"/>
        </a:ext>
      </dgm:extLst>
    </dgm:pt>
    <dgm:pt modelId="{91210733-F280-4E1B-9F9A-2D3D78F4B2AB}" type="pres">
      <dgm:prSet presAssocID="{A6176526-A43B-470E-BFE1-C7A8D2AD297D}" presName="spaceRect" presStyleCnt="0"/>
      <dgm:spPr/>
    </dgm:pt>
    <dgm:pt modelId="{3C84D842-0AC8-4FA8-8815-8FE7F7020FF9}" type="pres">
      <dgm:prSet presAssocID="{A6176526-A43B-470E-BFE1-C7A8D2AD297D}" presName="textRect" presStyleLbl="revTx" presStyleIdx="1" presStyleCnt="2">
        <dgm:presLayoutVars>
          <dgm:chMax val="1"/>
          <dgm:chPref val="1"/>
        </dgm:presLayoutVars>
      </dgm:prSet>
      <dgm:spPr/>
      <dgm:t>
        <a:bodyPr/>
        <a:lstStyle/>
        <a:p>
          <a:endParaRPr lang="es-ES"/>
        </a:p>
      </dgm:t>
    </dgm:pt>
  </dgm:ptLst>
  <dgm:cxnLst>
    <dgm:cxn modelId="{CD3AB20F-DB03-4F4B-A86B-B8FE2EF1FD88}" type="presOf" srcId="{5F597789-7E4F-445B-86AB-48BDFE000750}" destId="{76FFC932-EDEB-41F8-ABB5-AD791BCF8820}" srcOrd="0" destOrd="0" presId="urn:microsoft.com/office/officeart/2018/2/layout/IconCircleList"/>
    <dgm:cxn modelId="{DCD80163-9A0A-7644-AEB1-61E905734FFA}" type="presOf" srcId="{78506522-573F-46D8-B57A-AE831E24B751}" destId="{E3A82057-57F1-4809-A83C-2AF9855728DF}" srcOrd="0" destOrd="0" presId="urn:microsoft.com/office/officeart/2018/2/layout/IconCircleList"/>
    <dgm:cxn modelId="{1E7FE693-7B65-4B1A-A6BD-EF94928A720B}" srcId="{7CEA1047-3AE7-4D6E-9109-F94CCFD973DD}" destId="{A6176526-A43B-470E-BFE1-C7A8D2AD297D}" srcOrd="1" destOrd="0" parTransId="{41B87918-08C7-495C-8644-8FBAC17B1103}" sibTransId="{8A66CFFA-1516-40B0-89FF-4BA328FAD126}"/>
    <dgm:cxn modelId="{9ACC80B9-166A-3143-82CC-2C9F0A13A518}" type="presOf" srcId="{7CEA1047-3AE7-4D6E-9109-F94CCFD973DD}" destId="{2DB2A0AB-5FDE-43F2-B30B-B4663D83A17A}" srcOrd="0" destOrd="0" presId="urn:microsoft.com/office/officeart/2018/2/layout/IconCircleList"/>
    <dgm:cxn modelId="{25E848A1-C683-42E5-883B-561DC3FF9823}" srcId="{7CEA1047-3AE7-4D6E-9109-F94CCFD973DD}" destId="{5F597789-7E4F-445B-86AB-48BDFE000750}" srcOrd="0" destOrd="0" parTransId="{9FA09E69-9D38-42B5-B23F-0E22EF313F08}" sibTransId="{78506522-573F-46D8-B57A-AE831E24B751}"/>
    <dgm:cxn modelId="{F21805DF-E126-5149-B452-A2A21236B441}" type="presOf" srcId="{A6176526-A43B-470E-BFE1-C7A8D2AD297D}" destId="{3C84D842-0AC8-4FA8-8815-8FE7F7020FF9}" srcOrd="0" destOrd="0" presId="urn:microsoft.com/office/officeart/2018/2/layout/IconCircleList"/>
    <dgm:cxn modelId="{B122F4A9-2079-C942-BE3C-6BA6FA0FE5DD}" type="presParOf" srcId="{2DB2A0AB-5FDE-43F2-B30B-B4663D83A17A}" destId="{94B587E6-23AF-4B8C-9DD4-77DB6A5BCB11}" srcOrd="0" destOrd="0" presId="urn:microsoft.com/office/officeart/2018/2/layout/IconCircleList"/>
    <dgm:cxn modelId="{478BD234-5F24-4C41-8B95-D4D2059795D0}" type="presParOf" srcId="{94B587E6-23AF-4B8C-9DD4-77DB6A5BCB11}" destId="{580A73D5-2ED3-4A5E-9207-02E6426CB860}" srcOrd="0" destOrd="0" presId="urn:microsoft.com/office/officeart/2018/2/layout/IconCircleList"/>
    <dgm:cxn modelId="{24B7630D-0252-3447-A51E-6D0DCB9652C7}" type="presParOf" srcId="{580A73D5-2ED3-4A5E-9207-02E6426CB860}" destId="{D79DAC40-9A17-4DB0-A395-A021C66FA205}" srcOrd="0" destOrd="0" presId="urn:microsoft.com/office/officeart/2018/2/layout/IconCircleList"/>
    <dgm:cxn modelId="{B2D93FB2-3CBF-1940-A0BE-45B3D7EF4EF1}" type="presParOf" srcId="{580A73D5-2ED3-4A5E-9207-02E6426CB860}" destId="{C2AE84E5-C003-4875-8203-E5041353EBDB}" srcOrd="1" destOrd="0" presId="urn:microsoft.com/office/officeart/2018/2/layout/IconCircleList"/>
    <dgm:cxn modelId="{F9552F7F-5070-2D4C-9B9A-23233FCD33D3}" type="presParOf" srcId="{580A73D5-2ED3-4A5E-9207-02E6426CB860}" destId="{11D93421-AAE6-48F0-B0FA-C97F4DA67261}" srcOrd="2" destOrd="0" presId="urn:microsoft.com/office/officeart/2018/2/layout/IconCircleList"/>
    <dgm:cxn modelId="{3CA701CC-91F6-8D49-BF9B-D5576B01D83B}" type="presParOf" srcId="{580A73D5-2ED3-4A5E-9207-02E6426CB860}" destId="{76FFC932-EDEB-41F8-ABB5-AD791BCF8820}" srcOrd="3" destOrd="0" presId="urn:microsoft.com/office/officeart/2018/2/layout/IconCircleList"/>
    <dgm:cxn modelId="{5117653F-6344-5E46-B905-271E6DBC77DB}" type="presParOf" srcId="{94B587E6-23AF-4B8C-9DD4-77DB6A5BCB11}" destId="{E3A82057-57F1-4809-A83C-2AF9855728DF}" srcOrd="1" destOrd="0" presId="urn:microsoft.com/office/officeart/2018/2/layout/IconCircleList"/>
    <dgm:cxn modelId="{17D9FF1B-F504-3849-B14F-76744500AC0D}" type="presParOf" srcId="{94B587E6-23AF-4B8C-9DD4-77DB6A5BCB11}" destId="{19AE7ECB-6F39-4F35-9C5F-EC6487ABFC0E}" srcOrd="2" destOrd="0" presId="urn:microsoft.com/office/officeart/2018/2/layout/IconCircleList"/>
    <dgm:cxn modelId="{6990872C-0CCC-6941-AEDB-359D3232093C}" type="presParOf" srcId="{19AE7ECB-6F39-4F35-9C5F-EC6487ABFC0E}" destId="{88C20C86-9C7F-4110-B5C6-4A9416911E29}" srcOrd="0" destOrd="0" presId="urn:microsoft.com/office/officeart/2018/2/layout/IconCircleList"/>
    <dgm:cxn modelId="{54122480-BB2E-EC4A-9769-D51A989A70B0}" type="presParOf" srcId="{19AE7ECB-6F39-4F35-9C5F-EC6487ABFC0E}" destId="{4ADE7C6A-D34E-4E4E-ACD4-CEC04F5AB40B}" srcOrd="1" destOrd="0" presId="urn:microsoft.com/office/officeart/2018/2/layout/IconCircleList"/>
    <dgm:cxn modelId="{1B8731FD-46C4-BD4C-9C02-A5FE56A9C7D3}" type="presParOf" srcId="{19AE7ECB-6F39-4F35-9C5F-EC6487ABFC0E}" destId="{91210733-F280-4E1B-9F9A-2D3D78F4B2AB}" srcOrd="2" destOrd="0" presId="urn:microsoft.com/office/officeart/2018/2/layout/IconCircleList"/>
    <dgm:cxn modelId="{62B7FE4C-51CC-B043-AD20-3115EF797DDD}" type="presParOf" srcId="{19AE7ECB-6F39-4F35-9C5F-EC6487ABFC0E}" destId="{3C84D842-0AC8-4FA8-8815-8FE7F7020FF9}" srcOrd="3" destOrd="0" presId="urn:microsoft.com/office/officeart/2018/2/layout/Icon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4E4759-8364-438C-96A5-CFAA816B0A1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F38D15-2AC2-48D7-81D0-0E71801092F1}">
      <dgm:prSet/>
      <dgm:spPr/>
      <dgm:t>
        <a:bodyPr/>
        <a:lstStyle/>
        <a:p>
          <a:r>
            <a:rPr lang="en-US" b="0" i="0"/>
            <a:t>Se solicitó una muestra de datos.</a:t>
          </a:r>
          <a:endParaRPr lang="en-US"/>
        </a:p>
      </dgm:t>
    </dgm:pt>
    <dgm:pt modelId="{531597B5-93E7-4FB3-8407-542908D83218}" type="parTrans" cxnId="{8E2D9CAC-C3F0-49CC-8AA1-ACB2DADC3D46}">
      <dgm:prSet/>
      <dgm:spPr/>
      <dgm:t>
        <a:bodyPr/>
        <a:lstStyle/>
        <a:p>
          <a:endParaRPr lang="en-US"/>
        </a:p>
      </dgm:t>
    </dgm:pt>
    <dgm:pt modelId="{ADE92ADB-8C77-4B52-B833-6652A760EB7D}" type="sibTrans" cxnId="{8E2D9CAC-C3F0-49CC-8AA1-ACB2DADC3D46}">
      <dgm:prSet/>
      <dgm:spPr/>
      <dgm:t>
        <a:bodyPr/>
        <a:lstStyle/>
        <a:p>
          <a:endParaRPr lang="en-US"/>
        </a:p>
      </dgm:t>
    </dgm:pt>
    <dgm:pt modelId="{3D3F7F64-1153-47BA-B707-E7AE19CC0AED}">
      <dgm:prSet/>
      <dgm:spPr/>
      <dgm:t>
        <a:bodyPr/>
        <a:lstStyle/>
        <a:p>
          <a:r>
            <a:rPr lang="en-US" b="0" i="0"/>
            <a:t>Se definió un diccionario de datos y se seleccionaron las columnas a utilizar, eliminando las redundantes.</a:t>
          </a:r>
          <a:endParaRPr lang="en-US"/>
        </a:p>
      </dgm:t>
    </dgm:pt>
    <dgm:pt modelId="{2E3D168C-CB63-4588-AF34-71C222936458}" type="parTrans" cxnId="{807847DD-1308-44CF-8F1F-F0B552C0F02A}">
      <dgm:prSet/>
      <dgm:spPr/>
      <dgm:t>
        <a:bodyPr/>
        <a:lstStyle/>
        <a:p>
          <a:endParaRPr lang="en-US"/>
        </a:p>
      </dgm:t>
    </dgm:pt>
    <dgm:pt modelId="{E698CE72-D151-40AC-960C-3F42D759194D}" type="sibTrans" cxnId="{807847DD-1308-44CF-8F1F-F0B552C0F02A}">
      <dgm:prSet/>
      <dgm:spPr/>
      <dgm:t>
        <a:bodyPr/>
        <a:lstStyle/>
        <a:p>
          <a:endParaRPr lang="en-US"/>
        </a:p>
      </dgm:t>
    </dgm:pt>
    <dgm:pt modelId="{E4F417FF-CD4F-4DE6-9785-8F3304E73A51}">
      <dgm:prSet/>
      <dgm:spPr/>
      <dgm:t>
        <a:bodyPr/>
        <a:lstStyle/>
        <a:p>
          <a:r>
            <a:rPr lang="en-US" b="0" i="0"/>
            <a:t>Se decidió unificar la descripción y los comentarios en un único campo de texto para facilitar el análisis.</a:t>
          </a:r>
          <a:endParaRPr lang="en-US"/>
        </a:p>
      </dgm:t>
    </dgm:pt>
    <dgm:pt modelId="{5C80096D-DDB4-4E7F-957B-DB67425A8EA0}" type="parTrans" cxnId="{092E0FCF-0549-4C0A-B24C-21403F821D6E}">
      <dgm:prSet/>
      <dgm:spPr/>
      <dgm:t>
        <a:bodyPr/>
        <a:lstStyle/>
        <a:p>
          <a:endParaRPr lang="en-US"/>
        </a:p>
      </dgm:t>
    </dgm:pt>
    <dgm:pt modelId="{CE30D1D4-80C9-42E9-98BB-8945412F6C8A}" type="sibTrans" cxnId="{092E0FCF-0549-4C0A-B24C-21403F821D6E}">
      <dgm:prSet/>
      <dgm:spPr/>
      <dgm:t>
        <a:bodyPr/>
        <a:lstStyle/>
        <a:p>
          <a:endParaRPr lang="en-US"/>
        </a:p>
      </dgm:t>
    </dgm:pt>
    <dgm:pt modelId="{7BCCB59C-7EF8-4F55-AF0C-C6C91C06314A}">
      <dgm:prSet/>
      <dgm:spPr/>
      <dgm:t>
        <a:bodyPr/>
        <a:lstStyle/>
        <a:p>
          <a:r>
            <a:rPr lang="es-ES_tradnl" b="0" i="0"/>
            <a:t>Se ela</a:t>
          </a:r>
          <a:r>
            <a:rPr lang="es-ES_tradnl"/>
            <a:t>boró el EDA para complementar el análisis </a:t>
          </a:r>
          <a:endParaRPr lang="en-US"/>
        </a:p>
      </dgm:t>
    </dgm:pt>
    <dgm:pt modelId="{85F4EB46-337D-447C-AA32-B849A371F89B}" type="parTrans" cxnId="{449994BD-AF19-44D6-9911-58F6098F45C4}">
      <dgm:prSet/>
      <dgm:spPr/>
      <dgm:t>
        <a:bodyPr/>
        <a:lstStyle/>
        <a:p>
          <a:endParaRPr lang="en-US"/>
        </a:p>
      </dgm:t>
    </dgm:pt>
    <dgm:pt modelId="{92612A4B-90C0-4854-BA23-856E6CD66153}" type="sibTrans" cxnId="{449994BD-AF19-44D6-9911-58F6098F45C4}">
      <dgm:prSet/>
      <dgm:spPr/>
      <dgm:t>
        <a:bodyPr/>
        <a:lstStyle/>
        <a:p>
          <a:endParaRPr lang="en-US"/>
        </a:p>
      </dgm:t>
    </dgm:pt>
    <dgm:pt modelId="{7BCB094F-B5E5-4001-A6CC-5C6E8404F23C}" type="pres">
      <dgm:prSet presAssocID="{994E4759-8364-438C-96A5-CFAA816B0A16}" presName="root" presStyleCnt="0">
        <dgm:presLayoutVars>
          <dgm:dir/>
          <dgm:resizeHandles val="exact"/>
        </dgm:presLayoutVars>
      </dgm:prSet>
      <dgm:spPr/>
      <dgm:t>
        <a:bodyPr/>
        <a:lstStyle/>
        <a:p>
          <a:endParaRPr lang="es-ES"/>
        </a:p>
      </dgm:t>
    </dgm:pt>
    <dgm:pt modelId="{14B637B3-437D-4767-A545-E6DA0328E6D4}" type="pres">
      <dgm:prSet presAssocID="{3EF38D15-2AC2-48D7-81D0-0E71801092F1}" presName="compNode" presStyleCnt="0"/>
      <dgm:spPr/>
    </dgm:pt>
    <dgm:pt modelId="{6D1872E0-A3CF-4238-8898-28DA12D46A7B}" type="pres">
      <dgm:prSet presAssocID="{3EF38D15-2AC2-48D7-81D0-0E71801092F1}" presName="bgRect" presStyleLbl="bgShp" presStyleIdx="0" presStyleCnt="4"/>
      <dgm:spPr/>
    </dgm:pt>
    <dgm:pt modelId="{7655763F-38C2-4D57-A889-39B6DFC312BC}" type="pres">
      <dgm:prSet presAssocID="{3EF38D15-2AC2-48D7-81D0-0E71801092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Target Audience"/>
        </a:ext>
      </dgm:extLst>
    </dgm:pt>
    <dgm:pt modelId="{7D5E9996-693E-42DD-AD3E-B88006B72804}" type="pres">
      <dgm:prSet presAssocID="{3EF38D15-2AC2-48D7-81D0-0E71801092F1}" presName="spaceRect" presStyleCnt="0"/>
      <dgm:spPr/>
    </dgm:pt>
    <dgm:pt modelId="{7D90F35F-6680-4CE3-BFE1-3EFDDEDB66B1}" type="pres">
      <dgm:prSet presAssocID="{3EF38D15-2AC2-48D7-81D0-0E71801092F1}" presName="parTx" presStyleLbl="revTx" presStyleIdx="0" presStyleCnt="4">
        <dgm:presLayoutVars>
          <dgm:chMax val="0"/>
          <dgm:chPref val="0"/>
        </dgm:presLayoutVars>
      </dgm:prSet>
      <dgm:spPr/>
      <dgm:t>
        <a:bodyPr/>
        <a:lstStyle/>
        <a:p>
          <a:endParaRPr lang="es-ES"/>
        </a:p>
      </dgm:t>
    </dgm:pt>
    <dgm:pt modelId="{89E96D20-F332-484D-B456-984423105BF9}" type="pres">
      <dgm:prSet presAssocID="{ADE92ADB-8C77-4B52-B833-6652A760EB7D}" presName="sibTrans" presStyleCnt="0"/>
      <dgm:spPr/>
    </dgm:pt>
    <dgm:pt modelId="{AF636BB7-E7D5-49AB-BBFD-4D32C448AC1B}" type="pres">
      <dgm:prSet presAssocID="{3D3F7F64-1153-47BA-B707-E7AE19CC0AED}" presName="compNode" presStyleCnt="0"/>
      <dgm:spPr/>
    </dgm:pt>
    <dgm:pt modelId="{968A1685-B6BB-4C48-BE4D-CB2A42714EAF}" type="pres">
      <dgm:prSet presAssocID="{3D3F7F64-1153-47BA-B707-E7AE19CC0AED}" presName="bgRect" presStyleLbl="bgShp" presStyleIdx="1" presStyleCnt="4"/>
      <dgm:spPr/>
    </dgm:pt>
    <dgm:pt modelId="{152085CE-CFB9-4366-80E6-C1471AE83716}" type="pres">
      <dgm:prSet presAssocID="{3D3F7F64-1153-47BA-B707-E7AE19CC0A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Flowchart"/>
        </a:ext>
      </dgm:extLst>
    </dgm:pt>
    <dgm:pt modelId="{E602958E-F68E-4320-BA49-7472191E4D23}" type="pres">
      <dgm:prSet presAssocID="{3D3F7F64-1153-47BA-B707-E7AE19CC0AED}" presName="spaceRect" presStyleCnt="0"/>
      <dgm:spPr/>
    </dgm:pt>
    <dgm:pt modelId="{D21DA16A-94F3-4BBF-93E2-D66B0FBF7660}" type="pres">
      <dgm:prSet presAssocID="{3D3F7F64-1153-47BA-B707-E7AE19CC0AED}" presName="parTx" presStyleLbl="revTx" presStyleIdx="1" presStyleCnt="4">
        <dgm:presLayoutVars>
          <dgm:chMax val="0"/>
          <dgm:chPref val="0"/>
        </dgm:presLayoutVars>
      </dgm:prSet>
      <dgm:spPr/>
      <dgm:t>
        <a:bodyPr/>
        <a:lstStyle/>
        <a:p>
          <a:endParaRPr lang="es-ES"/>
        </a:p>
      </dgm:t>
    </dgm:pt>
    <dgm:pt modelId="{4CDE6400-5453-486C-82CF-801AFAC0FE95}" type="pres">
      <dgm:prSet presAssocID="{E698CE72-D151-40AC-960C-3F42D759194D}" presName="sibTrans" presStyleCnt="0"/>
      <dgm:spPr/>
    </dgm:pt>
    <dgm:pt modelId="{E64FF517-99A0-42AB-BB7F-1CCE5EEFA8FD}" type="pres">
      <dgm:prSet presAssocID="{E4F417FF-CD4F-4DE6-9785-8F3304E73A51}" presName="compNode" presStyleCnt="0"/>
      <dgm:spPr/>
    </dgm:pt>
    <dgm:pt modelId="{A9883499-1612-4B46-A7C6-5291371D2F8B}" type="pres">
      <dgm:prSet presAssocID="{E4F417FF-CD4F-4DE6-9785-8F3304E73A51}" presName="bgRect" presStyleLbl="bgShp" presStyleIdx="2" presStyleCnt="4"/>
      <dgm:spPr/>
    </dgm:pt>
    <dgm:pt modelId="{E15860FA-B334-42F4-93B7-4CF905A170A7}" type="pres">
      <dgm:prSet presAssocID="{E4F417FF-CD4F-4DE6-9785-8F3304E73A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Mountains"/>
        </a:ext>
      </dgm:extLst>
    </dgm:pt>
    <dgm:pt modelId="{C11C6DA9-DDD8-403C-BA5E-51002BA4B2D7}" type="pres">
      <dgm:prSet presAssocID="{E4F417FF-CD4F-4DE6-9785-8F3304E73A51}" presName="spaceRect" presStyleCnt="0"/>
      <dgm:spPr/>
    </dgm:pt>
    <dgm:pt modelId="{58106BAF-FC52-414B-A0E0-CF13C441C1F5}" type="pres">
      <dgm:prSet presAssocID="{E4F417FF-CD4F-4DE6-9785-8F3304E73A51}" presName="parTx" presStyleLbl="revTx" presStyleIdx="2" presStyleCnt="4">
        <dgm:presLayoutVars>
          <dgm:chMax val="0"/>
          <dgm:chPref val="0"/>
        </dgm:presLayoutVars>
      </dgm:prSet>
      <dgm:spPr/>
      <dgm:t>
        <a:bodyPr/>
        <a:lstStyle/>
        <a:p>
          <a:endParaRPr lang="es-ES"/>
        </a:p>
      </dgm:t>
    </dgm:pt>
    <dgm:pt modelId="{B42B05DD-E694-4BFF-AF41-F7EA207D5F7F}" type="pres">
      <dgm:prSet presAssocID="{CE30D1D4-80C9-42E9-98BB-8945412F6C8A}" presName="sibTrans" presStyleCnt="0"/>
      <dgm:spPr/>
    </dgm:pt>
    <dgm:pt modelId="{95E0FE6E-7C96-4BB2-AF94-93550BD2B942}" type="pres">
      <dgm:prSet presAssocID="{7BCCB59C-7EF8-4F55-AF0C-C6C91C06314A}" presName="compNode" presStyleCnt="0"/>
      <dgm:spPr/>
    </dgm:pt>
    <dgm:pt modelId="{B069031F-C431-415E-9C2C-751641F6EC17}" type="pres">
      <dgm:prSet presAssocID="{7BCCB59C-7EF8-4F55-AF0C-C6C91C06314A}" presName="bgRect" presStyleLbl="bgShp" presStyleIdx="3" presStyleCnt="4"/>
      <dgm:spPr/>
    </dgm:pt>
    <dgm:pt modelId="{745FCDD1-B5D8-466D-B11C-7788E21E51A7}" type="pres">
      <dgm:prSet presAssocID="{7BCCB59C-7EF8-4F55-AF0C-C6C91C0631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Bar chart"/>
        </a:ext>
      </dgm:extLst>
    </dgm:pt>
    <dgm:pt modelId="{E270E019-1929-43C5-A69C-9D625B610ECB}" type="pres">
      <dgm:prSet presAssocID="{7BCCB59C-7EF8-4F55-AF0C-C6C91C06314A}" presName="spaceRect" presStyleCnt="0"/>
      <dgm:spPr/>
    </dgm:pt>
    <dgm:pt modelId="{5F931D1A-1E06-4F83-89C0-1AC880FE1E62}" type="pres">
      <dgm:prSet presAssocID="{7BCCB59C-7EF8-4F55-AF0C-C6C91C06314A}" presName="parTx" presStyleLbl="revTx" presStyleIdx="3" presStyleCnt="4">
        <dgm:presLayoutVars>
          <dgm:chMax val="0"/>
          <dgm:chPref val="0"/>
        </dgm:presLayoutVars>
      </dgm:prSet>
      <dgm:spPr/>
      <dgm:t>
        <a:bodyPr/>
        <a:lstStyle/>
        <a:p>
          <a:endParaRPr lang="es-ES"/>
        </a:p>
      </dgm:t>
    </dgm:pt>
  </dgm:ptLst>
  <dgm:cxnLst>
    <dgm:cxn modelId="{87E5AE0E-74BE-4E0D-A443-7B4A4B9A334D}" type="presOf" srcId="{3D3F7F64-1153-47BA-B707-E7AE19CC0AED}" destId="{D21DA16A-94F3-4BBF-93E2-D66B0FBF7660}" srcOrd="0" destOrd="0" presId="urn:microsoft.com/office/officeart/2018/2/layout/IconVerticalSolidList"/>
    <dgm:cxn modelId="{807847DD-1308-44CF-8F1F-F0B552C0F02A}" srcId="{994E4759-8364-438C-96A5-CFAA816B0A16}" destId="{3D3F7F64-1153-47BA-B707-E7AE19CC0AED}" srcOrd="1" destOrd="0" parTransId="{2E3D168C-CB63-4588-AF34-71C222936458}" sibTransId="{E698CE72-D151-40AC-960C-3F42D759194D}"/>
    <dgm:cxn modelId="{8E2D9CAC-C3F0-49CC-8AA1-ACB2DADC3D46}" srcId="{994E4759-8364-438C-96A5-CFAA816B0A16}" destId="{3EF38D15-2AC2-48D7-81D0-0E71801092F1}" srcOrd="0" destOrd="0" parTransId="{531597B5-93E7-4FB3-8407-542908D83218}" sibTransId="{ADE92ADB-8C77-4B52-B833-6652A760EB7D}"/>
    <dgm:cxn modelId="{092E0FCF-0549-4C0A-B24C-21403F821D6E}" srcId="{994E4759-8364-438C-96A5-CFAA816B0A16}" destId="{E4F417FF-CD4F-4DE6-9785-8F3304E73A51}" srcOrd="2" destOrd="0" parTransId="{5C80096D-DDB4-4E7F-957B-DB67425A8EA0}" sibTransId="{CE30D1D4-80C9-42E9-98BB-8945412F6C8A}"/>
    <dgm:cxn modelId="{449994BD-AF19-44D6-9911-58F6098F45C4}" srcId="{994E4759-8364-438C-96A5-CFAA816B0A16}" destId="{7BCCB59C-7EF8-4F55-AF0C-C6C91C06314A}" srcOrd="3" destOrd="0" parTransId="{85F4EB46-337D-447C-AA32-B849A371F89B}" sibTransId="{92612A4B-90C0-4854-BA23-856E6CD66153}"/>
    <dgm:cxn modelId="{02F16F9D-0800-44DC-A06B-C3D01CB84821}" type="presOf" srcId="{994E4759-8364-438C-96A5-CFAA816B0A16}" destId="{7BCB094F-B5E5-4001-A6CC-5C6E8404F23C}" srcOrd="0" destOrd="0" presId="urn:microsoft.com/office/officeart/2018/2/layout/IconVerticalSolidList"/>
    <dgm:cxn modelId="{1F3B8507-1D77-43D0-ADAA-BD2B02BA41B7}" type="presOf" srcId="{E4F417FF-CD4F-4DE6-9785-8F3304E73A51}" destId="{58106BAF-FC52-414B-A0E0-CF13C441C1F5}" srcOrd="0" destOrd="0" presId="urn:microsoft.com/office/officeart/2018/2/layout/IconVerticalSolidList"/>
    <dgm:cxn modelId="{80F868B9-B970-490D-9C3B-0B9521BDAC64}" type="presOf" srcId="{3EF38D15-2AC2-48D7-81D0-0E71801092F1}" destId="{7D90F35F-6680-4CE3-BFE1-3EFDDEDB66B1}" srcOrd="0" destOrd="0" presId="urn:microsoft.com/office/officeart/2018/2/layout/IconVerticalSolidList"/>
    <dgm:cxn modelId="{32A10FF4-5773-4940-8D97-B05E8354E4A9}" type="presOf" srcId="{7BCCB59C-7EF8-4F55-AF0C-C6C91C06314A}" destId="{5F931D1A-1E06-4F83-89C0-1AC880FE1E62}" srcOrd="0" destOrd="0" presId="urn:microsoft.com/office/officeart/2018/2/layout/IconVerticalSolidList"/>
    <dgm:cxn modelId="{1D131C22-E1F7-4528-93BF-F2B50620938D}" type="presParOf" srcId="{7BCB094F-B5E5-4001-A6CC-5C6E8404F23C}" destId="{14B637B3-437D-4767-A545-E6DA0328E6D4}" srcOrd="0" destOrd="0" presId="urn:microsoft.com/office/officeart/2018/2/layout/IconVerticalSolidList"/>
    <dgm:cxn modelId="{EB5B6517-85BD-4856-97F3-7A1DEAAEE150}" type="presParOf" srcId="{14B637B3-437D-4767-A545-E6DA0328E6D4}" destId="{6D1872E0-A3CF-4238-8898-28DA12D46A7B}" srcOrd="0" destOrd="0" presId="urn:microsoft.com/office/officeart/2018/2/layout/IconVerticalSolidList"/>
    <dgm:cxn modelId="{1B8B40F1-E93E-45D7-997E-7A48DD0F09E6}" type="presParOf" srcId="{14B637B3-437D-4767-A545-E6DA0328E6D4}" destId="{7655763F-38C2-4D57-A889-39B6DFC312BC}" srcOrd="1" destOrd="0" presId="urn:microsoft.com/office/officeart/2018/2/layout/IconVerticalSolidList"/>
    <dgm:cxn modelId="{FB9DD949-A683-42AA-9D99-3ACA701D8A5F}" type="presParOf" srcId="{14B637B3-437D-4767-A545-E6DA0328E6D4}" destId="{7D5E9996-693E-42DD-AD3E-B88006B72804}" srcOrd="2" destOrd="0" presId="urn:microsoft.com/office/officeart/2018/2/layout/IconVerticalSolidList"/>
    <dgm:cxn modelId="{D82FB56D-3B74-484F-817E-96AF0A4C0641}" type="presParOf" srcId="{14B637B3-437D-4767-A545-E6DA0328E6D4}" destId="{7D90F35F-6680-4CE3-BFE1-3EFDDEDB66B1}" srcOrd="3" destOrd="0" presId="urn:microsoft.com/office/officeart/2018/2/layout/IconVerticalSolidList"/>
    <dgm:cxn modelId="{D5937B7A-4805-49A5-9331-1B29BF6ADBDE}" type="presParOf" srcId="{7BCB094F-B5E5-4001-A6CC-5C6E8404F23C}" destId="{89E96D20-F332-484D-B456-984423105BF9}" srcOrd="1" destOrd="0" presId="urn:microsoft.com/office/officeart/2018/2/layout/IconVerticalSolidList"/>
    <dgm:cxn modelId="{C1DB8BD4-9489-4361-915F-A811274E0C44}" type="presParOf" srcId="{7BCB094F-B5E5-4001-A6CC-5C6E8404F23C}" destId="{AF636BB7-E7D5-49AB-BBFD-4D32C448AC1B}" srcOrd="2" destOrd="0" presId="urn:microsoft.com/office/officeart/2018/2/layout/IconVerticalSolidList"/>
    <dgm:cxn modelId="{3E1079FC-F29F-40C5-9DC9-DC4310B8381A}" type="presParOf" srcId="{AF636BB7-E7D5-49AB-BBFD-4D32C448AC1B}" destId="{968A1685-B6BB-4C48-BE4D-CB2A42714EAF}" srcOrd="0" destOrd="0" presId="urn:microsoft.com/office/officeart/2018/2/layout/IconVerticalSolidList"/>
    <dgm:cxn modelId="{366732E3-05C9-49F0-9CF2-654D339BE0D4}" type="presParOf" srcId="{AF636BB7-E7D5-49AB-BBFD-4D32C448AC1B}" destId="{152085CE-CFB9-4366-80E6-C1471AE83716}" srcOrd="1" destOrd="0" presId="urn:microsoft.com/office/officeart/2018/2/layout/IconVerticalSolidList"/>
    <dgm:cxn modelId="{AA854F9D-A584-4B5B-807C-9B92121F81C4}" type="presParOf" srcId="{AF636BB7-E7D5-49AB-BBFD-4D32C448AC1B}" destId="{E602958E-F68E-4320-BA49-7472191E4D23}" srcOrd="2" destOrd="0" presId="urn:microsoft.com/office/officeart/2018/2/layout/IconVerticalSolidList"/>
    <dgm:cxn modelId="{BB622884-6407-4836-82F7-D7F1935F7CDA}" type="presParOf" srcId="{AF636BB7-E7D5-49AB-BBFD-4D32C448AC1B}" destId="{D21DA16A-94F3-4BBF-93E2-D66B0FBF7660}" srcOrd="3" destOrd="0" presId="urn:microsoft.com/office/officeart/2018/2/layout/IconVerticalSolidList"/>
    <dgm:cxn modelId="{B9551F40-93AF-40AC-BC1C-0F4CDEEBE2F4}" type="presParOf" srcId="{7BCB094F-B5E5-4001-A6CC-5C6E8404F23C}" destId="{4CDE6400-5453-486C-82CF-801AFAC0FE95}" srcOrd="3" destOrd="0" presId="urn:microsoft.com/office/officeart/2018/2/layout/IconVerticalSolidList"/>
    <dgm:cxn modelId="{CAC753BE-A171-4DE0-9288-F73CB3DE7867}" type="presParOf" srcId="{7BCB094F-B5E5-4001-A6CC-5C6E8404F23C}" destId="{E64FF517-99A0-42AB-BB7F-1CCE5EEFA8FD}" srcOrd="4" destOrd="0" presId="urn:microsoft.com/office/officeart/2018/2/layout/IconVerticalSolidList"/>
    <dgm:cxn modelId="{0A633EC0-5D01-4517-9577-8B24E4287C58}" type="presParOf" srcId="{E64FF517-99A0-42AB-BB7F-1CCE5EEFA8FD}" destId="{A9883499-1612-4B46-A7C6-5291371D2F8B}" srcOrd="0" destOrd="0" presId="urn:microsoft.com/office/officeart/2018/2/layout/IconVerticalSolidList"/>
    <dgm:cxn modelId="{82A4E704-4277-4DC0-925B-B3C5365AFE2A}" type="presParOf" srcId="{E64FF517-99A0-42AB-BB7F-1CCE5EEFA8FD}" destId="{E15860FA-B334-42F4-93B7-4CF905A170A7}" srcOrd="1" destOrd="0" presId="urn:microsoft.com/office/officeart/2018/2/layout/IconVerticalSolidList"/>
    <dgm:cxn modelId="{54876824-12ED-4750-B79F-012E868ECE2D}" type="presParOf" srcId="{E64FF517-99A0-42AB-BB7F-1CCE5EEFA8FD}" destId="{C11C6DA9-DDD8-403C-BA5E-51002BA4B2D7}" srcOrd="2" destOrd="0" presId="urn:microsoft.com/office/officeart/2018/2/layout/IconVerticalSolidList"/>
    <dgm:cxn modelId="{EEA3DE9D-327B-4B91-9781-E56899D6F915}" type="presParOf" srcId="{E64FF517-99A0-42AB-BB7F-1CCE5EEFA8FD}" destId="{58106BAF-FC52-414B-A0E0-CF13C441C1F5}" srcOrd="3" destOrd="0" presId="urn:microsoft.com/office/officeart/2018/2/layout/IconVerticalSolidList"/>
    <dgm:cxn modelId="{EF0E68DE-EC25-431B-949F-E45209E94179}" type="presParOf" srcId="{7BCB094F-B5E5-4001-A6CC-5C6E8404F23C}" destId="{B42B05DD-E694-4BFF-AF41-F7EA207D5F7F}" srcOrd="5" destOrd="0" presId="urn:microsoft.com/office/officeart/2018/2/layout/IconVerticalSolidList"/>
    <dgm:cxn modelId="{99DC1D48-A3ED-4C9F-B750-96096C2CE57F}" type="presParOf" srcId="{7BCB094F-B5E5-4001-A6CC-5C6E8404F23C}" destId="{95E0FE6E-7C96-4BB2-AF94-93550BD2B942}" srcOrd="6" destOrd="0" presId="urn:microsoft.com/office/officeart/2018/2/layout/IconVerticalSolidList"/>
    <dgm:cxn modelId="{69A540F0-4432-4E6D-AAA2-E1B48E0578CE}" type="presParOf" srcId="{95E0FE6E-7C96-4BB2-AF94-93550BD2B942}" destId="{B069031F-C431-415E-9C2C-751641F6EC17}" srcOrd="0" destOrd="0" presId="urn:microsoft.com/office/officeart/2018/2/layout/IconVerticalSolidList"/>
    <dgm:cxn modelId="{B6C66DA0-146C-4DAE-9344-732D3BA1DE2A}" type="presParOf" srcId="{95E0FE6E-7C96-4BB2-AF94-93550BD2B942}" destId="{745FCDD1-B5D8-466D-B11C-7788E21E51A7}" srcOrd="1" destOrd="0" presId="urn:microsoft.com/office/officeart/2018/2/layout/IconVerticalSolidList"/>
    <dgm:cxn modelId="{D934B6FA-6E3D-41AB-88EB-AE84DC5AAC9D}" type="presParOf" srcId="{95E0FE6E-7C96-4BB2-AF94-93550BD2B942}" destId="{E270E019-1929-43C5-A69C-9D625B610ECB}" srcOrd="2" destOrd="0" presId="urn:microsoft.com/office/officeart/2018/2/layout/IconVerticalSolidList"/>
    <dgm:cxn modelId="{95092156-0C6E-4A3C-96BD-63BB966CCB3A}" type="presParOf" srcId="{95E0FE6E-7C96-4BB2-AF94-93550BD2B942}" destId="{5F931D1A-1E06-4F83-89C0-1AC880FE1E62}"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0E120E-8C0E-4F10-999A-4ED801FF2C8B}"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3CC0A356-84AD-4C1E-BF62-755EF9CB356B}">
      <dgm:prSet/>
      <dgm:spPr/>
      <dgm:t>
        <a:bodyPr/>
        <a:lstStyle/>
        <a:p>
          <a:r>
            <a:rPr lang="en-US" b="0" i="0"/>
            <a:t>Se siguieron los pasos recomendados en la cátedra para el procesamiento de datos: tokenización, eliminación de stopwords y lematización.</a:t>
          </a:r>
          <a:endParaRPr lang="en-US"/>
        </a:p>
      </dgm:t>
    </dgm:pt>
    <dgm:pt modelId="{3902077F-9F28-44CA-A02C-26297A6F7742}" type="parTrans" cxnId="{14ADAE82-9E8F-4EF1-803A-5AB683F42C64}">
      <dgm:prSet/>
      <dgm:spPr/>
      <dgm:t>
        <a:bodyPr/>
        <a:lstStyle/>
        <a:p>
          <a:endParaRPr lang="en-US"/>
        </a:p>
      </dgm:t>
    </dgm:pt>
    <dgm:pt modelId="{2160B02A-AAB3-407A-A501-D9D7392E4456}" type="sibTrans" cxnId="{14ADAE82-9E8F-4EF1-803A-5AB683F42C64}">
      <dgm:prSet/>
      <dgm:spPr/>
      <dgm:t>
        <a:bodyPr/>
        <a:lstStyle/>
        <a:p>
          <a:endParaRPr lang="en-US"/>
        </a:p>
      </dgm:t>
    </dgm:pt>
    <dgm:pt modelId="{5C194786-24D3-414A-B84B-7279C76934C9}">
      <dgm:prSet/>
      <dgm:spPr/>
      <dgm:t>
        <a:bodyPr/>
        <a:lstStyle/>
        <a:p>
          <a:r>
            <a:rPr lang="en-US" b="0" i="0" dirty="0"/>
            <a:t>Se </a:t>
          </a:r>
          <a:r>
            <a:rPr lang="en-US" b="0" i="0" dirty="0" err="1"/>
            <a:t>implementó</a:t>
          </a:r>
          <a:r>
            <a:rPr lang="en-US" b="0" i="0" dirty="0"/>
            <a:t> </a:t>
          </a:r>
          <a:r>
            <a:rPr lang="en-US" b="0" i="0" dirty="0" err="1"/>
            <a:t>el</a:t>
          </a:r>
          <a:r>
            <a:rPr lang="en-US" b="0" i="0" dirty="0"/>
            <a:t> </a:t>
          </a:r>
          <a:r>
            <a:rPr lang="en-US" b="0" i="0" dirty="0" err="1"/>
            <a:t>modelo</a:t>
          </a:r>
          <a:r>
            <a:rPr lang="en-US" b="0" i="0" dirty="0"/>
            <a:t>, </a:t>
          </a:r>
          <a:r>
            <a:rPr lang="en-US" b="0" i="0" dirty="0" err="1"/>
            <a:t>dividiendo</a:t>
          </a:r>
          <a:r>
            <a:rPr lang="en-US" b="0" i="0" dirty="0"/>
            <a:t> </a:t>
          </a:r>
          <a:r>
            <a:rPr lang="en-US" b="0" i="0" dirty="0" err="1"/>
            <a:t>los</a:t>
          </a:r>
          <a:r>
            <a:rPr lang="en-US" b="0" i="0" dirty="0"/>
            <a:t> </a:t>
          </a:r>
          <a:r>
            <a:rPr lang="en-US" b="0" i="0" dirty="0" err="1"/>
            <a:t>datos</a:t>
          </a:r>
          <a:r>
            <a:rPr lang="en-US" b="0" i="0" dirty="0"/>
            <a:t> </a:t>
          </a:r>
          <a:r>
            <a:rPr lang="en-US" b="0" i="0" dirty="0" err="1"/>
            <a:t>en</a:t>
          </a:r>
          <a:r>
            <a:rPr lang="en-US" b="0" i="0" dirty="0"/>
            <a:t> conjuntos de </a:t>
          </a:r>
          <a:r>
            <a:rPr lang="en-US" b="0" i="0" dirty="0" err="1"/>
            <a:t>entrenamiento</a:t>
          </a:r>
          <a:r>
            <a:rPr lang="en-US" b="0" i="0" dirty="0"/>
            <a:t> y </a:t>
          </a:r>
          <a:r>
            <a:rPr lang="en-US" b="0" i="0" dirty="0" err="1"/>
            <a:t>prueba</a:t>
          </a:r>
          <a:r>
            <a:rPr lang="en-US" b="0" i="0" dirty="0"/>
            <a:t>. Se </a:t>
          </a:r>
          <a:r>
            <a:rPr lang="en-US" b="0" i="0" dirty="0" err="1"/>
            <a:t>optimizaron</a:t>
          </a:r>
          <a:r>
            <a:rPr lang="en-US" b="0" i="0" dirty="0"/>
            <a:t> </a:t>
          </a:r>
          <a:r>
            <a:rPr lang="en-US" b="0" i="0" dirty="0" err="1"/>
            <a:t>hiperparámetros</a:t>
          </a:r>
          <a:r>
            <a:rPr lang="en-US" b="0" i="0" dirty="0"/>
            <a:t> para </a:t>
          </a:r>
          <a:r>
            <a:rPr lang="en-US" b="0" i="0" dirty="0" err="1"/>
            <a:t>mejorar</a:t>
          </a:r>
          <a:r>
            <a:rPr lang="en-US" b="0" i="0" dirty="0"/>
            <a:t> </a:t>
          </a:r>
          <a:r>
            <a:rPr lang="en-US" b="0" i="0" dirty="0" err="1"/>
            <a:t>el</a:t>
          </a:r>
          <a:r>
            <a:rPr lang="en-US" b="0" i="0" dirty="0"/>
            <a:t> accuracy. </a:t>
          </a:r>
          <a:endParaRPr lang="en-US" dirty="0"/>
        </a:p>
      </dgm:t>
    </dgm:pt>
    <dgm:pt modelId="{4CF770E4-E300-4272-BBCD-8601C0AF1F4D}" type="parTrans" cxnId="{06A0EB24-84C0-4527-A369-6CD6F9475312}">
      <dgm:prSet/>
      <dgm:spPr/>
      <dgm:t>
        <a:bodyPr/>
        <a:lstStyle/>
        <a:p>
          <a:endParaRPr lang="en-US"/>
        </a:p>
      </dgm:t>
    </dgm:pt>
    <dgm:pt modelId="{E925D1DD-1C0C-45E8-AEFE-E9449D71F320}" type="sibTrans" cxnId="{06A0EB24-84C0-4527-A369-6CD6F9475312}">
      <dgm:prSet/>
      <dgm:spPr/>
      <dgm:t>
        <a:bodyPr/>
        <a:lstStyle/>
        <a:p>
          <a:endParaRPr lang="en-US"/>
        </a:p>
      </dgm:t>
    </dgm:pt>
    <dgm:pt modelId="{A9326AF3-C1EC-4950-9BCD-8AD3BC4B2503}">
      <dgm:prSet/>
      <dgm:spPr/>
      <dgm:t>
        <a:bodyPr/>
        <a:lstStyle/>
        <a:p>
          <a:r>
            <a:rPr lang="en-US" b="0" i="0"/>
            <a:t>Los resultados fueron validados mediante la curva ROC y la matriz de confusión, logrando una precisión cercana al 94% </a:t>
          </a:r>
          <a:endParaRPr lang="en-US"/>
        </a:p>
      </dgm:t>
    </dgm:pt>
    <dgm:pt modelId="{1B4D0ABE-26D2-4CEE-BE52-90EB822F26C8}" type="parTrans" cxnId="{93BD4A3A-7BB2-44BC-84DD-EE8F840C5CBA}">
      <dgm:prSet/>
      <dgm:spPr/>
      <dgm:t>
        <a:bodyPr/>
        <a:lstStyle/>
        <a:p>
          <a:endParaRPr lang="en-US"/>
        </a:p>
      </dgm:t>
    </dgm:pt>
    <dgm:pt modelId="{2896F371-0E72-45A1-92CB-57D5618FB194}" type="sibTrans" cxnId="{93BD4A3A-7BB2-44BC-84DD-EE8F840C5CBA}">
      <dgm:prSet/>
      <dgm:spPr/>
      <dgm:t>
        <a:bodyPr/>
        <a:lstStyle/>
        <a:p>
          <a:endParaRPr lang="en-US"/>
        </a:p>
      </dgm:t>
    </dgm:pt>
    <dgm:pt modelId="{F579A7A0-5945-1048-A137-E66A4F640D7E}" type="pres">
      <dgm:prSet presAssocID="{140E120E-8C0E-4F10-999A-4ED801FF2C8B}" presName="hierChild1" presStyleCnt="0">
        <dgm:presLayoutVars>
          <dgm:chPref val="1"/>
          <dgm:dir/>
          <dgm:animOne val="branch"/>
          <dgm:animLvl val="lvl"/>
          <dgm:resizeHandles/>
        </dgm:presLayoutVars>
      </dgm:prSet>
      <dgm:spPr/>
      <dgm:t>
        <a:bodyPr/>
        <a:lstStyle/>
        <a:p>
          <a:endParaRPr lang="es-ES"/>
        </a:p>
      </dgm:t>
    </dgm:pt>
    <dgm:pt modelId="{E09A0715-17B2-E541-A1D8-1E8F05042A87}" type="pres">
      <dgm:prSet presAssocID="{3CC0A356-84AD-4C1E-BF62-755EF9CB356B}" presName="hierRoot1" presStyleCnt="0"/>
      <dgm:spPr/>
    </dgm:pt>
    <dgm:pt modelId="{76E5F3E3-8DB0-9B49-8285-567967E39DD1}" type="pres">
      <dgm:prSet presAssocID="{3CC0A356-84AD-4C1E-BF62-755EF9CB356B}" presName="composite" presStyleCnt="0"/>
      <dgm:spPr/>
    </dgm:pt>
    <dgm:pt modelId="{D33482BF-B927-D149-A0D7-35E5E2752C75}" type="pres">
      <dgm:prSet presAssocID="{3CC0A356-84AD-4C1E-BF62-755EF9CB356B}" presName="background" presStyleLbl="node0" presStyleIdx="0" presStyleCnt="3"/>
      <dgm:spPr/>
    </dgm:pt>
    <dgm:pt modelId="{C245C403-9B2A-5C43-AA00-CA0F6B39AA91}" type="pres">
      <dgm:prSet presAssocID="{3CC0A356-84AD-4C1E-BF62-755EF9CB356B}" presName="text" presStyleLbl="fgAcc0" presStyleIdx="0" presStyleCnt="3">
        <dgm:presLayoutVars>
          <dgm:chPref val="3"/>
        </dgm:presLayoutVars>
      </dgm:prSet>
      <dgm:spPr/>
      <dgm:t>
        <a:bodyPr/>
        <a:lstStyle/>
        <a:p>
          <a:endParaRPr lang="es-ES"/>
        </a:p>
      </dgm:t>
    </dgm:pt>
    <dgm:pt modelId="{344A7BEA-1CF5-274B-A6F2-A35FD916D0AC}" type="pres">
      <dgm:prSet presAssocID="{3CC0A356-84AD-4C1E-BF62-755EF9CB356B}" presName="hierChild2" presStyleCnt="0"/>
      <dgm:spPr/>
    </dgm:pt>
    <dgm:pt modelId="{7864A0AE-3247-AE40-BC57-455DF9A46BE1}" type="pres">
      <dgm:prSet presAssocID="{5C194786-24D3-414A-B84B-7279C76934C9}" presName="hierRoot1" presStyleCnt="0"/>
      <dgm:spPr/>
    </dgm:pt>
    <dgm:pt modelId="{499BB659-E22E-AA40-A4EF-1955786CA285}" type="pres">
      <dgm:prSet presAssocID="{5C194786-24D3-414A-B84B-7279C76934C9}" presName="composite" presStyleCnt="0"/>
      <dgm:spPr/>
    </dgm:pt>
    <dgm:pt modelId="{1B1D6F4B-6F14-E745-8D02-74418F53D128}" type="pres">
      <dgm:prSet presAssocID="{5C194786-24D3-414A-B84B-7279C76934C9}" presName="background" presStyleLbl="node0" presStyleIdx="1" presStyleCnt="3"/>
      <dgm:spPr/>
    </dgm:pt>
    <dgm:pt modelId="{F1011F5F-03A7-0640-A4A8-F2BA559D8539}" type="pres">
      <dgm:prSet presAssocID="{5C194786-24D3-414A-B84B-7279C76934C9}" presName="text" presStyleLbl="fgAcc0" presStyleIdx="1" presStyleCnt="3">
        <dgm:presLayoutVars>
          <dgm:chPref val="3"/>
        </dgm:presLayoutVars>
      </dgm:prSet>
      <dgm:spPr/>
      <dgm:t>
        <a:bodyPr/>
        <a:lstStyle/>
        <a:p>
          <a:endParaRPr lang="es-ES"/>
        </a:p>
      </dgm:t>
    </dgm:pt>
    <dgm:pt modelId="{9A4672A2-C8D4-5A40-9F89-4AFBA183A171}" type="pres">
      <dgm:prSet presAssocID="{5C194786-24D3-414A-B84B-7279C76934C9}" presName="hierChild2" presStyleCnt="0"/>
      <dgm:spPr/>
    </dgm:pt>
    <dgm:pt modelId="{68CE6854-3A34-7F47-B415-2EDB8A41CD6B}" type="pres">
      <dgm:prSet presAssocID="{A9326AF3-C1EC-4950-9BCD-8AD3BC4B2503}" presName="hierRoot1" presStyleCnt="0"/>
      <dgm:spPr/>
    </dgm:pt>
    <dgm:pt modelId="{15D7BCAD-91D1-0D4C-84E3-941CBCC545CF}" type="pres">
      <dgm:prSet presAssocID="{A9326AF3-C1EC-4950-9BCD-8AD3BC4B2503}" presName="composite" presStyleCnt="0"/>
      <dgm:spPr/>
    </dgm:pt>
    <dgm:pt modelId="{6713BC8F-6DC1-1F4A-9851-27F69DBEDC5B}" type="pres">
      <dgm:prSet presAssocID="{A9326AF3-C1EC-4950-9BCD-8AD3BC4B2503}" presName="background" presStyleLbl="node0" presStyleIdx="2" presStyleCnt="3"/>
      <dgm:spPr/>
    </dgm:pt>
    <dgm:pt modelId="{181D37AF-70AE-D749-95E6-2EB984625D9F}" type="pres">
      <dgm:prSet presAssocID="{A9326AF3-C1EC-4950-9BCD-8AD3BC4B2503}" presName="text" presStyleLbl="fgAcc0" presStyleIdx="2" presStyleCnt="3">
        <dgm:presLayoutVars>
          <dgm:chPref val="3"/>
        </dgm:presLayoutVars>
      </dgm:prSet>
      <dgm:spPr/>
      <dgm:t>
        <a:bodyPr/>
        <a:lstStyle/>
        <a:p>
          <a:endParaRPr lang="es-ES"/>
        </a:p>
      </dgm:t>
    </dgm:pt>
    <dgm:pt modelId="{907471E4-FDFE-7143-A000-DBC4CC10CF44}" type="pres">
      <dgm:prSet presAssocID="{A9326AF3-C1EC-4950-9BCD-8AD3BC4B2503}" presName="hierChild2" presStyleCnt="0"/>
      <dgm:spPr/>
    </dgm:pt>
  </dgm:ptLst>
  <dgm:cxnLst>
    <dgm:cxn modelId="{14121A08-E08B-1B4D-809B-C5692D9F6ABB}" type="presOf" srcId="{5C194786-24D3-414A-B84B-7279C76934C9}" destId="{F1011F5F-03A7-0640-A4A8-F2BA559D8539}" srcOrd="0" destOrd="0" presId="urn:microsoft.com/office/officeart/2005/8/layout/hierarchy1"/>
    <dgm:cxn modelId="{F67381F7-EB24-2244-B57C-54B97F45A32F}" type="presOf" srcId="{140E120E-8C0E-4F10-999A-4ED801FF2C8B}" destId="{F579A7A0-5945-1048-A137-E66A4F640D7E}" srcOrd="0" destOrd="0" presId="urn:microsoft.com/office/officeart/2005/8/layout/hierarchy1"/>
    <dgm:cxn modelId="{14ADAE82-9E8F-4EF1-803A-5AB683F42C64}" srcId="{140E120E-8C0E-4F10-999A-4ED801FF2C8B}" destId="{3CC0A356-84AD-4C1E-BF62-755EF9CB356B}" srcOrd="0" destOrd="0" parTransId="{3902077F-9F28-44CA-A02C-26297A6F7742}" sibTransId="{2160B02A-AAB3-407A-A501-D9D7392E4456}"/>
    <dgm:cxn modelId="{93BD4A3A-7BB2-44BC-84DD-EE8F840C5CBA}" srcId="{140E120E-8C0E-4F10-999A-4ED801FF2C8B}" destId="{A9326AF3-C1EC-4950-9BCD-8AD3BC4B2503}" srcOrd="2" destOrd="0" parTransId="{1B4D0ABE-26D2-4CEE-BE52-90EB822F26C8}" sibTransId="{2896F371-0E72-45A1-92CB-57D5618FB194}"/>
    <dgm:cxn modelId="{DAF49A7A-89B8-EE43-A758-9625CC52E2D6}" type="presOf" srcId="{A9326AF3-C1EC-4950-9BCD-8AD3BC4B2503}" destId="{181D37AF-70AE-D749-95E6-2EB984625D9F}" srcOrd="0" destOrd="0" presId="urn:microsoft.com/office/officeart/2005/8/layout/hierarchy1"/>
    <dgm:cxn modelId="{7902AA9C-DD49-D042-94B5-C1DA91A3D447}" type="presOf" srcId="{3CC0A356-84AD-4C1E-BF62-755EF9CB356B}" destId="{C245C403-9B2A-5C43-AA00-CA0F6B39AA91}" srcOrd="0" destOrd="0" presId="urn:microsoft.com/office/officeart/2005/8/layout/hierarchy1"/>
    <dgm:cxn modelId="{06A0EB24-84C0-4527-A369-6CD6F9475312}" srcId="{140E120E-8C0E-4F10-999A-4ED801FF2C8B}" destId="{5C194786-24D3-414A-B84B-7279C76934C9}" srcOrd="1" destOrd="0" parTransId="{4CF770E4-E300-4272-BBCD-8601C0AF1F4D}" sibTransId="{E925D1DD-1C0C-45E8-AEFE-E9449D71F320}"/>
    <dgm:cxn modelId="{8F2FBCF8-8523-134F-9313-15A11E858BE8}" type="presParOf" srcId="{F579A7A0-5945-1048-A137-E66A4F640D7E}" destId="{E09A0715-17B2-E541-A1D8-1E8F05042A87}" srcOrd="0" destOrd="0" presId="urn:microsoft.com/office/officeart/2005/8/layout/hierarchy1"/>
    <dgm:cxn modelId="{FC234570-871D-9F4F-BC3F-129B38A65055}" type="presParOf" srcId="{E09A0715-17B2-E541-A1D8-1E8F05042A87}" destId="{76E5F3E3-8DB0-9B49-8285-567967E39DD1}" srcOrd="0" destOrd="0" presId="urn:microsoft.com/office/officeart/2005/8/layout/hierarchy1"/>
    <dgm:cxn modelId="{7D6AFE49-77E3-6F49-B25F-A8E019257AA3}" type="presParOf" srcId="{76E5F3E3-8DB0-9B49-8285-567967E39DD1}" destId="{D33482BF-B927-D149-A0D7-35E5E2752C75}" srcOrd="0" destOrd="0" presId="urn:microsoft.com/office/officeart/2005/8/layout/hierarchy1"/>
    <dgm:cxn modelId="{F1E61E50-2F09-EB41-936F-6E8C0A972F47}" type="presParOf" srcId="{76E5F3E3-8DB0-9B49-8285-567967E39DD1}" destId="{C245C403-9B2A-5C43-AA00-CA0F6B39AA91}" srcOrd="1" destOrd="0" presId="urn:microsoft.com/office/officeart/2005/8/layout/hierarchy1"/>
    <dgm:cxn modelId="{23A1AEA5-1DAB-6244-8C70-54985610FB26}" type="presParOf" srcId="{E09A0715-17B2-E541-A1D8-1E8F05042A87}" destId="{344A7BEA-1CF5-274B-A6F2-A35FD916D0AC}" srcOrd="1" destOrd="0" presId="urn:microsoft.com/office/officeart/2005/8/layout/hierarchy1"/>
    <dgm:cxn modelId="{212D30B1-8F05-DB48-9E28-3908F4E623CF}" type="presParOf" srcId="{F579A7A0-5945-1048-A137-E66A4F640D7E}" destId="{7864A0AE-3247-AE40-BC57-455DF9A46BE1}" srcOrd="1" destOrd="0" presId="urn:microsoft.com/office/officeart/2005/8/layout/hierarchy1"/>
    <dgm:cxn modelId="{E581FEC9-B5B0-FC45-B4D0-E32A623AE714}" type="presParOf" srcId="{7864A0AE-3247-AE40-BC57-455DF9A46BE1}" destId="{499BB659-E22E-AA40-A4EF-1955786CA285}" srcOrd="0" destOrd="0" presId="urn:microsoft.com/office/officeart/2005/8/layout/hierarchy1"/>
    <dgm:cxn modelId="{671D8728-9915-E049-9272-2F6EF1AC3D60}" type="presParOf" srcId="{499BB659-E22E-AA40-A4EF-1955786CA285}" destId="{1B1D6F4B-6F14-E745-8D02-74418F53D128}" srcOrd="0" destOrd="0" presId="urn:microsoft.com/office/officeart/2005/8/layout/hierarchy1"/>
    <dgm:cxn modelId="{2A2FD8DF-3459-8048-8815-AC168D4A87AD}" type="presParOf" srcId="{499BB659-E22E-AA40-A4EF-1955786CA285}" destId="{F1011F5F-03A7-0640-A4A8-F2BA559D8539}" srcOrd="1" destOrd="0" presId="urn:microsoft.com/office/officeart/2005/8/layout/hierarchy1"/>
    <dgm:cxn modelId="{3B9DBFEF-DA2E-3745-AEEF-ACAA5C08EF42}" type="presParOf" srcId="{7864A0AE-3247-AE40-BC57-455DF9A46BE1}" destId="{9A4672A2-C8D4-5A40-9F89-4AFBA183A171}" srcOrd="1" destOrd="0" presId="urn:microsoft.com/office/officeart/2005/8/layout/hierarchy1"/>
    <dgm:cxn modelId="{01270EE7-37F1-0340-A474-1B3E220B1C2E}" type="presParOf" srcId="{F579A7A0-5945-1048-A137-E66A4F640D7E}" destId="{68CE6854-3A34-7F47-B415-2EDB8A41CD6B}" srcOrd="2" destOrd="0" presId="urn:microsoft.com/office/officeart/2005/8/layout/hierarchy1"/>
    <dgm:cxn modelId="{33FE36E6-D4CC-DF47-8163-F117E40393A0}" type="presParOf" srcId="{68CE6854-3A34-7F47-B415-2EDB8A41CD6B}" destId="{15D7BCAD-91D1-0D4C-84E3-941CBCC545CF}" srcOrd="0" destOrd="0" presId="urn:microsoft.com/office/officeart/2005/8/layout/hierarchy1"/>
    <dgm:cxn modelId="{D6B982C6-6938-7F42-8347-7B61011C04E2}" type="presParOf" srcId="{15D7BCAD-91D1-0D4C-84E3-941CBCC545CF}" destId="{6713BC8F-6DC1-1F4A-9851-27F69DBEDC5B}" srcOrd="0" destOrd="0" presId="urn:microsoft.com/office/officeart/2005/8/layout/hierarchy1"/>
    <dgm:cxn modelId="{720C783D-EE40-1C46-A34B-3204BCC67F70}" type="presParOf" srcId="{15D7BCAD-91D1-0D4C-84E3-941CBCC545CF}" destId="{181D37AF-70AE-D749-95E6-2EB984625D9F}" srcOrd="1" destOrd="0" presId="urn:microsoft.com/office/officeart/2005/8/layout/hierarchy1"/>
    <dgm:cxn modelId="{997B28E3-BD67-2D4E-986D-3123BBAC9BD7}" type="presParOf" srcId="{68CE6854-3A34-7F47-B415-2EDB8A41CD6B}" destId="{907471E4-FDFE-7143-A000-DBC4CC10CF44}"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2B8FF-82F4-D74B-85D0-CFE194521789}">
      <dsp:nvSpPr>
        <dsp:cNvPr id="0" name=""/>
        <dsp:cNvSpPr/>
      </dsp:nvSpPr>
      <dsp:spPr>
        <a:xfrm>
          <a:off x="0" y="0"/>
          <a:ext cx="445928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F8008-1F33-EA44-8D8D-DDF74255CD2A}">
      <dsp:nvSpPr>
        <dsp:cNvPr id="0" name=""/>
        <dsp:cNvSpPr/>
      </dsp:nvSpPr>
      <dsp:spPr>
        <a:xfrm>
          <a:off x="0" y="0"/>
          <a:ext cx="4459287" cy="198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Cuando se da de alta un tracking, este se clasifica inicialmente según su naturaleza, pero su clasificación puede cambiar durante el análisis. Un error reportado puede ser, en realidad, una mala ejecución del usuario. </a:t>
          </a:r>
          <a:endParaRPr lang="en-US" sz="2000" kern="1200"/>
        </a:p>
      </dsp:txBody>
      <dsp:txXfrm>
        <a:off x="0" y="0"/>
        <a:ext cx="4459287" cy="1982523"/>
      </dsp:txXfrm>
    </dsp:sp>
    <dsp:sp modelId="{0CFC5804-4A49-B744-B7D0-68B4898E1712}">
      <dsp:nvSpPr>
        <dsp:cNvPr id="0" name=""/>
        <dsp:cNvSpPr/>
      </dsp:nvSpPr>
      <dsp:spPr>
        <a:xfrm>
          <a:off x="0" y="1982523"/>
          <a:ext cx="445928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EA244-E39A-A94F-8A69-31711331AC83}">
      <dsp:nvSpPr>
        <dsp:cNvPr id="0" name=""/>
        <dsp:cNvSpPr/>
      </dsp:nvSpPr>
      <dsp:spPr>
        <a:xfrm>
          <a:off x="0" y="1982523"/>
          <a:ext cx="4459287" cy="198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Aunque el analista debería actualizar la clasificación antes de cerrar el caso, esto no siempre sucede, lo que obliga al encargado de la cuenta a revisar manualmente cada caso antes de generar el reporte de facturación mensual.</a:t>
          </a:r>
          <a:br>
            <a:rPr lang="en-US" sz="2000" kern="1200"/>
          </a:br>
          <a:endParaRPr lang="en-US" sz="2000" kern="1200"/>
        </a:p>
      </dsp:txBody>
      <dsp:txXfrm>
        <a:off x="0" y="1982523"/>
        <a:ext cx="4459287" cy="1982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DAC40-9A17-4DB0-A395-A021C66FA205}">
      <dsp:nvSpPr>
        <dsp:cNvPr id="0" name=""/>
        <dsp:cNvSpPr/>
      </dsp:nvSpPr>
      <dsp:spPr>
        <a:xfrm>
          <a:off x="108988" y="1151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AE84E5-C003-4875-8203-E5041353EBDB}">
      <dsp:nvSpPr>
        <dsp:cNvPr id="0" name=""/>
        <dsp:cNvSpPr/>
      </dsp:nvSpPr>
      <dsp:spPr>
        <a:xfrm>
          <a:off x="378329" y="1420478"/>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FC932-EDEB-41F8-ABB5-AD791BCF8820}">
      <dsp:nvSpPr>
        <dsp:cNvPr id="0" name=""/>
        <dsp:cNvSpPr/>
      </dsp:nvSpPr>
      <dsp:spPr>
        <a:xfrm>
          <a:off x="1666401" y="1151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a:t>Factibilidad de negocio: Se validó el acceso a la información  y el aporte de valor al negocio</a:t>
          </a:r>
          <a:endParaRPr lang="en-US" sz="1800" kern="1200" dirty="0"/>
        </a:p>
      </dsp:txBody>
      <dsp:txXfrm>
        <a:off x="1666401" y="1151137"/>
        <a:ext cx="3023212" cy="1282574"/>
      </dsp:txXfrm>
    </dsp:sp>
    <dsp:sp modelId="{88C20C86-9C7F-4110-B5C6-4A9416911E29}">
      <dsp:nvSpPr>
        <dsp:cNvPr id="0" name=""/>
        <dsp:cNvSpPr/>
      </dsp:nvSpPr>
      <dsp:spPr>
        <a:xfrm>
          <a:off x="5216385" y="1151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E7C6A-D34E-4E4E-ACD4-CEC04F5AB40B}">
      <dsp:nvSpPr>
        <dsp:cNvPr id="0" name=""/>
        <dsp:cNvSpPr/>
      </dsp:nvSpPr>
      <dsp:spPr>
        <a:xfrm>
          <a:off x="5485726" y="1420478"/>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4D842-0AC8-4FA8-8815-8FE7F7020FF9}">
      <dsp:nvSpPr>
        <dsp:cNvPr id="0" name=""/>
        <dsp:cNvSpPr/>
      </dsp:nvSpPr>
      <dsp:spPr>
        <a:xfrm>
          <a:off x="6773797" y="1151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err="1"/>
            <a:t>Factibilidad</a:t>
          </a:r>
          <a:r>
            <a:rPr lang="en-US" sz="1800" b="0" i="0" kern="1200" dirty="0"/>
            <a:t> Técnica: Se </a:t>
          </a:r>
          <a:r>
            <a:rPr lang="en-US" sz="1800" b="0" i="0" kern="1200" dirty="0" err="1"/>
            <a:t>presentó</a:t>
          </a:r>
          <a:r>
            <a:rPr lang="en-US" sz="1800" b="0" i="0" kern="1200" dirty="0"/>
            <a:t> </a:t>
          </a:r>
          <a:r>
            <a:rPr lang="en-US" sz="1800" b="0" i="0" kern="1200" dirty="0" err="1"/>
            <a:t>el</a:t>
          </a:r>
          <a:r>
            <a:rPr lang="en-US" sz="1800" b="0" i="0" kern="1200" dirty="0"/>
            <a:t> </a:t>
          </a:r>
          <a:r>
            <a:rPr lang="en-US" sz="1800" b="0" i="0" kern="1200" dirty="0" err="1"/>
            <a:t>problema</a:t>
          </a:r>
          <a:r>
            <a:rPr lang="en-US" sz="1800" b="0" i="0" kern="1200" dirty="0"/>
            <a:t> </a:t>
          </a:r>
          <a:r>
            <a:rPr lang="en-US" sz="1800" b="0" i="0" kern="1200" dirty="0" err="1"/>
            <a:t>en</a:t>
          </a:r>
          <a:r>
            <a:rPr lang="en-US" sz="1800" b="0" i="0" kern="1200" dirty="0"/>
            <a:t> </a:t>
          </a:r>
          <a:r>
            <a:rPr lang="en-US" sz="1800" b="0" i="0" kern="1200" dirty="0" err="1"/>
            <a:t>clase</a:t>
          </a:r>
          <a:r>
            <a:rPr lang="en-US" sz="1800" b="0" i="0" kern="1200" dirty="0"/>
            <a:t>, se </a:t>
          </a:r>
          <a:r>
            <a:rPr lang="en-US" sz="1800" b="0" i="0" kern="1200" dirty="0" err="1"/>
            <a:t>obtuvo</a:t>
          </a:r>
          <a:r>
            <a:rPr lang="en-US" sz="1800" b="0" i="0" kern="1200" dirty="0"/>
            <a:t> </a:t>
          </a:r>
          <a:r>
            <a:rPr lang="en-US" sz="1800" b="0" i="0" kern="1200" dirty="0" err="1"/>
            <a:t>el</a:t>
          </a:r>
          <a:r>
            <a:rPr lang="en-US" sz="1800" b="0" i="0" kern="1200" dirty="0"/>
            <a:t> visto bueno </a:t>
          </a:r>
          <a:r>
            <a:rPr lang="en-US" sz="1800" b="0" i="0" kern="1200" dirty="0" err="1"/>
            <a:t>por</a:t>
          </a:r>
          <a:r>
            <a:rPr lang="en-US" sz="1800" b="0" i="0" kern="1200" dirty="0"/>
            <a:t> </a:t>
          </a:r>
          <a:r>
            <a:rPr lang="en-US" sz="1800" b="0" i="0" kern="1200" dirty="0" err="1"/>
            <a:t>parte</a:t>
          </a:r>
          <a:r>
            <a:rPr lang="en-US" sz="1800" b="0" i="0" kern="1200" dirty="0"/>
            <a:t> del </a:t>
          </a:r>
          <a:r>
            <a:rPr lang="en-US" sz="1800" b="0" i="0" kern="1200" dirty="0" err="1"/>
            <a:t>profesor</a:t>
          </a:r>
          <a:r>
            <a:rPr lang="en-US" sz="1800" b="0" i="0" kern="1200" dirty="0"/>
            <a:t> y se </a:t>
          </a:r>
          <a:r>
            <a:rPr lang="en-US" sz="1800" b="0" i="0" kern="1200" dirty="0" err="1"/>
            <a:t>tomó</a:t>
          </a:r>
          <a:r>
            <a:rPr lang="en-US" sz="1800" b="0" i="0" kern="1200" dirty="0"/>
            <a:t> nota de las </a:t>
          </a:r>
          <a:r>
            <a:rPr lang="en-US" sz="1800" b="0" i="0" kern="1200" dirty="0" err="1"/>
            <a:t>recomendaciones</a:t>
          </a:r>
          <a:endParaRPr lang="en-US" sz="1800" kern="1200" dirty="0"/>
        </a:p>
      </dsp:txBody>
      <dsp:txXfrm>
        <a:off x="6773797" y="1151137"/>
        <a:ext cx="3023212" cy="12825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872E0-A3CF-4238-8898-28DA12D46A7B}">
      <dsp:nvSpPr>
        <dsp:cNvPr id="0" name=""/>
        <dsp:cNvSpPr/>
      </dsp:nvSpPr>
      <dsp:spPr>
        <a:xfrm>
          <a:off x="0" y="1487"/>
          <a:ext cx="9905999" cy="7540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55763F-38C2-4D57-A889-39B6DFC312BC}">
      <dsp:nvSpPr>
        <dsp:cNvPr id="0" name=""/>
        <dsp:cNvSpPr/>
      </dsp:nvSpPr>
      <dsp:spPr>
        <a:xfrm>
          <a:off x="228108" y="171155"/>
          <a:ext cx="414743" cy="414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90F35F-6680-4CE3-BFE1-3EFDDEDB66B1}">
      <dsp:nvSpPr>
        <dsp:cNvPr id="0" name=""/>
        <dsp:cNvSpPr/>
      </dsp:nvSpPr>
      <dsp:spPr>
        <a:xfrm>
          <a:off x="870961" y="1487"/>
          <a:ext cx="9035037" cy="75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7" tIns="79807" rIns="79807" bIns="79807" numCol="1" spcCol="1270" anchor="ctr" anchorCtr="0">
          <a:noAutofit/>
        </a:bodyPr>
        <a:lstStyle/>
        <a:p>
          <a:pPr marL="0" lvl="0" indent="0" algn="l" defTabSz="977900">
            <a:lnSpc>
              <a:spcPct val="90000"/>
            </a:lnSpc>
            <a:spcBef>
              <a:spcPct val="0"/>
            </a:spcBef>
            <a:spcAft>
              <a:spcPct val="35000"/>
            </a:spcAft>
            <a:buNone/>
          </a:pPr>
          <a:r>
            <a:rPr lang="en-US" sz="2200" b="0" i="0" kern="1200"/>
            <a:t>Se solicitó una muestra de datos.</a:t>
          </a:r>
          <a:endParaRPr lang="en-US" sz="2200" kern="1200"/>
        </a:p>
      </dsp:txBody>
      <dsp:txXfrm>
        <a:off x="870961" y="1487"/>
        <a:ext cx="9035037" cy="754078"/>
      </dsp:txXfrm>
    </dsp:sp>
    <dsp:sp modelId="{968A1685-B6BB-4C48-BE4D-CB2A42714EAF}">
      <dsp:nvSpPr>
        <dsp:cNvPr id="0" name=""/>
        <dsp:cNvSpPr/>
      </dsp:nvSpPr>
      <dsp:spPr>
        <a:xfrm>
          <a:off x="0" y="944086"/>
          <a:ext cx="9905999" cy="7540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085CE-CFB9-4366-80E6-C1471AE83716}">
      <dsp:nvSpPr>
        <dsp:cNvPr id="0" name=""/>
        <dsp:cNvSpPr/>
      </dsp:nvSpPr>
      <dsp:spPr>
        <a:xfrm>
          <a:off x="228108" y="1113754"/>
          <a:ext cx="414743" cy="414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1DA16A-94F3-4BBF-93E2-D66B0FBF7660}">
      <dsp:nvSpPr>
        <dsp:cNvPr id="0" name=""/>
        <dsp:cNvSpPr/>
      </dsp:nvSpPr>
      <dsp:spPr>
        <a:xfrm>
          <a:off x="870961" y="944086"/>
          <a:ext cx="9035037" cy="75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7" tIns="79807" rIns="79807" bIns="79807" numCol="1" spcCol="1270" anchor="ctr" anchorCtr="0">
          <a:noAutofit/>
        </a:bodyPr>
        <a:lstStyle/>
        <a:p>
          <a:pPr marL="0" lvl="0" indent="0" algn="l" defTabSz="977900">
            <a:lnSpc>
              <a:spcPct val="90000"/>
            </a:lnSpc>
            <a:spcBef>
              <a:spcPct val="0"/>
            </a:spcBef>
            <a:spcAft>
              <a:spcPct val="35000"/>
            </a:spcAft>
            <a:buNone/>
          </a:pPr>
          <a:r>
            <a:rPr lang="en-US" sz="2200" b="0" i="0" kern="1200"/>
            <a:t>Se definió un diccionario de datos y se seleccionaron las columnas a utilizar, eliminando las redundantes.</a:t>
          </a:r>
          <a:endParaRPr lang="en-US" sz="2200" kern="1200"/>
        </a:p>
      </dsp:txBody>
      <dsp:txXfrm>
        <a:off x="870961" y="944086"/>
        <a:ext cx="9035037" cy="754078"/>
      </dsp:txXfrm>
    </dsp:sp>
    <dsp:sp modelId="{A9883499-1612-4B46-A7C6-5291371D2F8B}">
      <dsp:nvSpPr>
        <dsp:cNvPr id="0" name=""/>
        <dsp:cNvSpPr/>
      </dsp:nvSpPr>
      <dsp:spPr>
        <a:xfrm>
          <a:off x="0" y="1886684"/>
          <a:ext cx="9905999" cy="75407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860FA-B334-42F4-93B7-4CF905A170A7}">
      <dsp:nvSpPr>
        <dsp:cNvPr id="0" name=""/>
        <dsp:cNvSpPr/>
      </dsp:nvSpPr>
      <dsp:spPr>
        <a:xfrm>
          <a:off x="228108" y="2056352"/>
          <a:ext cx="414743" cy="414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106BAF-FC52-414B-A0E0-CF13C441C1F5}">
      <dsp:nvSpPr>
        <dsp:cNvPr id="0" name=""/>
        <dsp:cNvSpPr/>
      </dsp:nvSpPr>
      <dsp:spPr>
        <a:xfrm>
          <a:off x="870961" y="1886684"/>
          <a:ext cx="9035037" cy="75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7" tIns="79807" rIns="79807" bIns="79807" numCol="1" spcCol="1270" anchor="ctr" anchorCtr="0">
          <a:noAutofit/>
        </a:bodyPr>
        <a:lstStyle/>
        <a:p>
          <a:pPr marL="0" lvl="0" indent="0" algn="l" defTabSz="977900">
            <a:lnSpc>
              <a:spcPct val="90000"/>
            </a:lnSpc>
            <a:spcBef>
              <a:spcPct val="0"/>
            </a:spcBef>
            <a:spcAft>
              <a:spcPct val="35000"/>
            </a:spcAft>
            <a:buNone/>
          </a:pPr>
          <a:r>
            <a:rPr lang="en-US" sz="2200" b="0" i="0" kern="1200"/>
            <a:t>Se decidió unificar la descripción y los comentarios en un único campo de texto para facilitar el análisis.</a:t>
          </a:r>
          <a:endParaRPr lang="en-US" sz="2200" kern="1200"/>
        </a:p>
      </dsp:txBody>
      <dsp:txXfrm>
        <a:off x="870961" y="1886684"/>
        <a:ext cx="9035037" cy="754078"/>
      </dsp:txXfrm>
    </dsp:sp>
    <dsp:sp modelId="{B069031F-C431-415E-9C2C-751641F6EC17}">
      <dsp:nvSpPr>
        <dsp:cNvPr id="0" name=""/>
        <dsp:cNvSpPr/>
      </dsp:nvSpPr>
      <dsp:spPr>
        <a:xfrm>
          <a:off x="0" y="2829283"/>
          <a:ext cx="9905999" cy="75407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FCDD1-B5D8-466D-B11C-7788E21E51A7}">
      <dsp:nvSpPr>
        <dsp:cNvPr id="0" name=""/>
        <dsp:cNvSpPr/>
      </dsp:nvSpPr>
      <dsp:spPr>
        <a:xfrm>
          <a:off x="228108" y="2998951"/>
          <a:ext cx="414743" cy="4147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931D1A-1E06-4F83-89C0-1AC880FE1E62}">
      <dsp:nvSpPr>
        <dsp:cNvPr id="0" name=""/>
        <dsp:cNvSpPr/>
      </dsp:nvSpPr>
      <dsp:spPr>
        <a:xfrm>
          <a:off x="870961" y="2829283"/>
          <a:ext cx="9035037" cy="75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7" tIns="79807" rIns="79807" bIns="79807" numCol="1" spcCol="1270" anchor="ctr" anchorCtr="0">
          <a:noAutofit/>
        </a:bodyPr>
        <a:lstStyle/>
        <a:p>
          <a:pPr marL="0" lvl="0" indent="0" algn="l" defTabSz="977900">
            <a:lnSpc>
              <a:spcPct val="90000"/>
            </a:lnSpc>
            <a:spcBef>
              <a:spcPct val="0"/>
            </a:spcBef>
            <a:spcAft>
              <a:spcPct val="35000"/>
            </a:spcAft>
            <a:buNone/>
          </a:pPr>
          <a:r>
            <a:rPr lang="es-ES_tradnl" sz="2200" b="0" i="0" kern="1200"/>
            <a:t>Se ela</a:t>
          </a:r>
          <a:r>
            <a:rPr lang="es-ES_tradnl" sz="2200" kern="1200"/>
            <a:t>boró el EDA para complementar el análisis </a:t>
          </a:r>
          <a:endParaRPr lang="en-US" sz="2200" kern="1200"/>
        </a:p>
      </dsp:txBody>
      <dsp:txXfrm>
        <a:off x="870961" y="2829283"/>
        <a:ext cx="9035037" cy="7540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482BF-B927-D149-A0D7-35E5E2752C75}">
      <dsp:nvSpPr>
        <dsp:cNvPr id="0" name=""/>
        <dsp:cNvSpPr/>
      </dsp:nvSpPr>
      <dsp:spPr>
        <a:xfrm>
          <a:off x="0" y="760808"/>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245C403-9B2A-5C43-AA00-CA0F6B39AA91}">
      <dsp:nvSpPr>
        <dsp:cNvPr id="0" name=""/>
        <dsp:cNvSpPr/>
      </dsp:nvSpPr>
      <dsp:spPr>
        <a:xfrm>
          <a:off x="309562" y="1054892"/>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Se siguieron los pasos recomendados en la cátedra para el procesamiento de datos: tokenización, eliminación de stopwords y lematización.</a:t>
          </a:r>
          <a:endParaRPr lang="en-US" sz="1800" kern="1200"/>
        </a:p>
      </dsp:txBody>
      <dsp:txXfrm>
        <a:off x="361379" y="1106709"/>
        <a:ext cx="2682428" cy="1665515"/>
      </dsp:txXfrm>
    </dsp:sp>
    <dsp:sp modelId="{1B1D6F4B-6F14-E745-8D02-74418F53D128}">
      <dsp:nvSpPr>
        <dsp:cNvPr id="0" name=""/>
        <dsp:cNvSpPr/>
      </dsp:nvSpPr>
      <dsp:spPr>
        <a:xfrm>
          <a:off x="3405187" y="760808"/>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1011F5F-03A7-0640-A4A8-F2BA559D8539}">
      <dsp:nvSpPr>
        <dsp:cNvPr id="0" name=""/>
        <dsp:cNvSpPr/>
      </dsp:nvSpPr>
      <dsp:spPr>
        <a:xfrm>
          <a:off x="3714749" y="1054892"/>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Se </a:t>
          </a:r>
          <a:r>
            <a:rPr lang="en-US" sz="1800" b="0" i="0" kern="1200" dirty="0" err="1"/>
            <a:t>implementó</a:t>
          </a:r>
          <a:r>
            <a:rPr lang="en-US" sz="1800" b="0" i="0" kern="1200" dirty="0"/>
            <a:t> </a:t>
          </a:r>
          <a:r>
            <a:rPr lang="en-US" sz="1800" b="0" i="0" kern="1200" dirty="0" err="1"/>
            <a:t>el</a:t>
          </a:r>
          <a:r>
            <a:rPr lang="en-US" sz="1800" b="0" i="0" kern="1200" dirty="0"/>
            <a:t> </a:t>
          </a:r>
          <a:r>
            <a:rPr lang="en-US" sz="1800" b="0" i="0" kern="1200" dirty="0" err="1"/>
            <a:t>modelo</a:t>
          </a:r>
          <a:r>
            <a:rPr lang="en-US" sz="1800" b="0" i="0" kern="1200" dirty="0"/>
            <a:t>, </a:t>
          </a:r>
          <a:r>
            <a:rPr lang="en-US" sz="1800" b="0" i="0" kern="1200" dirty="0" err="1"/>
            <a:t>dividiendo</a:t>
          </a:r>
          <a:r>
            <a:rPr lang="en-US" sz="1800" b="0" i="0" kern="1200" dirty="0"/>
            <a:t> </a:t>
          </a:r>
          <a:r>
            <a:rPr lang="en-US" sz="1800" b="0" i="0" kern="1200" dirty="0" err="1"/>
            <a:t>los</a:t>
          </a:r>
          <a:r>
            <a:rPr lang="en-US" sz="1800" b="0" i="0" kern="1200" dirty="0"/>
            <a:t> </a:t>
          </a:r>
          <a:r>
            <a:rPr lang="en-US" sz="1800" b="0" i="0" kern="1200" dirty="0" err="1"/>
            <a:t>datos</a:t>
          </a:r>
          <a:r>
            <a:rPr lang="en-US" sz="1800" b="0" i="0" kern="1200" dirty="0"/>
            <a:t> </a:t>
          </a:r>
          <a:r>
            <a:rPr lang="en-US" sz="1800" b="0" i="0" kern="1200" dirty="0" err="1"/>
            <a:t>en</a:t>
          </a:r>
          <a:r>
            <a:rPr lang="en-US" sz="1800" b="0" i="0" kern="1200" dirty="0"/>
            <a:t> conjuntos de </a:t>
          </a:r>
          <a:r>
            <a:rPr lang="en-US" sz="1800" b="0" i="0" kern="1200" dirty="0" err="1"/>
            <a:t>entrenamiento</a:t>
          </a:r>
          <a:r>
            <a:rPr lang="en-US" sz="1800" b="0" i="0" kern="1200" dirty="0"/>
            <a:t> y </a:t>
          </a:r>
          <a:r>
            <a:rPr lang="en-US" sz="1800" b="0" i="0" kern="1200" dirty="0" err="1"/>
            <a:t>prueba</a:t>
          </a:r>
          <a:r>
            <a:rPr lang="en-US" sz="1800" b="0" i="0" kern="1200" dirty="0"/>
            <a:t>. Se </a:t>
          </a:r>
          <a:r>
            <a:rPr lang="en-US" sz="1800" b="0" i="0" kern="1200" dirty="0" err="1"/>
            <a:t>optimizaron</a:t>
          </a:r>
          <a:r>
            <a:rPr lang="en-US" sz="1800" b="0" i="0" kern="1200" dirty="0"/>
            <a:t> </a:t>
          </a:r>
          <a:r>
            <a:rPr lang="en-US" sz="1800" b="0" i="0" kern="1200" dirty="0" err="1"/>
            <a:t>hiperparámetros</a:t>
          </a:r>
          <a:r>
            <a:rPr lang="en-US" sz="1800" b="0" i="0" kern="1200" dirty="0"/>
            <a:t> para </a:t>
          </a:r>
          <a:r>
            <a:rPr lang="en-US" sz="1800" b="0" i="0" kern="1200" dirty="0" err="1"/>
            <a:t>mejorar</a:t>
          </a:r>
          <a:r>
            <a:rPr lang="en-US" sz="1800" b="0" i="0" kern="1200" dirty="0"/>
            <a:t> </a:t>
          </a:r>
          <a:r>
            <a:rPr lang="en-US" sz="1800" b="0" i="0" kern="1200" dirty="0" err="1"/>
            <a:t>el</a:t>
          </a:r>
          <a:r>
            <a:rPr lang="en-US" sz="1800" b="0" i="0" kern="1200" dirty="0"/>
            <a:t> accuracy. </a:t>
          </a:r>
          <a:endParaRPr lang="en-US" sz="1800" kern="1200" dirty="0"/>
        </a:p>
      </dsp:txBody>
      <dsp:txXfrm>
        <a:off x="3766566" y="1106709"/>
        <a:ext cx="2682428" cy="1665515"/>
      </dsp:txXfrm>
    </dsp:sp>
    <dsp:sp modelId="{6713BC8F-6DC1-1F4A-9851-27F69DBEDC5B}">
      <dsp:nvSpPr>
        <dsp:cNvPr id="0" name=""/>
        <dsp:cNvSpPr/>
      </dsp:nvSpPr>
      <dsp:spPr>
        <a:xfrm>
          <a:off x="6810374" y="760808"/>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1D37AF-70AE-D749-95E6-2EB984625D9F}">
      <dsp:nvSpPr>
        <dsp:cNvPr id="0" name=""/>
        <dsp:cNvSpPr/>
      </dsp:nvSpPr>
      <dsp:spPr>
        <a:xfrm>
          <a:off x="7119936" y="1054892"/>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Los resultados fueron validados mediante la curva ROC y la matriz de confusión, logrando una precisión cercana al 94% </a:t>
          </a:r>
          <a:endParaRPr lang="en-US" sz="1800" kern="1200"/>
        </a:p>
      </dsp:txBody>
      <dsp:txXfrm>
        <a:off x="7171753" y="1106709"/>
        <a:ext cx="2682428" cy="16655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AD39A-B047-F444-9FDE-1A28A0B6E84F}" type="datetimeFigureOut">
              <a:rPr lang="es-ES_tradnl" smtClean="0"/>
              <a:pPr/>
              <a:t>17/09/2024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5A21C-1CCB-7442-BC64-9A9A94A47D9A}" type="slidenum">
              <a:rPr lang="es-ES_tradnl" smtClean="0"/>
              <a:pPr/>
              <a:t>‹Nº›</a:t>
            </a:fld>
            <a:endParaRPr lang="es-ES_tradnl"/>
          </a:p>
        </p:txBody>
      </p:sp>
    </p:spTree>
    <p:extLst>
      <p:ext uri="{BB962C8B-B14F-4D97-AF65-F5344CB8AC3E}">
        <p14:creationId xmlns:p14="http://schemas.microsoft.com/office/powerpoint/2010/main" xmlns="" val="185553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7585A21C-1CCB-7442-BC64-9A9A94A47D9A}" type="slidenum">
              <a:rPr lang="es-ES_tradnl" smtClean="0"/>
              <a:pPr/>
              <a:t>1</a:t>
            </a:fld>
            <a:endParaRPr lang="es-ES_tradnl"/>
          </a:p>
        </p:txBody>
      </p:sp>
    </p:spTree>
    <p:extLst>
      <p:ext uri="{BB962C8B-B14F-4D97-AF65-F5344CB8AC3E}">
        <p14:creationId xmlns:p14="http://schemas.microsoft.com/office/powerpoint/2010/main" xmlns="" val="69373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7585A21C-1CCB-7442-BC64-9A9A94A47D9A}" type="slidenum">
              <a:rPr lang="es-ES_tradnl" smtClean="0"/>
              <a:pPr/>
              <a:t>9</a:t>
            </a:fld>
            <a:endParaRPr lang="es-ES_tradnl"/>
          </a:p>
        </p:txBody>
      </p:sp>
    </p:spTree>
    <p:extLst>
      <p:ext uri="{BB962C8B-B14F-4D97-AF65-F5344CB8AC3E}">
        <p14:creationId xmlns:p14="http://schemas.microsoft.com/office/powerpoint/2010/main" xmlns="" val="4205750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9/17/2024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7A070EAD-1DCD-4F3D-BA84-799B891A0E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66CB1F1-E142-5B1A-E2BC-F95D69FC93C7}"/>
              </a:ext>
            </a:extLst>
          </p:cNvPr>
          <p:cNvSpPr>
            <a:spLocks noGrp="1"/>
          </p:cNvSpPr>
          <p:nvPr>
            <p:ph type="ctrTitle"/>
          </p:nvPr>
        </p:nvSpPr>
        <p:spPr>
          <a:xfrm>
            <a:off x="3108960" y="1122363"/>
            <a:ext cx="8144827" cy="3027360"/>
          </a:xfrm>
        </p:spPr>
        <p:txBody>
          <a:bodyPr>
            <a:normAutofit/>
          </a:bodyPr>
          <a:lstStyle/>
          <a:p>
            <a:r>
              <a:rPr lang="es-ES_tradnl" sz="5400" dirty="0"/>
              <a:t>Trabajo final </a:t>
            </a:r>
            <a:br>
              <a:rPr lang="es-ES_tradnl" sz="5400" dirty="0"/>
            </a:br>
            <a:r>
              <a:rPr lang="es-ES_tradnl" sz="5400" dirty="0" err="1"/>
              <a:t>text</a:t>
            </a:r>
            <a:r>
              <a:rPr lang="es-ES_tradnl" sz="5400" dirty="0"/>
              <a:t> </a:t>
            </a:r>
            <a:r>
              <a:rPr lang="es-ES_tradnl" sz="5400" dirty="0" err="1"/>
              <a:t>mining</a:t>
            </a:r>
            <a:r>
              <a:rPr lang="es-ES_tradnl" sz="5400" dirty="0"/>
              <a:t> </a:t>
            </a:r>
          </a:p>
        </p:txBody>
      </p:sp>
      <p:sp>
        <p:nvSpPr>
          <p:cNvPr id="3" name="Subtitle 2">
            <a:extLst>
              <a:ext uri="{FF2B5EF4-FFF2-40B4-BE49-F238E27FC236}">
                <a16:creationId xmlns:a16="http://schemas.microsoft.com/office/drawing/2014/main" xmlns="" id="{EC8C4B2D-2E92-908E-C6FA-EFFAEE473662}"/>
              </a:ext>
            </a:extLst>
          </p:cNvPr>
          <p:cNvSpPr>
            <a:spLocks noGrp="1"/>
          </p:cNvSpPr>
          <p:nvPr>
            <p:ph type="subTitle" idx="1"/>
          </p:nvPr>
        </p:nvSpPr>
        <p:spPr>
          <a:xfrm>
            <a:off x="3128010" y="4149724"/>
            <a:ext cx="7539989" cy="1108075"/>
          </a:xfrm>
        </p:spPr>
        <p:txBody>
          <a:bodyPr>
            <a:normAutofit fontScale="92500" lnSpcReduction="20000"/>
          </a:bodyPr>
          <a:lstStyle/>
          <a:p>
            <a:r>
              <a:rPr lang="es-ES_tradnl" sz="2400" dirty="0">
                <a:solidFill>
                  <a:schemeClr val="tx1"/>
                </a:solidFill>
              </a:rPr>
              <a:t>Integrantes: marcos Ludueña, Fernando Raco, macarena bello </a:t>
            </a:r>
            <a:r>
              <a:rPr lang="es-ES_tradnl" sz="2400" dirty="0" err="1">
                <a:solidFill>
                  <a:schemeClr val="tx1"/>
                </a:solidFill>
              </a:rPr>
              <a:t>vargas</a:t>
            </a:r>
            <a:r>
              <a:rPr lang="es-ES_tradnl" sz="2400" dirty="0">
                <a:solidFill>
                  <a:schemeClr val="tx1"/>
                </a:solidFill>
              </a:rPr>
              <a:t> , </a:t>
            </a:r>
            <a:r>
              <a:rPr lang="es-ES_tradnl" sz="2400" dirty="0" err="1">
                <a:solidFill>
                  <a:schemeClr val="tx1"/>
                </a:solidFill>
              </a:rPr>
              <a:t>nerio</a:t>
            </a:r>
            <a:r>
              <a:rPr lang="es-ES_tradnl" sz="2400" dirty="0">
                <a:solidFill>
                  <a:schemeClr val="tx1"/>
                </a:solidFill>
              </a:rPr>
              <a:t> espina, patricia sarmiento </a:t>
            </a:r>
          </a:p>
        </p:txBody>
      </p:sp>
      <p:grpSp>
        <p:nvGrpSpPr>
          <p:cNvPr id="17" name="Group 16">
            <a:extLst>
              <a:ext uri="{FF2B5EF4-FFF2-40B4-BE49-F238E27FC236}">
                <a16:creationId xmlns:a16="http://schemas.microsoft.com/office/drawing/2014/main" xmlns="" id="{DE471E13-6104-4637-8A8F-B545529B1D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8" name="Rectangle 5">
              <a:extLst>
                <a:ext uri="{FF2B5EF4-FFF2-40B4-BE49-F238E27FC236}">
                  <a16:creationId xmlns:a16="http://schemas.microsoft.com/office/drawing/2014/main" xmlns="" id="{802F412D-6781-427D-AB79-09FD610CCE5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19" name="Freeform 6">
              <a:extLst>
                <a:ext uri="{FF2B5EF4-FFF2-40B4-BE49-F238E27FC236}">
                  <a16:creationId xmlns:a16="http://schemas.microsoft.com/office/drawing/2014/main" xmlns="" id="{8471B962-D824-43CE-B5DD-704B305B285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20" name="Freeform 7">
              <a:extLst>
                <a:ext uri="{FF2B5EF4-FFF2-40B4-BE49-F238E27FC236}">
                  <a16:creationId xmlns:a16="http://schemas.microsoft.com/office/drawing/2014/main" xmlns="" id="{ED60EBD3-FA75-460B-AFBD-3F234A0CAA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21" name="Rectangle 8">
              <a:extLst>
                <a:ext uri="{FF2B5EF4-FFF2-40B4-BE49-F238E27FC236}">
                  <a16:creationId xmlns:a16="http://schemas.microsoft.com/office/drawing/2014/main" xmlns="" id="{D0791244-FBF2-49D9-BDBC-E2E58C86B4D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22" name="Freeform 9">
              <a:extLst>
                <a:ext uri="{FF2B5EF4-FFF2-40B4-BE49-F238E27FC236}">
                  <a16:creationId xmlns:a16="http://schemas.microsoft.com/office/drawing/2014/main" xmlns="" id="{FEE4C4B1-195C-40F5-A78F-2EB7ED6E6FA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23" name="Freeform 10">
              <a:extLst>
                <a:ext uri="{FF2B5EF4-FFF2-40B4-BE49-F238E27FC236}">
                  <a16:creationId xmlns:a16="http://schemas.microsoft.com/office/drawing/2014/main" xmlns="" id="{22766AF8-3850-41E4-80D0-321D9A13D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24" name="Freeform 11">
              <a:extLst>
                <a:ext uri="{FF2B5EF4-FFF2-40B4-BE49-F238E27FC236}">
                  <a16:creationId xmlns:a16="http://schemas.microsoft.com/office/drawing/2014/main" xmlns="" id="{8834F8EE-AB04-42FE-AE7B-3E9C6ACA0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25" name="Freeform 12">
              <a:extLst>
                <a:ext uri="{FF2B5EF4-FFF2-40B4-BE49-F238E27FC236}">
                  <a16:creationId xmlns:a16="http://schemas.microsoft.com/office/drawing/2014/main" xmlns="" id="{C86BB534-4617-4275-908E-357CF2246C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26" name="Freeform 13">
              <a:extLst>
                <a:ext uri="{FF2B5EF4-FFF2-40B4-BE49-F238E27FC236}">
                  <a16:creationId xmlns:a16="http://schemas.microsoft.com/office/drawing/2014/main" xmlns="" id="{B6DEB58B-8D28-4BE9-9CA9-F4B3A083BC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27" name="Freeform 14">
              <a:extLst>
                <a:ext uri="{FF2B5EF4-FFF2-40B4-BE49-F238E27FC236}">
                  <a16:creationId xmlns:a16="http://schemas.microsoft.com/office/drawing/2014/main" xmlns="" id="{25A772BC-4720-4EC2-AD61-A7B74E915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28" name="Freeform 15">
              <a:extLst>
                <a:ext uri="{FF2B5EF4-FFF2-40B4-BE49-F238E27FC236}">
                  <a16:creationId xmlns:a16="http://schemas.microsoft.com/office/drawing/2014/main" xmlns="" id="{60D6B27E-FAC5-4267-80A9-DE4D2E02B80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29" name="Freeform 16">
              <a:extLst>
                <a:ext uri="{FF2B5EF4-FFF2-40B4-BE49-F238E27FC236}">
                  <a16:creationId xmlns:a16="http://schemas.microsoft.com/office/drawing/2014/main" xmlns="" id="{1F39FA83-D8C8-4CE3-9C62-10375FD041E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0" name="Freeform 17">
              <a:extLst>
                <a:ext uri="{FF2B5EF4-FFF2-40B4-BE49-F238E27FC236}">
                  <a16:creationId xmlns:a16="http://schemas.microsoft.com/office/drawing/2014/main" xmlns="" id="{E09B4CF3-A51F-4787-81FE-F5C79BA426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1" name="Freeform 18">
              <a:extLst>
                <a:ext uri="{FF2B5EF4-FFF2-40B4-BE49-F238E27FC236}">
                  <a16:creationId xmlns:a16="http://schemas.microsoft.com/office/drawing/2014/main" xmlns="" id="{6695CB35-74E4-43C0-89F5-9FDA59B3AC0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2" name="Freeform 19">
              <a:extLst>
                <a:ext uri="{FF2B5EF4-FFF2-40B4-BE49-F238E27FC236}">
                  <a16:creationId xmlns:a16="http://schemas.microsoft.com/office/drawing/2014/main" xmlns="" id="{945450CE-FB13-4C46-825F-5BB191703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3" name="Freeform 20">
              <a:extLst>
                <a:ext uri="{FF2B5EF4-FFF2-40B4-BE49-F238E27FC236}">
                  <a16:creationId xmlns:a16="http://schemas.microsoft.com/office/drawing/2014/main" xmlns="" id="{E80AA0B2-7FE7-4B75-AC25-E0F6C0FE458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4" name="Freeform 21">
              <a:extLst>
                <a:ext uri="{FF2B5EF4-FFF2-40B4-BE49-F238E27FC236}">
                  <a16:creationId xmlns:a16="http://schemas.microsoft.com/office/drawing/2014/main" xmlns="" id="{2E81F7C1-AD8F-41A0-91A8-E05F66CB0E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5" name="Freeform 22">
              <a:extLst>
                <a:ext uri="{FF2B5EF4-FFF2-40B4-BE49-F238E27FC236}">
                  <a16:creationId xmlns:a16="http://schemas.microsoft.com/office/drawing/2014/main" xmlns="" id="{F4E8A538-9FFA-4C76-BCE2-D54F56A115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6" name="Freeform 23">
              <a:extLst>
                <a:ext uri="{FF2B5EF4-FFF2-40B4-BE49-F238E27FC236}">
                  <a16:creationId xmlns:a16="http://schemas.microsoft.com/office/drawing/2014/main" xmlns="" id="{3C412824-3CBA-4E74-B2FD-936EA70486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7" name="Freeform 24">
              <a:extLst>
                <a:ext uri="{FF2B5EF4-FFF2-40B4-BE49-F238E27FC236}">
                  <a16:creationId xmlns:a16="http://schemas.microsoft.com/office/drawing/2014/main" xmlns="" id="{E28DC1F0-74FF-4D97-BD4D-FD42DE4AC6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8" name="Freeform 25">
              <a:extLst>
                <a:ext uri="{FF2B5EF4-FFF2-40B4-BE49-F238E27FC236}">
                  <a16:creationId xmlns:a16="http://schemas.microsoft.com/office/drawing/2014/main" xmlns="" id="{77CEC4FA-6FD3-4ABF-BF98-94E7947A55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39" name="Freeform 26">
              <a:extLst>
                <a:ext uri="{FF2B5EF4-FFF2-40B4-BE49-F238E27FC236}">
                  <a16:creationId xmlns:a16="http://schemas.microsoft.com/office/drawing/2014/main" xmlns="" id="{D4E61DA7-BFA9-48AF-BD6F-EBB15C2359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40" name="Freeform 27">
              <a:extLst>
                <a:ext uri="{FF2B5EF4-FFF2-40B4-BE49-F238E27FC236}">
                  <a16:creationId xmlns:a16="http://schemas.microsoft.com/office/drawing/2014/main" xmlns="" id="{57164D6A-1DD9-43AE-878F-A413DC26FB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41" name="Freeform 28">
              <a:extLst>
                <a:ext uri="{FF2B5EF4-FFF2-40B4-BE49-F238E27FC236}">
                  <a16:creationId xmlns:a16="http://schemas.microsoft.com/office/drawing/2014/main" xmlns="" id="{4949EBA6-53D9-4F2D-91DB-EA7AE260F63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42" name="Freeform 29">
              <a:extLst>
                <a:ext uri="{FF2B5EF4-FFF2-40B4-BE49-F238E27FC236}">
                  <a16:creationId xmlns:a16="http://schemas.microsoft.com/office/drawing/2014/main" xmlns="" id="{0AFEA5FA-F759-441C-A0BC-7EDC79A672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43" name="Freeform 30">
              <a:extLst>
                <a:ext uri="{FF2B5EF4-FFF2-40B4-BE49-F238E27FC236}">
                  <a16:creationId xmlns:a16="http://schemas.microsoft.com/office/drawing/2014/main" xmlns="" id="{5B913AE0-5DC8-4244-8C26-ED97F834E33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44" name="Freeform 31">
              <a:extLst>
                <a:ext uri="{FF2B5EF4-FFF2-40B4-BE49-F238E27FC236}">
                  <a16:creationId xmlns:a16="http://schemas.microsoft.com/office/drawing/2014/main" xmlns="" id="{A87DB58A-25D2-46F1-85E3-06F964D016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45" name="Freeform 32">
              <a:extLst>
                <a:ext uri="{FF2B5EF4-FFF2-40B4-BE49-F238E27FC236}">
                  <a16:creationId xmlns:a16="http://schemas.microsoft.com/office/drawing/2014/main" xmlns="" id="{E7AE8209-F3E7-4ACA-98D0-90B282A147F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46" name="Rectangle 33">
              <a:extLst>
                <a:ext uri="{FF2B5EF4-FFF2-40B4-BE49-F238E27FC236}">
                  <a16:creationId xmlns:a16="http://schemas.microsoft.com/office/drawing/2014/main" xmlns="" id="{1CED7927-A7C7-444A-A8F3-6348852AEFB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47" name="Freeform 34">
              <a:extLst>
                <a:ext uri="{FF2B5EF4-FFF2-40B4-BE49-F238E27FC236}">
                  <a16:creationId xmlns:a16="http://schemas.microsoft.com/office/drawing/2014/main" xmlns="" id="{08BEDF90-F9A6-4DE4-94B6-43E4160394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48" name="Freeform 35">
              <a:extLst>
                <a:ext uri="{FF2B5EF4-FFF2-40B4-BE49-F238E27FC236}">
                  <a16:creationId xmlns:a16="http://schemas.microsoft.com/office/drawing/2014/main" xmlns="" id="{36540D5F-1C77-438A-BF12-56455C4720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49" name="Freeform 36">
              <a:extLst>
                <a:ext uri="{FF2B5EF4-FFF2-40B4-BE49-F238E27FC236}">
                  <a16:creationId xmlns:a16="http://schemas.microsoft.com/office/drawing/2014/main" xmlns="" id="{52FC779A-BC55-40AC-8FFD-E014F8C051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0" name="Freeform 37">
              <a:extLst>
                <a:ext uri="{FF2B5EF4-FFF2-40B4-BE49-F238E27FC236}">
                  <a16:creationId xmlns:a16="http://schemas.microsoft.com/office/drawing/2014/main" xmlns="" id="{63E42DE5-DC0E-4043-8A35-20C53074A2B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1" name="Freeform 38">
              <a:extLst>
                <a:ext uri="{FF2B5EF4-FFF2-40B4-BE49-F238E27FC236}">
                  <a16:creationId xmlns:a16="http://schemas.microsoft.com/office/drawing/2014/main" xmlns="" id="{41581FA6-993A-4899-ADF1-0A83A6234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2" name="Freeform 39">
              <a:extLst>
                <a:ext uri="{FF2B5EF4-FFF2-40B4-BE49-F238E27FC236}">
                  <a16:creationId xmlns:a16="http://schemas.microsoft.com/office/drawing/2014/main" xmlns="" id="{33C4FDB9-01D2-4CB0-BFED-216CAC7EB8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3" name="Freeform 40">
              <a:extLst>
                <a:ext uri="{FF2B5EF4-FFF2-40B4-BE49-F238E27FC236}">
                  <a16:creationId xmlns:a16="http://schemas.microsoft.com/office/drawing/2014/main" xmlns="" id="{34E715AB-2B68-41C4-A61F-02C413F242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4" name="Freeform 41">
              <a:extLst>
                <a:ext uri="{FF2B5EF4-FFF2-40B4-BE49-F238E27FC236}">
                  <a16:creationId xmlns:a16="http://schemas.microsoft.com/office/drawing/2014/main" xmlns="" id="{D3861C35-D060-408D-9871-4DA2D0547B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5" name="Freeform 42">
              <a:extLst>
                <a:ext uri="{FF2B5EF4-FFF2-40B4-BE49-F238E27FC236}">
                  <a16:creationId xmlns:a16="http://schemas.microsoft.com/office/drawing/2014/main" xmlns="" id="{B4F4F38F-33FE-48A0-986D-FB771F18BE7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6" name="Freeform 43">
              <a:extLst>
                <a:ext uri="{FF2B5EF4-FFF2-40B4-BE49-F238E27FC236}">
                  <a16:creationId xmlns:a16="http://schemas.microsoft.com/office/drawing/2014/main" xmlns="" id="{50FCFC8E-2DC3-4F27-9E02-196830E78D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7" name="Freeform 44">
              <a:extLst>
                <a:ext uri="{FF2B5EF4-FFF2-40B4-BE49-F238E27FC236}">
                  <a16:creationId xmlns:a16="http://schemas.microsoft.com/office/drawing/2014/main" xmlns="" id="{3A6EE414-1500-4144-B453-BA950E5107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8" name="Rectangle 45">
              <a:extLst>
                <a:ext uri="{FF2B5EF4-FFF2-40B4-BE49-F238E27FC236}">
                  <a16:creationId xmlns:a16="http://schemas.microsoft.com/office/drawing/2014/main" xmlns="" id="{0C1A9D8A-5515-4C84-AE17-A6D51243834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59" name="Freeform 46">
              <a:extLst>
                <a:ext uri="{FF2B5EF4-FFF2-40B4-BE49-F238E27FC236}">
                  <a16:creationId xmlns:a16="http://schemas.microsoft.com/office/drawing/2014/main" xmlns="" id="{E8E7C8C7-FE85-4C8F-960C-3748511E08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0" name="Freeform 47">
              <a:extLst>
                <a:ext uri="{FF2B5EF4-FFF2-40B4-BE49-F238E27FC236}">
                  <a16:creationId xmlns:a16="http://schemas.microsoft.com/office/drawing/2014/main" xmlns="" id="{33DF2ED7-F601-4A9F-AA50-822ED85D560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1" name="Freeform 48">
              <a:extLst>
                <a:ext uri="{FF2B5EF4-FFF2-40B4-BE49-F238E27FC236}">
                  <a16:creationId xmlns:a16="http://schemas.microsoft.com/office/drawing/2014/main" xmlns="" id="{FEDB3A05-6FDD-4E87-B800-8F99752444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2" name="Freeform 49">
              <a:extLst>
                <a:ext uri="{FF2B5EF4-FFF2-40B4-BE49-F238E27FC236}">
                  <a16:creationId xmlns:a16="http://schemas.microsoft.com/office/drawing/2014/main" xmlns="" id="{AD6225C0-E391-49D5-9A7B-57C5ED60E1A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3" name="Freeform 50">
              <a:extLst>
                <a:ext uri="{FF2B5EF4-FFF2-40B4-BE49-F238E27FC236}">
                  <a16:creationId xmlns:a16="http://schemas.microsoft.com/office/drawing/2014/main" xmlns="" id="{B814B458-45E5-451C-9CBD-027E3776A4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4" name="Freeform 51">
              <a:extLst>
                <a:ext uri="{FF2B5EF4-FFF2-40B4-BE49-F238E27FC236}">
                  <a16:creationId xmlns:a16="http://schemas.microsoft.com/office/drawing/2014/main" xmlns="" id="{59167140-9A0D-4FE7-8E37-2CD6130116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5" name="Freeform 52">
              <a:extLst>
                <a:ext uri="{FF2B5EF4-FFF2-40B4-BE49-F238E27FC236}">
                  <a16:creationId xmlns:a16="http://schemas.microsoft.com/office/drawing/2014/main" xmlns="" id="{2D38B213-991B-495D-8886-04CAD44C79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6" name="Freeform 53">
              <a:extLst>
                <a:ext uri="{FF2B5EF4-FFF2-40B4-BE49-F238E27FC236}">
                  <a16:creationId xmlns:a16="http://schemas.microsoft.com/office/drawing/2014/main" xmlns="" id="{67C1C3DA-3972-4D98-9D9E-390461B288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7" name="Freeform 54">
              <a:extLst>
                <a:ext uri="{FF2B5EF4-FFF2-40B4-BE49-F238E27FC236}">
                  <a16:creationId xmlns:a16="http://schemas.microsoft.com/office/drawing/2014/main" xmlns="" id="{972F8941-61DB-48E1-B9C1-E732470563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8" name="Freeform 55">
              <a:extLst>
                <a:ext uri="{FF2B5EF4-FFF2-40B4-BE49-F238E27FC236}">
                  <a16:creationId xmlns:a16="http://schemas.microsoft.com/office/drawing/2014/main" xmlns="" id="{857B495F-5C9B-435F-8D39-45CC57471F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9" name="Freeform 56">
              <a:extLst>
                <a:ext uri="{FF2B5EF4-FFF2-40B4-BE49-F238E27FC236}">
                  <a16:creationId xmlns:a16="http://schemas.microsoft.com/office/drawing/2014/main" xmlns="" id="{B607428B-B7C9-4017-84F8-19C9B2134A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0" name="Freeform 57">
              <a:extLst>
                <a:ext uri="{FF2B5EF4-FFF2-40B4-BE49-F238E27FC236}">
                  <a16:creationId xmlns:a16="http://schemas.microsoft.com/office/drawing/2014/main" xmlns="" id="{A20C5139-2108-4F5E-B892-64F1D8605E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1" name="Freeform 58">
              <a:extLst>
                <a:ext uri="{FF2B5EF4-FFF2-40B4-BE49-F238E27FC236}">
                  <a16:creationId xmlns:a16="http://schemas.microsoft.com/office/drawing/2014/main" xmlns="" id="{C2A51623-F2F3-4584-93F5-598E56A5F4D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grpSp>
      <p:pic>
        <p:nvPicPr>
          <p:cNvPr id="11" name="Picture 10" descr="A black and white logo&#10;&#10;Description automatically generated">
            <a:extLst>
              <a:ext uri="{FF2B5EF4-FFF2-40B4-BE49-F238E27FC236}">
                <a16:creationId xmlns:a16="http://schemas.microsoft.com/office/drawing/2014/main" xmlns="" id="{C25C405B-C7E1-888C-01FB-3E3C71D71D7B}"/>
              </a:ext>
            </a:extLst>
          </p:cNvPr>
          <p:cNvPicPr>
            <a:picLocks noChangeAspect="1"/>
          </p:cNvPicPr>
          <p:nvPr/>
        </p:nvPicPr>
        <p:blipFill>
          <a:blip r:embed="rId3"/>
          <a:srcRect b="20221"/>
          <a:stretch/>
        </p:blipFill>
        <p:spPr>
          <a:xfrm>
            <a:off x="8421945" y="292894"/>
            <a:ext cx="3355717" cy="1089819"/>
          </a:xfrm>
          <a:prstGeom prst="rect">
            <a:avLst/>
          </a:prstGeom>
        </p:spPr>
      </p:pic>
    </p:spTree>
    <p:extLst>
      <p:ext uri="{BB962C8B-B14F-4D97-AF65-F5344CB8AC3E}">
        <p14:creationId xmlns:p14="http://schemas.microsoft.com/office/powerpoint/2010/main" xmlns="" val="401822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6B6948-3720-2AE8-F458-B14784C29698}"/>
              </a:ext>
            </a:extLst>
          </p:cNvPr>
          <p:cNvSpPr>
            <a:spLocks noGrp="1"/>
          </p:cNvSpPr>
          <p:nvPr>
            <p:ph type="title"/>
          </p:nvPr>
        </p:nvSpPr>
        <p:spPr>
          <a:xfrm>
            <a:off x="1141413" y="618518"/>
            <a:ext cx="6097800" cy="1478570"/>
          </a:xfrm>
        </p:spPr>
        <p:txBody>
          <a:bodyPr vert="horz" lIns="91440" tIns="45720" rIns="91440" bIns="45720" rtlCol="0" anchor="ctr">
            <a:normAutofit/>
          </a:bodyPr>
          <a:lstStyle/>
          <a:p>
            <a:r>
              <a:rPr lang="en-US"/>
              <a:t>Modelos utilizados y Resultados</a:t>
            </a:r>
          </a:p>
        </p:txBody>
      </p:sp>
      <p:sp>
        <p:nvSpPr>
          <p:cNvPr id="7" name="TextBox 6">
            <a:extLst>
              <a:ext uri="{FF2B5EF4-FFF2-40B4-BE49-F238E27FC236}">
                <a16:creationId xmlns:a16="http://schemas.microsoft.com/office/drawing/2014/main" xmlns="" id="{2A1927E3-0705-CB8B-15CC-BA3790333CF8}"/>
              </a:ext>
            </a:extLst>
          </p:cNvPr>
          <p:cNvSpPr txBox="1"/>
          <p:nvPr/>
        </p:nvSpPr>
        <p:spPr>
          <a:xfrm>
            <a:off x="1141413" y="2249487"/>
            <a:ext cx="5995988"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400" dirty="0" err="1" smtClean="0"/>
              <a:t>Modelo</a:t>
            </a:r>
            <a:r>
              <a:rPr lang="en-US" sz="2400" dirty="0" smtClean="0"/>
              <a:t> </a:t>
            </a:r>
            <a:r>
              <a:rPr lang="en-US" sz="2400" dirty="0" err="1"/>
              <a:t>Regresion</a:t>
            </a:r>
            <a:r>
              <a:rPr lang="en-US" sz="2400" dirty="0"/>
              <a:t> Logistica</a:t>
            </a:r>
          </a:p>
          <a:p>
            <a:pPr indent="-228600" defTabSz="914400">
              <a:lnSpc>
                <a:spcPct val="120000"/>
              </a:lnSpc>
              <a:spcAft>
                <a:spcPts val="600"/>
              </a:spcAft>
              <a:buSzPct val="125000"/>
              <a:buFont typeface="Arial" panose="020B0604020202020204" pitchFamily="34" charset="0"/>
              <a:buChar char="•"/>
            </a:pPr>
            <a:r>
              <a:rPr lang="en-US" sz="2400" dirty="0" err="1" smtClean="0"/>
              <a:t>Modelo</a:t>
            </a:r>
            <a:r>
              <a:rPr lang="en-US" sz="2400" dirty="0" smtClean="0"/>
              <a:t> </a:t>
            </a:r>
            <a:r>
              <a:rPr lang="en-US" sz="2400" dirty="0"/>
              <a:t>Support Vector Machine (SVM)</a:t>
            </a:r>
          </a:p>
          <a:p>
            <a:pPr indent="-228600" defTabSz="914400">
              <a:lnSpc>
                <a:spcPct val="120000"/>
              </a:lnSpc>
              <a:spcAft>
                <a:spcPts val="600"/>
              </a:spcAft>
              <a:buSzPct val="125000"/>
              <a:buFont typeface="Arial" panose="020B0604020202020204" pitchFamily="34" charset="0"/>
              <a:buChar char="•"/>
            </a:pPr>
            <a:r>
              <a:rPr lang="en-US" sz="2400" dirty="0" err="1" smtClean="0"/>
              <a:t>Modelo</a:t>
            </a:r>
            <a:r>
              <a:rPr lang="en-US" sz="2400" dirty="0" smtClean="0"/>
              <a:t> </a:t>
            </a:r>
            <a:r>
              <a:rPr lang="en-US" sz="2400" dirty="0"/>
              <a:t>Random </a:t>
            </a:r>
            <a:r>
              <a:rPr lang="en-US" sz="2400" dirty="0" smtClean="0"/>
              <a:t>Forest</a:t>
            </a:r>
          </a:p>
          <a:p>
            <a:pPr indent="-228600" defTabSz="914400">
              <a:lnSpc>
                <a:spcPct val="120000"/>
              </a:lnSpc>
              <a:spcAft>
                <a:spcPts val="600"/>
              </a:spcAft>
              <a:buSzPct val="125000"/>
              <a:buFont typeface="Arial" panose="020B0604020202020204" pitchFamily="34" charset="0"/>
              <a:buChar char="•"/>
            </a:pPr>
            <a:r>
              <a:rPr lang="en-US" sz="2400" dirty="0" err="1" smtClean="0"/>
              <a:t>Modelo</a:t>
            </a:r>
            <a:r>
              <a:rPr lang="en-US" sz="2400" dirty="0" smtClean="0"/>
              <a:t> </a:t>
            </a:r>
            <a:r>
              <a:rPr lang="en-US" sz="2400" dirty="0" err="1" smtClean="0"/>
              <a:t>Lightgbm</a:t>
            </a:r>
            <a:endParaRPr lang="en-US" sz="2400" dirty="0"/>
          </a:p>
        </p:txBody>
      </p:sp>
      <p:sp>
        <p:nvSpPr>
          <p:cNvPr id="174" name="Round Diagonal Corner Rectangle 6">
            <a:extLst>
              <a:ext uri="{FF2B5EF4-FFF2-40B4-BE49-F238E27FC236}">
                <a16:creationId xmlns:a16="http://schemas.microsoft.com/office/drawing/2014/main" xmlns="" id="{1EF77448-7543-4B70-A21F-AA7796726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60945" y="0"/>
            <a:ext cx="4631055" cy="6858000"/>
          </a:xfrm>
          <a:prstGeom prst="round2DiagRect">
            <a:avLst>
              <a:gd name="adj1" fmla="val 0"/>
              <a:gd name="adj2" fmla="val 0"/>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positive rate&#10;&#10;Description automatically generated">
            <a:extLst>
              <a:ext uri="{FF2B5EF4-FFF2-40B4-BE49-F238E27FC236}">
                <a16:creationId xmlns:a16="http://schemas.microsoft.com/office/drawing/2014/main" xmlns="" id="{139AD764-42EB-E357-4596-9C83E32ADFC2}"/>
              </a:ext>
            </a:extLst>
          </p:cNvPr>
          <p:cNvPicPr>
            <a:picLocks noChangeAspect="1"/>
          </p:cNvPicPr>
          <p:nvPr/>
        </p:nvPicPr>
        <p:blipFill>
          <a:blip r:embed="rId3"/>
          <a:srcRect l="742" r="1914" b="-5"/>
          <a:stretch/>
        </p:blipFill>
        <p:spPr>
          <a:xfrm>
            <a:off x="9082510" y="321733"/>
            <a:ext cx="1582636" cy="1638186"/>
          </a:xfrm>
          <a:prstGeom prst="rect">
            <a:avLst/>
          </a:prstGeom>
        </p:spPr>
      </p:pic>
      <p:sp useBgFill="1">
        <p:nvSpPr>
          <p:cNvPr id="176" name="Rectangle 175">
            <a:extLst>
              <a:ext uri="{FF2B5EF4-FFF2-40B4-BE49-F238E27FC236}">
                <a16:creationId xmlns:a16="http://schemas.microsoft.com/office/drawing/2014/main" xmlns="" id="{FD8FB480-FB25-4CFA-BC46-4CEB76E330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60945" y="2286000"/>
            <a:ext cx="4636008"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xmlns="" id="{B6CCA443-6B9B-7E8D-0BBF-8B1555250876}"/>
              </a:ext>
            </a:extLst>
          </p:cNvPr>
          <p:cNvPicPr>
            <a:picLocks noChangeAspect="1"/>
          </p:cNvPicPr>
          <p:nvPr/>
        </p:nvPicPr>
        <p:blipFill>
          <a:blip r:embed="rId4"/>
          <a:srcRect l="5036" r="11772" b="4"/>
          <a:stretch/>
        </p:blipFill>
        <p:spPr>
          <a:xfrm>
            <a:off x="9083744" y="2660597"/>
            <a:ext cx="1580167" cy="1638186"/>
          </a:xfrm>
          <a:prstGeom prst="rect">
            <a:avLst/>
          </a:prstGeom>
        </p:spPr>
      </p:pic>
      <p:sp useBgFill="1">
        <p:nvSpPr>
          <p:cNvPr id="178" name="Rectangle 177">
            <a:extLst>
              <a:ext uri="{FF2B5EF4-FFF2-40B4-BE49-F238E27FC236}">
                <a16:creationId xmlns:a16="http://schemas.microsoft.com/office/drawing/2014/main" xmlns="" id="{8FF13E3B-F6A3-40C3-B3D0-5EC536B82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60945" y="4572000"/>
            <a:ext cx="4636008"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program&#10;&#10;Description automatically generated">
            <a:extLst>
              <a:ext uri="{FF2B5EF4-FFF2-40B4-BE49-F238E27FC236}">
                <a16:creationId xmlns:a16="http://schemas.microsoft.com/office/drawing/2014/main" xmlns="" id="{6198243E-B56D-2544-70C6-B7A64D0C45E7}"/>
              </a:ext>
            </a:extLst>
          </p:cNvPr>
          <p:cNvPicPr>
            <a:picLocks noChangeAspect="1"/>
          </p:cNvPicPr>
          <p:nvPr/>
        </p:nvPicPr>
        <p:blipFill>
          <a:blip r:embed="rId5"/>
          <a:srcRect r="24618" b="-1"/>
          <a:stretch/>
        </p:blipFill>
        <p:spPr>
          <a:xfrm>
            <a:off x="9079690" y="4936657"/>
            <a:ext cx="1588276" cy="1638186"/>
          </a:xfrm>
          <a:prstGeom prst="rect">
            <a:avLst/>
          </a:prstGeom>
        </p:spPr>
      </p:pic>
    </p:spTree>
    <p:extLst>
      <p:ext uri="{BB962C8B-B14F-4D97-AF65-F5344CB8AC3E}">
        <p14:creationId xmlns:p14="http://schemas.microsoft.com/office/powerpoint/2010/main" xmlns="" val="69479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0C38DF-55B8-6CA0-B48D-EDA312B61AE2}"/>
              </a:ext>
            </a:extLst>
          </p:cNvPr>
          <p:cNvSpPr>
            <a:spLocks noGrp="1"/>
          </p:cNvSpPr>
          <p:nvPr>
            <p:ph type="title"/>
          </p:nvPr>
        </p:nvSpPr>
        <p:spPr/>
        <p:txBody>
          <a:bodyPr/>
          <a:lstStyle/>
          <a:p>
            <a:r>
              <a:rPr lang="es-ES_tradnl" dirty="0"/>
              <a:t>PASO 4- Implementación del programa</a:t>
            </a:r>
          </a:p>
        </p:txBody>
      </p:sp>
      <p:sp>
        <p:nvSpPr>
          <p:cNvPr id="3" name="Content Placeholder 2">
            <a:extLst>
              <a:ext uri="{FF2B5EF4-FFF2-40B4-BE49-F238E27FC236}">
                <a16:creationId xmlns:a16="http://schemas.microsoft.com/office/drawing/2014/main" xmlns="" id="{85B4E04A-5258-104C-03C8-D6CA3FC3CA60}"/>
              </a:ext>
            </a:extLst>
          </p:cNvPr>
          <p:cNvSpPr>
            <a:spLocks noGrp="1"/>
          </p:cNvSpPr>
          <p:nvPr>
            <p:ph idx="1"/>
          </p:nvPr>
        </p:nvSpPr>
        <p:spPr/>
        <p:txBody>
          <a:bodyPr/>
          <a:lstStyle/>
          <a:p>
            <a:r>
              <a:rPr lang="es-ES_tradnl" dirty="0"/>
              <a:t>Se diseñó el flujo del proceso para convertir el modelo en un paquete ejecutable en Python.</a:t>
            </a:r>
          </a:p>
          <a:p>
            <a:r>
              <a:rPr lang="es-ES_tradnl" dirty="0"/>
              <a:t>Se publicó el programa en una URL, donde el responsable de la cuenta podrá subir mensualmente un archivo Excel con los trackings a evaluar, y el sistema devolverá los resultados clasificados.</a:t>
            </a:r>
          </a:p>
          <a:p>
            <a:r>
              <a:rPr lang="es-ES_tradnl" dirty="0"/>
              <a:t>Después de la implementación inicial, se realizará el monitoreo de resultados para continuar mejorando el modelo.</a:t>
            </a:r>
          </a:p>
        </p:txBody>
      </p:sp>
    </p:spTree>
    <p:extLst>
      <p:ext uri="{BB962C8B-B14F-4D97-AF65-F5344CB8AC3E}">
        <p14:creationId xmlns:p14="http://schemas.microsoft.com/office/powerpoint/2010/main" xmlns="" val="169563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2" name="Picture 2">
            <a:extLst>
              <a:ext uri="{FF2B5EF4-FFF2-40B4-BE49-F238E27FC236}">
                <a16:creationId xmlns:a16="http://schemas.microsoft.com/office/drawing/2014/main" xmlns="" id="{6551C300-1D7A-46C3-9EF6-0EAC9B1E1F5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4" name="Group 143">
            <a:extLst>
              <a:ext uri="{FF2B5EF4-FFF2-40B4-BE49-F238E27FC236}">
                <a16:creationId xmlns:a16="http://schemas.microsoft.com/office/drawing/2014/main" xmlns="" id="{8EC1EDC6-1B42-4FCD-BC53-B1D05BFF2E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053888" cy="6858001"/>
            <a:chOff x="-14288" y="0"/>
            <a:chExt cx="12053888" cy="6858001"/>
          </a:xfrm>
        </p:grpSpPr>
        <p:grpSp>
          <p:nvGrpSpPr>
            <p:cNvPr id="145" name="Group 144">
              <a:extLst>
                <a:ext uri="{FF2B5EF4-FFF2-40B4-BE49-F238E27FC236}">
                  <a16:creationId xmlns:a16="http://schemas.microsoft.com/office/drawing/2014/main" xmlns="" id="{633EFBCB-98A2-4F16-B3BB-BF9EC17846B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7" name="Rectangle 5">
                <a:extLst>
                  <a:ext uri="{FF2B5EF4-FFF2-40B4-BE49-F238E27FC236}">
                    <a16:creationId xmlns:a16="http://schemas.microsoft.com/office/drawing/2014/main" xmlns="" id="{B399E29C-9CF8-4BD1-8750-949BA21268E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158" name="Freeform 6">
                <a:extLst>
                  <a:ext uri="{FF2B5EF4-FFF2-40B4-BE49-F238E27FC236}">
                    <a16:creationId xmlns:a16="http://schemas.microsoft.com/office/drawing/2014/main" xmlns="" id="{CB02DFF7-56DA-42B6-B49A-C8926B841AD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9" name="Freeform 7">
                <a:extLst>
                  <a:ext uri="{FF2B5EF4-FFF2-40B4-BE49-F238E27FC236}">
                    <a16:creationId xmlns:a16="http://schemas.microsoft.com/office/drawing/2014/main" xmlns="" id="{07F77B45-21CD-43DB-AD58-24F8145021B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0" name="Freeform 8">
                <a:extLst>
                  <a:ext uri="{FF2B5EF4-FFF2-40B4-BE49-F238E27FC236}">
                    <a16:creationId xmlns:a16="http://schemas.microsoft.com/office/drawing/2014/main" xmlns="" id="{F0151C40-12A4-4A09-A8B6-179A062EF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1" name="Freeform 9">
                <a:extLst>
                  <a:ext uri="{FF2B5EF4-FFF2-40B4-BE49-F238E27FC236}">
                    <a16:creationId xmlns:a16="http://schemas.microsoft.com/office/drawing/2014/main" xmlns="" id="{F0146EA7-EB82-410D-A6ED-7C10C525ADC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2" name="Freeform 10">
                <a:extLst>
                  <a:ext uri="{FF2B5EF4-FFF2-40B4-BE49-F238E27FC236}">
                    <a16:creationId xmlns:a16="http://schemas.microsoft.com/office/drawing/2014/main" xmlns="" id="{20DD5C02-0C86-4FA9-B82A-254EF58D37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3" name="Freeform 11">
                <a:extLst>
                  <a:ext uri="{FF2B5EF4-FFF2-40B4-BE49-F238E27FC236}">
                    <a16:creationId xmlns:a16="http://schemas.microsoft.com/office/drawing/2014/main" xmlns="" id="{19ED9FD5-1147-400A-8A32-82A74F7AD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4" name="Freeform 12">
                <a:extLst>
                  <a:ext uri="{FF2B5EF4-FFF2-40B4-BE49-F238E27FC236}">
                    <a16:creationId xmlns:a16="http://schemas.microsoft.com/office/drawing/2014/main" xmlns="" id="{E79E6A0D-4D79-4788-8769-B989488019F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5" name="Freeform 13">
                <a:extLst>
                  <a:ext uri="{FF2B5EF4-FFF2-40B4-BE49-F238E27FC236}">
                    <a16:creationId xmlns:a16="http://schemas.microsoft.com/office/drawing/2014/main" xmlns="" id="{A6F42038-BF59-409A-902B-AD7799149A2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6" name="Freeform 14">
                <a:extLst>
                  <a:ext uri="{FF2B5EF4-FFF2-40B4-BE49-F238E27FC236}">
                    <a16:creationId xmlns:a16="http://schemas.microsoft.com/office/drawing/2014/main" xmlns="" id="{D8B0BD48-5982-4C95-A7C8-E0D230645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7" name="Freeform 15">
                <a:extLst>
                  <a:ext uri="{FF2B5EF4-FFF2-40B4-BE49-F238E27FC236}">
                    <a16:creationId xmlns:a16="http://schemas.microsoft.com/office/drawing/2014/main" xmlns="" id="{F6C539D3-C6BD-4FB0-AA91-5AF1BF14C5F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8" name="Line 16">
                <a:extLst>
                  <a:ext uri="{FF2B5EF4-FFF2-40B4-BE49-F238E27FC236}">
                    <a16:creationId xmlns:a16="http://schemas.microsoft.com/office/drawing/2014/main" xmlns="" id="{34F70AD6-B8F4-4F9D-8593-D4047107BD90}"/>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ES_tradnl"/>
              </a:p>
            </p:txBody>
          </p:sp>
          <p:sp>
            <p:nvSpPr>
              <p:cNvPr id="169" name="Freeform 17">
                <a:extLst>
                  <a:ext uri="{FF2B5EF4-FFF2-40B4-BE49-F238E27FC236}">
                    <a16:creationId xmlns:a16="http://schemas.microsoft.com/office/drawing/2014/main" xmlns="" id="{51EAB0E0-5DE2-4906-80B0-211A624789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70" name="Freeform 18">
                <a:extLst>
                  <a:ext uri="{FF2B5EF4-FFF2-40B4-BE49-F238E27FC236}">
                    <a16:creationId xmlns:a16="http://schemas.microsoft.com/office/drawing/2014/main" xmlns="" id="{38E8B65E-526B-458D-85A5-21C0A1A74F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71" name="Freeform 19">
                <a:extLst>
                  <a:ext uri="{FF2B5EF4-FFF2-40B4-BE49-F238E27FC236}">
                    <a16:creationId xmlns:a16="http://schemas.microsoft.com/office/drawing/2014/main" xmlns="" id="{CCE331A2-5388-42F4-A175-69310C1BEF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72" name="Freeform 20">
                <a:extLst>
                  <a:ext uri="{FF2B5EF4-FFF2-40B4-BE49-F238E27FC236}">
                    <a16:creationId xmlns:a16="http://schemas.microsoft.com/office/drawing/2014/main" xmlns="" id="{4E758D69-ACA2-4888-84BB-B05B1FAF2AE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73" name="Rectangle 21">
                <a:extLst>
                  <a:ext uri="{FF2B5EF4-FFF2-40B4-BE49-F238E27FC236}">
                    <a16:creationId xmlns:a16="http://schemas.microsoft.com/office/drawing/2014/main" xmlns="" id="{078AAA22-796B-4F0E-85DA-B8B0E81115A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174" name="Freeform 22">
                <a:extLst>
                  <a:ext uri="{FF2B5EF4-FFF2-40B4-BE49-F238E27FC236}">
                    <a16:creationId xmlns:a16="http://schemas.microsoft.com/office/drawing/2014/main" xmlns="" id="{D1254A9A-3E31-4A25-9A91-F9BC6CF6A3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75" name="Freeform 23">
                <a:extLst>
                  <a:ext uri="{FF2B5EF4-FFF2-40B4-BE49-F238E27FC236}">
                    <a16:creationId xmlns:a16="http://schemas.microsoft.com/office/drawing/2014/main" xmlns="" id="{18CADB3C-936C-476A-A261-28DD5ABA734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76" name="Freeform 24">
                <a:extLst>
                  <a:ext uri="{FF2B5EF4-FFF2-40B4-BE49-F238E27FC236}">
                    <a16:creationId xmlns:a16="http://schemas.microsoft.com/office/drawing/2014/main" xmlns="" id="{771961D1-28D7-4CC1-A720-2933E8B913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77" name="Freeform 25">
                <a:extLst>
                  <a:ext uri="{FF2B5EF4-FFF2-40B4-BE49-F238E27FC236}">
                    <a16:creationId xmlns:a16="http://schemas.microsoft.com/office/drawing/2014/main" xmlns="" id="{E7B8B616-B89E-4A1C-98DE-13B8B93947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78" name="Freeform 26">
                <a:extLst>
                  <a:ext uri="{FF2B5EF4-FFF2-40B4-BE49-F238E27FC236}">
                    <a16:creationId xmlns:a16="http://schemas.microsoft.com/office/drawing/2014/main" xmlns="" id="{5D6CC1A1-D003-44BA-87E4-B3A7F3D300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79" name="Freeform 27">
                <a:extLst>
                  <a:ext uri="{FF2B5EF4-FFF2-40B4-BE49-F238E27FC236}">
                    <a16:creationId xmlns:a16="http://schemas.microsoft.com/office/drawing/2014/main" xmlns="" id="{FF32749B-B34C-4FCB-A33A-0478844A93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80" name="Freeform 28">
                <a:extLst>
                  <a:ext uri="{FF2B5EF4-FFF2-40B4-BE49-F238E27FC236}">
                    <a16:creationId xmlns:a16="http://schemas.microsoft.com/office/drawing/2014/main" xmlns="" id="{4455F261-AC57-4085-8989-4DBED747F15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81" name="Freeform 29">
                <a:extLst>
                  <a:ext uri="{FF2B5EF4-FFF2-40B4-BE49-F238E27FC236}">
                    <a16:creationId xmlns:a16="http://schemas.microsoft.com/office/drawing/2014/main" xmlns="" id="{57CEA90D-DB58-4EC0-A55C-15FAF59E0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82" name="Freeform 30">
                <a:extLst>
                  <a:ext uri="{FF2B5EF4-FFF2-40B4-BE49-F238E27FC236}">
                    <a16:creationId xmlns:a16="http://schemas.microsoft.com/office/drawing/2014/main" xmlns="" id="{66BBB005-2E38-496A-A46C-FD2B0605C1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83" name="Freeform 31">
                <a:extLst>
                  <a:ext uri="{FF2B5EF4-FFF2-40B4-BE49-F238E27FC236}">
                    <a16:creationId xmlns:a16="http://schemas.microsoft.com/office/drawing/2014/main" xmlns="" id="{E1A7618C-DE9D-401A-AD7A-784F19DA85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grpSp>
        <p:grpSp>
          <p:nvGrpSpPr>
            <p:cNvPr id="146" name="Group 145">
              <a:extLst>
                <a:ext uri="{FF2B5EF4-FFF2-40B4-BE49-F238E27FC236}">
                  <a16:creationId xmlns:a16="http://schemas.microsoft.com/office/drawing/2014/main" xmlns="" id="{5E441C57-A0CF-4D49-9609-55CB4646BD6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7" name="Freeform 32">
                <a:extLst>
                  <a:ext uri="{FF2B5EF4-FFF2-40B4-BE49-F238E27FC236}">
                    <a16:creationId xmlns:a16="http://schemas.microsoft.com/office/drawing/2014/main" xmlns="" id="{2D3240AD-75B9-452B-9967-D05B40DE5F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8" name="Freeform 33">
                <a:extLst>
                  <a:ext uri="{FF2B5EF4-FFF2-40B4-BE49-F238E27FC236}">
                    <a16:creationId xmlns:a16="http://schemas.microsoft.com/office/drawing/2014/main" xmlns="" id="{6A557EE5-4777-4655-A433-05006D8410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9" name="Freeform 34">
                <a:extLst>
                  <a:ext uri="{FF2B5EF4-FFF2-40B4-BE49-F238E27FC236}">
                    <a16:creationId xmlns:a16="http://schemas.microsoft.com/office/drawing/2014/main" xmlns="" id="{6B721B6E-8FF2-470B-A180-C594E82718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0" name="Freeform 35">
                <a:extLst>
                  <a:ext uri="{FF2B5EF4-FFF2-40B4-BE49-F238E27FC236}">
                    <a16:creationId xmlns:a16="http://schemas.microsoft.com/office/drawing/2014/main" xmlns="" id="{23E045A6-2D54-488D-B5F0-6885184308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1" name="Freeform 36">
                <a:extLst>
                  <a:ext uri="{FF2B5EF4-FFF2-40B4-BE49-F238E27FC236}">
                    <a16:creationId xmlns:a16="http://schemas.microsoft.com/office/drawing/2014/main" xmlns="" id="{2A4F07ED-57C7-4FF7-ABF8-793FC03A24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2" name="Freeform 37">
                <a:extLst>
                  <a:ext uri="{FF2B5EF4-FFF2-40B4-BE49-F238E27FC236}">
                    <a16:creationId xmlns:a16="http://schemas.microsoft.com/office/drawing/2014/main" xmlns="" id="{8829D0E6-D04F-4297-A784-6837F13ECA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3" name="Freeform 38">
                <a:extLst>
                  <a:ext uri="{FF2B5EF4-FFF2-40B4-BE49-F238E27FC236}">
                    <a16:creationId xmlns:a16="http://schemas.microsoft.com/office/drawing/2014/main" xmlns="" id="{9477D3D3-AA00-446F-B05D-EBBA25D3C98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4" name="Freeform 39">
                <a:extLst>
                  <a:ext uri="{FF2B5EF4-FFF2-40B4-BE49-F238E27FC236}">
                    <a16:creationId xmlns:a16="http://schemas.microsoft.com/office/drawing/2014/main" xmlns="" id="{5AC450AD-A350-42FA-B7EA-103D4416B4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5" name="Freeform 40">
                <a:extLst>
                  <a:ext uri="{FF2B5EF4-FFF2-40B4-BE49-F238E27FC236}">
                    <a16:creationId xmlns:a16="http://schemas.microsoft.com/office/drawing/2014/main" xmlns="" id="{A10F783A-EC27-47BE-A21D-3531A036FA6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6" name="Rectangle 41">
                <a:extLst>
                  <a:ext uri="{FF2B5EF4-FFF2-40B4-BE49-F238E27FC236}">
                    <a16:creationId xmlns:a16="http://schemas.microsoft.com/office/drawing/2014/main" xmlns="" id="{A2CBE444-D00C-4C80-9F29-42A250C500B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grpSp>
      </p:grpSp>
      <p:pic>
        <p:nvPicPr>
          <p:cNvPr id="185" name="Picture 2">
            <a:extLst>
              <a:ext uri="{FF2B5EF4-FFF2-40B4-BE49-F238E27FC236}">
                <a16:creationId xmlns:a16="http://schemas.microsoft.com/office/drawing/2014/main" xmlns="" id="{705E34FB-F15B-4B97-A591-8EE92E5FAE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87" name="Round Diagonal Corner Rectangle 6">
            <a:extLst>
              <a:ext uri="{FF2B5EF4-FFF2-40B4-BE49-F238E27FC236}">
                <a16:creationId xmlns:a16="http://schemas.microsoft.com/office/drawing/2014/main" xmlns="" id="{1E43660D-412A-41EF-9745-E92C0AC604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word cloud&#10;&#10;Description automatically generated">
            <a:extLst>
              <a:ext uri="{FF2B5EF4-FFF2-40B4-BE49-F238E27FC236}">
                <a16:creationId xmlns:a16="http://schemas.microsoft.com/office/drawing/2014/main" xmlns="" id="{8AF8B644-DC1C-D444-1AA5-B59604D24997}"/>
              </a:ext>
            </a:extLst>
          </p:cNvPr>
          <p:cNvPicPr>
            <a:picLocks noChangeAspect="1"/>
          </p:cNvPicPr>
          <p:nvPr/>
        </p:nvPicPr>
        <p:blipFill>
          <a:blip r:embed="rId4"/>
          <a:srcRect t="14717" r="1" b="1"/>
          <a:stretch/>
        </p:blipFill>
        <p:spPr>
          <a:xfrm>
            <a:off x="1302278" y="1136606"/>
            <a:ext cx="9584265" cy="4577297"/>
          </a:xfrm>
          <a:prstGeom prst="rect">
            <a:avLst/>
          </a:prstGeom>
        </p:spPr>
      </p:pic>
    </p:spTree>
    <p:extLst>
      <p:ext uri="{BB962C8B-B14F-4D97-AF65-F5344CB8AC3E}">
        <p14:creationId xmlns:p14="http://schemas.microsoft.com/office/powerpoint/2010/main" xmlns="" val="24885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60" name="Rectangle 259">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62"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xmlns="" id="{CD7CD202-7F85-93DA-B954-498A44BC10BF}"/>
              </a:ext>
            </a:extLst>
          </p:cNvPr>
          <p:cNvSpPr>
            <a:spLocks noGrp="1"/>
          </p:cNvSpPr>
          <p:nvPr>
            <p:ph type="title"/>
          </p:nvPr>
        </p:nvSpPr>
        <p:spPr>
          <a:xfrm>
            <a:off x="1141413" y="618518"/>
            <a:ext cx="4459286" cy="1478570"/>
          </a:xfrm>
        </p:spPr>
        <p:txBody>
          <a:bodyPr>
            <a:normAutofit/>
          </a:bodyPr>
          <a:lstStyle/>
          <a:p>
            <a:r>
              <a:rPr lang="es-ES_tradnl" sz="3200"/>
              <a:t>Presentación del caso</a:t>
            </a:r>
          </a:p>
        </p:txBody>
      </p:sp>
      <p:sp>
        <p:nvSpPr>
          <p:cNvPr id="246" name="Content Placeholder 2">
            <a:extLst>
              <a:ext uri="{FF2B5EF4-FFF2-40B4-BE49-F238E27FC236}">
                <a16:creationId xmlns:a16="http://schemas.microsoft.com/office/drawing/2014/main" xmlns="" id="{2880FF4E-F55C-6B89-E375-081535C0B545}"/>
              </a:ext>
            </a:extLst>
          </p:cNvPr>
          <p:cNvSpPr>
            <a:spLocks noGrp="1"/>
          </p:cNvSpPr>
          <p:nvPr>
            <p:ph idx="1"/>
          </p:nvPr>
        </p:nvSpPr>
        <p:spPr>
          <a:xfrm>
            <a:off x="1141412" y="2249487"/>
            <a:ext cx="4459287" cy="3965046"/>
          </a:xfrm>
        </p:spPr>
        <p:txBody>
          <a:bodyPr>
            <a:normAutofit/>
          </a:bodyPr>
          <a:lstStyle/>
          <a:p>
            <a:pPr rtl="0">
              <a:lnSpc>
                <a:spcPct val="110000"/>
              </a:lnSpc>
              <a:spcBef>
                <a:spcPts val="0"/>
              </a:spcBef>
              <a:spcAft>
                <a:spcPts val="600"/>
              </a:spcAft>
            </a:pPr>
            <a:r>
              <a:rPr lang="en-US" sz="1400" b="0" i="0" u="none" strike="noStrike">
                <a:effectLst/>
                <a:latin typeface="Aptos" panose="020B0004020202020204" pitchFamily="34" charset="0"/>
              </a:rPr>
              <a:t>BeClever es una empresa de tecnología que ofrece soluciones informáticas a Bancos y Fintechs en LATAM. </a:t>
            </a:r>
          </a:p>
          <a:p>
            <a:pPr rtl="0">
              <a:lnSpc>
                <a:spcPct val="110000"/>
              </a:lnSpc>
              <a:spcBef>
                <a:spcPts val="0"/>
              </a:spcBef>
              <a:spcAft>
                <a:spcPts val="600"/>
              </a:spcAft>
            </a:pPr>
            <a:r>
              <a:rPr lang="en-US" sz="1400" b="0" i="0" u="none" strike="noStrike">
                <a:effectLst/>
                <a:latin typeface="Aptos" panose="020B0004020202020204" pitchFamily="34" charset="0"/>
              </a:rPr>
              <a:t>Como parte de sus servicios, brinda un canal para el reporte de incidentes o "trackings" con atención 24/7.</a:t>
            </a:r>
          </a:p>
          <a:p>
            <a:pPr rtl="0">
              <a:lnSpc>
                <a:spcPct val="110000"/>
              </a:lnSpc>
              <a:spcBef>
                <a:spcPts val="0"/>
              </a:spcBef>
              <a:spcAft>
                <a:spcPts val="600"/>
              </a:spcAft>
            </a:pPr>
            <a:r>
              <a:rPr lang="en-US" sz="1400">
                <a:latin typeface="Aptos" panose="020B0004020202020204" pitchFamily="34" charset="0"/>
              </a:rPr>
              <a:t>Los usuarios pueden reportar errores, hacer consultas o solicitar nuevos requerimientos. </a:t>
            </a:r>
          </a:p>
          <a:p>
            <a:pPr rtl="0">
              <a:lnSpc>
                <a:spcPct val="110000"/>
              </a:lnSpc>
              <a:spcBef>
                <a:spcPts val="0"/>
              </a:spcBef>
              <a:spcAft>
                <a:spcPts val="600"/>
              </a:spcAft>
            </a:pPr>
            <a:r>
              <a:rPr lang="en-US" sz="1400">
                <a:latin typeface="Aptos" panose="020B0004020202020204" pitchFamily="34" charset="0"/>
              </a:rPr>
              <a:t>Los costos de los errores están cubiertos por la garantía, mientras que los requerimientos y consultas se facturan o descuentan del paquete de horas de mantenimiento.</a:t>
            </a:r>
          </a:p>
          <a:p>
            <a:pPr rtl="0">
              <a:lnSpc>
                <a:spcPct val="110000"/>
              </a:lnSpc>
              <a:spcBef>
                <a:spcPts val="0"/>
              </a:spcBef>
              <a:spcAft>
                <a:spcPts val="600"/>
              </a:spcAft>
            </a:pPr>
            <a:r>
              <a:rPr lang="en-US" sz="1400">
                <a:latin typeface="Aptos" panose="020B0004020202020204" pitchFamily="34" charset="0"/>
              </a:rPr>
              <a:t>Todas las interacciones entre el analista y el cliente se registran en el tracking a través de comentarios. </a:t>
            </a:r>
          </a:p>
        </p:txBody>
      </p:sp>
      <p:pic>
        <p:nvPicPr>
          <p:cNvPr id="3" name="Picture 2">
            <a:extLst>
              <a:ext uri="{FF2B5EF4-FFF2-40B4-BE49-F238E27FC236}">
                <a16:creationId xmlns:a16="http://schemas.microsoft.com/office/drawing/2014/main" xmlns="" id="{C11200C0-9D10-B072-4C7F-80B85426B863}"/>
              </a:ext>
            </a:extLst>
          </p:cNvPr>
          <p:cNvPicPr>
            <a:picLocks noChangeAspect="1"/>
          </p:cNvPicPr>
          <p:nvPr/>
        </p:nvPicPr>
        <p:blipFill>
          <a:blip r:embed="rId4"/>
          <a:stretch>
            <a:fillRect/>
          </a:stretch>
        </p:blipFill>
        <p:spPr>
          <a:xfrm>
            <a:off x="6096000" y="1950150"/>
            <a:ext cx="5456279" cy="29327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264" name="Group 263">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5"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ES_tradnl"/>
            </a:p>
          </p:txBody>
        </p:sp>
        <p:sp>
          <p:nvSpPr>
            <p:cNvPr id="266"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67"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68"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69"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0"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1"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2"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3"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4"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5"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6"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ES_tradnl"/>
            </a:p>
          </p:txBody>
        </p:sp>
        <p:sp>
          <p:nvSpPr>
            <p:cNvPr id="277"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8"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9"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0"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1"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ES_tradnl"/>
            </a:p>
          </p:txBody>
        </p:sp>
        <p:sp>
          <p:nvSpPr>
            <p:cNvPr id="282"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3"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4"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5"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6"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7"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8"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9"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90"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91"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grpSp>
    </p:spTree>
    <p:extLst>
      <p:ext uri="{BB962C8B-B14F-4D97-AF65-F5344CB8AC3E}">
        <p14:creationId xmlns:p14="http://schemas.microsoft.com/office/powerpoint/2010/main" xmlns="" val="39703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12"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xmlns="" id="{7A8BBCEE-E4A0-079F-1DD5-64C56E3074A0}"/>
              </a:ext>
            </a:extLst>
          </p:cNvPr>
          <p:cNvSpPr>
            <a:spLocks noGrp="1"/>
          </p:cNvSpPr>
          <p:nvPr>
            <p:ph type="title"/>
          </p:nvPr>
        </p:nvSpPr>
        <p:spPr>
          <a:xfrm>
            <a:off x="1141413" y="618518"/>
            <a:ext cx="4459286" cy="1478570"/>
          </a:xfrm>
        </p:spPr>
        <p:txBody>
          <a:bodyPr>
            <a:normAutofit/>
          </a:bodyPr>
          <a:lstStyle/>
          <a:p>
            <a:r>
              <a:rPr lang="es-ES_tradnl" sz="3200"/>
              <a:t>Problema a resolver</a:t>
            </a:r>
          </a:p>
        </p:txBody>
      </p:sp>
      <p:pic>
        <p:nvPicPr>
          <p:cNvPr id="3" name="Picture 2">
            <a:extLst>
              <a:ext uri="{FF2B5EF4-FFF2-40B4-BE49-F238E27FC236}">
                <a16:creationId xmlns:a16="http://schemas.microsoft.com/office/drawing/2014/main" xmlns="" id="{101562D9-7E68-9567-757A-40A0100D43BE}"/>
              </a:ext>
            </a:extLst>
          </p:cNvPr>
          <p:cNvPicPr>
            <a:picLocks noChangeAspect="1"/>
          </p:cNvPicPr>
          <p:nvPr/>
        </p:nvPicPr>
        <p:blipFill>
          <a:blip r:embed="rId4"/>
          <a:stretch>
            <a:fillRect/>
          </a:stretch>
        </p:blipFill>
        <p:spPr>
          <a:xfrm>
            <a:off x="6096000" y="1956971"/>
            <a:ext cx="5456279" cy="29191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214" name="Group 213">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5"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ES_tradnl"/>
            </a:p>
          </p:txBody>
        </p:sp>
        <p:sp>
          <p:nvSpPr>
            <p:cNvPr id="216"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17"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18"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19"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0"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1"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2"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3"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4"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5"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6"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ES_tradnl"/>
            </a:p>
          </p:txBody>
        </p:sp>
        <p:sp>
          <p:nvSpPr>
            <p:cNvPr id="227"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8"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9"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0"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1"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ES_tradnl"/>
            </a:p>
          </p:txBody>
        </p:sp>
        <p:sp>
          <p:nvSpPr>
            <p:cNvPr id="232"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3"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4"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5"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6"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7"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8"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9"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40"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41"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grpSp>
      <p:graphicFrame>
        <p:nvGraphicFramePr>
          <p:cNvPr id="130" name="Content Placeholder 2">
            <a:extLst>
              <a:ext uri="{FF2B5EF4-FFF2-40B4-BE49-F238E27FC236}">
                <a16:creationId xmlns:a16="http://schemas.microsoft.com/office/drawing/2014/main" xmlns="" id="{957CAF51-D2FB-B151-6824-77A14C0ADFA7}"/>
              </a:ext>
            </a:extLst>
          </p:cNvPr>
          <p:cNvGraphicFramePr>
            <a:graphicFrameLocks noGrp="1"/>
          </p:cNvGraphicFramePr>
          <p:nvPr>
            <p:ph idx="1"/>
            <p:extLst>
              <p:ext uri="{D42A27DB-BD31-4B8C-83A1-F6EECF244321}">
                <p14:modId xmlns:p14="http://schemas.microsoft.com/office/powerpoint/2010/main" xmlns="" val="1884385381"/>
              </p:ext>
            </p:extLst>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xmlns="" val="320480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2BA7E-04B8-7DDC-FC00-FBE88A0F68A2}"/>
              </a:ext>
            </a:extLst>
          </p:cNvPr>
          <p:cNvSpPr>
            <a:spLocks noGrp="1"/>
          </p:cNvSpPr>
          <p:nvPr>
            <p:ph type="title"/>
          </p:nvPr>
        </p:nvSpPr>
        <p:spPr>
          <a:xfrm>
            <a:off x="1141413" y="618518"/>
            <a:ext cx="9905998" cy="1478570"/>
          </a:xfrm>
        </p:spPr>
        <p:txBody>
          <a:bodyPr>
            <a:normAutofit/>
          </a:bodyPr>
          <a:lstStyle/>
          <a:p>
            <a:r>
              <a:rPr lang="es-ES_tradnl"/>
              <a:t>Solucion propuesta</a:t>
            </a:r>
          </a:p>
        </p:txBody>
      </p:sp>
      <p:pic>
        <p:nvPicPr>
          <p:cNvPr id="7" name="Graphic 6" descr="Laptop with phone and calculator">
            <a:extLst>
              <a:ext uri="{FF2B5EF4-FFF2-40B4-BE49-F238E27FC236}">
                <a16:creationId xmlns:a16="http://schemas.microsoft.com/office/drawing/2014/main" xmlns="" id="{A8515E9B-140D-41BD-0641-FEABA2EDE2AB}"/>
              </a:ext>
            </a:extLst>
          </p:cNvPr>
          <p:cNvPicPr>
            <a:picLocks noChangeAspect="1"/>
          </p:cNvPicPr>
          <p:nvPr/>
        </p:nvPicPr>
        <p:blipFill>
          <a:blip r:embed="rId3">
            <a:extLst>
              <a:ext uri="{96DAC541-7B7A-43D3-8B79-37D633B846F1}">
                <asvg:svgBlip xmlns:asvg="http://schemas.microsoft.com/office/drawing/2016/SVG/main" xmlns="" r:embed="rId4"/>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xmlns="" id="{09FA5D72-216E-4CBE-23C7-8B6BD90F6853}"/>
              </a:ext>
            </a:extLst>
          </p:cNvPr>
          <p:cNvSpPr>
            <a:spLocks noGrp="1"/>
          </p:cNvSpPr>
          <p:nvPr>
            <p:ph idx="1"/>
          </p:nvPr>
        </p:nvSpPr>
        <p:spPr>
          <a:xfrm>
            <a:off x="5034579" y="2249487"/>
            <a:ext cx="6012832" cy="3541714"/>
          </a:xfrm>
        </p:spPr>
        <p:txBody>
          <a:bodyPr>
            <a:normAutofit lnSpcReduction="10000"/>
          </a:bodyPr>
          <a:lstStyle/>
          <a:p>
            <a:pPr>
              <a:lnSpc>
                <a:spcPct val="110000"/>
              </a:lnSpc>
            </a:pPr>
            <a:r>
              <a:rPr lang="en-US" b="0" i="0" u="none" strike="noStrike" dirty="0">
                <a:effectLst/>
                <a:latin typeface="Aptos" panose="020B0004020202020204" pitchFamily="34" charset="0"/>
              </a:rPr>
              <a:t>Se propone </a:t>
            </a:r>
            <a:r>
              <a:rPr lang="en-US" dirty="0" err="1">
                <a:latin typeface="Aptos" panose="020B0004020202020204" pitchFamily="34" charset="0"/>
              </a:rPr>
              <a:t>entrenar</a:t>
            </a:r>
            <a:r>
              <a:rPr lang="en-US" b="0" i="0" u="none" strike="noStrike" dirty="0">
                <a:effectLst/>
                <a:latin typeface="Aptos" panose="020B0004020202020204" pitchFamily="34" charset="0"/>
              </a:rPr>
              <a:t> un </a:t>
            </a:r>
            <a:r>
              <a:rPr lang="en-US" b="0" i="0" u="none" strike="noStrike" dirty="0" err="1">
                <a:effectLst/>
                <a:latin typeface="Aptos" panose="020B0004020202020204" pitchFamily="34" charset="0"/>
              </a:rPr>
              <a:t>modelo</a:t>
            </a:r>
            <a:r>
              <a:rPr lang="en-US" b="0" i="0" u="none" strike="noStrike" dirty="0">
                <a:effectLst/>
                <a:latin typeface="Aptos" panose="020B0004020202020204" pitchFamily="34" charset="0"/>
              </a:rPr>
              <a:t> de </a:t>
            </a:r>
            <a:r>
              <a:rPr lang="en-US" b="0" i="0" u="none" strike="noStrike" dirty="0" err="1">
                <a:effectLst/>
                <a:latin typeface="Aptos" panose="020B0004020202020204" pitchFamily="34" charset="0"/>
              </a:rPr>
              <a:t>clasificación</a:t>
            </a:r>
            <a:r>
              <a:rPr lang="en-US" b="0" i="0" u="none" strike="noStrike" dirty="0">
                <a:effectLst/>
                <a:latin typeface="Aptos" panose="020B0004020202020204" pitchFamily="34" charset="0"/>
              </a:rPr>
              <a:t> (</a:t>
            </a:r>
            <a:r>
              <a:rPr lang="en-US" b="0" i="0" u="none" strike="noStrike" dirty="0" err="1">
                <a:effectLst/>
                <a:latin typeface="Aptos" panose="020B0004020202020204" pitchFamily="34" charset="0"/>
              </a:rPr>
              <a:t>aprendizaje</a:t>
            </a:r>
            <a:r>
              <a:rPr lang="en-US" b="0" i="0" u="none" strike="noStrike" dirty="0">
                <a:effectLst/>
                <a:latin typeface="Aptos" panose="020B0004020202020204" pitchFamily="34" charset="0"/>
              </a:rPr>
              <a:t> </a:t>
            </a:r>
            <a:r>
              <a:rPr lang="en-US" b="0" i="0" u="none" strike="noStrike" dirty="0" err="1">
                <a:effectLst/>
                <a:latin typeface="Aptos" panose="020B0004020202020204" pitchFamily="34" charset="0"/>
              </a:rPr>
              <a:t>supervisado</a:t>
            </a:r>
            <a:r>
              <a:rPr lang="en-US" b="0" i="0" u="none" strike="noStrike" dirty="0">
                <a:effectLst/>
                <a:latin typeface="Aptos" panose="020B0004020202020204" pitchFamily="34" charset="0"/>
              </a:rPr>
              <a:t>) </a:t>
            </a:r>
            <a:r>
              <a:rPr lang="en-US" b="0" i="0" u="none" strike="noStrike" dirty="0" err="1">
                <a:effectLst/>
                <a:latin typeface="Aptos" panose="020B0004020202020204" pitchFamily="34" charset="0"/>
              </a:rPr>
              <a:t>que</a:t>
            </a:r>
            <a:r>
              <a:rPr lang="en-US" b="0" i="0" u="none" strike="noStrike" dirty="0">
                <a:effectLst/>
                <a:latin typeface="Aptos" panose="020B0004020202020204" pitchFamily="34" charset="0"/>
              </a:rPr>
              <a:t> a </a:t>
            </a:r>
            <a:r>
              <a:rPr lang="en-US" b="0" i="0" u="none" strike="noStrike" dirty="0" err="1">
                <a:effectLst/>
                <a:latin typeface="Aptos" panose="020B0004020202020204" pitchFamily="34" charset="0"/>
              </a:rPr>
              <a:t>partir</a:t>
            </a:r>
            <a:r>
              <a:rPr lang="en-US" b="0" i="0" u="none" strike="noStrike" dirty="0">
                <a:effectLst/>
                <a:latin typeface="Aptos" panose="020B0004020202020204" pitchFamily="34" charset="0"/>
              </a:rPr>
              <a:t>  la </a:t>
            </a:r>
            <a:r>
              <a:rPr lang="en-US" b="0" i="0" u="none" strike="noStrike" dirty="0" err="1">
                <a:effectLst/>
                <a:latin typeface="Aptos" panose="020B0004020202020204" pitchFamily="34" charset="0"/>
              </a:rPr>
              <a:t>información</a:t>
            </a:r>
            <a:r>
              <a:rPr lang="en-US" b="0" i="0" u="none" strike="noStrike" dirty="0">
                <a:effectLst/>
                <a:latin typeface="Aptos" panose="020B0004020202020204" pitchFamily="34" charset="0"/>
              </a:rPr>
              <a:t> del tracking </a:t>
            </a:r>
            <a:r>
              <a:rPr lang="en-US" b="0" i="0" u="none" strike="noStrike" dirty="0" err="1">
                <a:effectLst/>
                <a:latin typeface="Aptos" panose="020B0004020202020204" pitchFamily="34" charset="0"/>
              </a:rPr>
              <a:t>pueda</a:t>
            </a:r>
            <a:r>
              <a:rPr lang="en-US" b="0" i="0" u="none" strike="noStrike" dirty="0">
                <a:effectLst/>
                <a:latin typeface="Aptos" panose="020B0004020202020204" pitchFamily="34" charset="0"/>
              </a:rPr>
              <a:t> </a:t>
            </a:r>
            <a:r>
              <a:rPr lang="en-US" dirty="0">
                <a:latin typeface="Aptos" panose="020B0004020202020204" pitchFamily="34" charset="0"/>
              </a:rPr>
              <a:t>determiner </a:t>
            </a:r>
            <a:r>
              <a:rPr lang="en-US" dirty="0" err="1">
                <a:latin typeface="Aptos" panose="020B0004020202020204" pitchFamily="34" charset="0"/>
              </a:rPr>
              <a:t>si</a:t>
            </a:r>
            <a:r>
              <a:rPr lang="en-US" dirty="0">
                <a:latin typeface="Aptos" panose="020B0004020202020204" pitchFamily="34" charset="0"/>
              </a:rPr>
              <a:t> </a:t>
            </a:r>
            <a:r>
              <a:rPr lang="en-US" dirty="0" err="1">
                <a:latin typeface="Aptos" panose="020B0004020202020204" pitchFamily="34" charset="0"/>
              </a:rPr>
              <a:t>es</a:t>
            </a:r>
            <a:r>
              <a:rPr lang="en-US" dirty="0">
                <a:latin typeface="Aptos" panose="020B0004020202020204" pitchFamily="34" charset="0"/>
              </a:rPr>
              <a:t> </a:t>
            </a:r>
            <a:r>
              <a:rPr lang="en-US" dirty="0" err="1" smtClean="0">
                <a:latin typeface="Aptos" panose="020B0004020202020204" pitchFamily="34" charset="0"/>
              </a:rPr>
              <a:t>facturable</a:t>
            </a:r>
            <a:r>
              <a:rPr lang="en-US" dirty="0" smtClean="0">
                <a:latin typeface="Aptos" panose="020B0004020202020204" pitchFamily="34" charset="0"/>
              </a:rPr>
              <a:t> </a:t>
            </a:r>
            <a:r>
              <a:rPr lang="en-US" dirty="0">
                <a:latin typeface="Aptos" panose="020B0004020202020204" pitchFamily="34" charset="0"/>
              </a:rPr>
              <a:t>o no. </a:t>
            </a:r>
            <a:r>
              <a:rPr lang="en-US" dirty="0" err="1">
                <a:latin typeface="Aptos" panose="020B0004020202020204" pitchFamily="34" charset="0"/>
              </a:rPr>
              <a:t>Dentro</a:t>
            </a:r>
            <a:r>
              <a:rPr lang="en-US" dirty="0">
                <a:latin typeface="Aptos" panose="020B0004020202020204" pitchFamily="34" charset="0"/>
              </a:rPr>
              <a:t> del </a:t>
            </a:r>
            <a:r>
              <a:rPr lang="en-US" dirty="0" err="1">
                <a:latin typeface="Aptos" panose="020B0004020202020204" pitchFamily="34" charset="0"/>
              </a:rPr>
              <a:t>modelo</a:t>
            </a:r>
            <a:r>
              <a:rPr lang="en-US" dirty="0">
                <a:latin typeface="Aptos" panose="020B0004020202020204" pitchFamily="34" charset="0"/>
              </a:rPr>
              <a:t> se </a:t>
            </a:r>
            <a:r>
              <a:rPr lang="en-US" dirty="0" err="1">
                <a:latin typeface="Aptos" panose="020B0004020202020204" pitchFamily="34" charset="0"/>
              </a:rPr>
              <a:t>utilizarán</a:t>
            </a:r>
            <a:r>
              <a:rPr lang="en-US" dirty="0">
                <a:latin typeface="Aptos" panose="020B0004020202020204" pitchFamily="34" charset="0"/>
              </a:rPr>
              <a:t> </a:t>
            </a:r>
            <a:r>
              <a:rPr lang="en-US" dirty="0" err="1">
                <a:latin typeface="Aptos" panose="020B0004020202020204" pitchFamily="34" charset="0"/>
              </a:rPr>
              <a:t>las</a:t>
            </a:r>
            <a:r>
              <a:rPr lang="en-US" dirty="0">
                <a:latin typeface="Aptos" panose="020B0004020202020204" pitchFamily="34" charset="0"/>
              </a:rPr>
              <a:t> </a:t>
            </a:r>
            <a:r>
              <a:rPr lang="en-US" dirty="0" err="1">
                <a:latin typeface="Aptos" panose="020B0004020202020204" pitchFamily="34" charset="0"/>
              </a:rPr>
              <a:t>herramientas</a:t>
            </a:r>
            <a:r>
              <a:rPr lang="en-US" dirty="0">
                <a:latin typeface="Aptos" panose="020B0004020202020204" pitchFamily="34" charset="0"/>
              </a:rPr>
              <a:t> </a:t>
            </a:r>
            <a:r>
              <a:rPr lang="en-US" dirty="0" err="1">
                <a:latin typeface="Aptos" panose="020B0004020202020204" pitchFamily="34" charset="0"/>
              </a:rPr>
              <a:t>aprendidas</a:t>
            </a:r>
            <a:r>
              <a:rPr lang="en-US" dirty="0">
                <a:latin typeface="Aptos" panose="020B0004020202020204" pitchFamily="34" charset="0"/>
              </a:rPr>
              <a:t> en </a:t>
            </a:r>
            <a:r>
              <a:rPr lang="en-US" dirty="0" err="1">
                <a:latin typeface="Aptos" panose="020B0004020202020204" pitchFamily="34" charset="0"/>
              </a:rPr>
              <a:t>clase</a:t>
            </a:r>
            <a:r>
              <a:rPr lang="en-US" dirty="0">
                <a:latin typeface="Aptos" panose="020B0004020202020204" pitchFamily="34" charset="0"/>
              </a:rPr>
              <a:t> </a:t>
            </a:r>
            <a:r>
              <a:rPr lang="en-US" dirty="0" err="1">
                <a:latin typeface="Aptos" panose="020B0004020202020204" pitchFamily="34" charset="0"/>
              </a:rPr>
              <a:t>para</a:t>
            </a:r>
            <a:r>
              <a:rPr lang="en-US" dirty="0">
                <a:latin typeface="Aptos" panose="020B0004020202020204" pitchFamily="34" charset="0"/>
              </a:rPr>
              <a:t> el </a:t>
            </a:r>
            <a:r>
              <a:rPr lang="en-US" dirty="0" err="1">
                <a:latin typeface="Aptos" panose="020B0004020202020204" pitchFamily="34" charset="0"/>
              </a:rPr>
              <a:t>análisis</a:t>
            </a:r>
            <a:r>
              <a:rPr lang="en-US" dirty="0">
                <a:latin typeface="Aptos" panose="020B0004020202020204" pitchFamily="34" charset="0"/>
              </a:rPr>
              <a:t> de </a:t>
            </a:r>
            <a:r>
              <a:rPr lang="en-US" dirty="0" err="1">
                <a:latin typeface="Aptos" panose="020B0004020202020204" pitchFamily="34" charset="0"/>
              </a:rPr>
              <a:t>textos</a:t>
            </a:r>
            <a:r>
              <a:rPr lang="en-US" dirty="0">
                <a:latin typeface="Aptos" panose="020B0004020202020204" pitchFamily="34" charset="0"/>
              </a:rPr>
              <a:t> a </a:t>
            </a:r>
            <a:r>
              <a:rPr lang="en-US" dirty="0" err="1">
                <a:latin typeface="Aptos" panose="020B0004020202020204" pitchFamily="34" charset="0"/>
              </a:rPr>
              <a:t>partir</a:t>
            </a:r>
            <a:r>
              <a:rPr lang="en-US" dirty="0">
                <a:latin typeface="Aptos" panose="020B0004020202020204" pitchFamily="34" charset="0"/>
              </a:rPr>
              <a:t> de la </a:t>
            </a:r>
            <a:r>
              <a:rPr lang="en-US" dirty="0" err="1">
                <a:latin typeface="Aptos" panose="020B0004020202020204" pitchFamily="34" charset="0"/>
              </a:rPr>
              <a:t>descripción</a:t>
            </a:r>
            <a:r>
              <a:rPr lang="en-US" dirty="0">
                <a:latin typeface="Aptos" panose="020B0004020202020204" pitchFamily="34" charset="0"/>
              </a:rPr>
              <a:t> y </a:t>
            </a:r>
            <a:r>
              <a:rPr lang="en-US" dirty="0" err="1">
                <a:latin typeface="Aptos" panose="020B0004020202020204" pitchFamily="34" charset="0"/>
              </a:rPr>
              <a:t>comentarios</a:t>
            </a:r>
            <a:r>
              <a:rPr lang="en-US" dirty="0">
                <a:latin typeface="Aptos" panose="020B0004020202020204" pitchFamily="34" charset="0"/>
              </a:rPr>
              <a:t> de los </a:t>
            </a:r>
            <a:r>
              <a:rPr lang="en-US" dirty="0" err="1">
                <a:latin typeface="Aptos" panose="020B0004020202020204" pitchFamily="34" charset="0"/>
              </a:rPr>
              <a:t>trackings</a:t>
            </a:r>
            <a:r>
              <a:rPr lang="en-US" dirty="0">
                <a:latin typeface="Aptos" panose="020B0004020202020204" pitchFamily="34" charset="0"/>
              </a:rPr>
              <a:t>. </a:t>
            </a:r>
            <a:endParaRPr lang="es-ES_tradnl" dirty="0"/>
          </a:p>
        </p:txBody>
      </p:sp>
    </p:spTree>
    <p:extLst>
      <p:ext uri="{BB962C8B-B14F-4D97-AF65-F5344CB8AC3E}">
        <p14:creationId xmlns:p14="http://schemas.microsoft.com/office/powerpoint/2010/main" xmlns="" val="323375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2">
            <a:extLst>
              <a:ext uri="{FF2B5EF4-FFF2-40B4-BE49-F238E27FC236}">
                <a16:creationId xmlns:a16="http://schemas.microsoft.com/office/drawing/2014/main" xmlns="" id="{678E285C-BE9E-45B7-A3EE-B9792DAE991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4" name="Group 53">
            <a:extLst>
              <a:ext uri="{FF2B5EF4-FFF2-40B4-BE49-F238E27FC236}">
                <a16:creationId xmlns:a16="http://schemas.microsoft.com/office/drawing/2014/main" xmlns="" id="{AB86F577-8905-4B21-8AF3-C1BB3433775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5" name="Rectangle 5">
              <a:extLst>
                <a:ext uri="{FF2B5EF4-FFF2-40B4-BE49-F238E27FC236}">
                  <a16:creationId xmlns:a16="http://schemas.microsoft.com/office/drawing/2014/main" xmlns="" id="{D2F1CFF3-A579-4D24-B5F9-1C71BA6FE5E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56" name="Freeform 6">
              <a:extLst>
                <a:ext uri="{FF2B5EF4-FFF2-40B4-BE49-F238E27FC236}">
                  <a16:creationId xmlns:a16="http://schemas.microsoft.com/office/drawing/2014/main" xmlns="" id="{57601B50-7EB1-43FA-8360-4297BCD7632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7" name="Freeform 7">
              <a:extLst>
                <a:ext uri="{FF2B5EF4-FFF2-40B4-BE49-F238E27FC236}">
                  <a16:creationId xmlns:a16="http://schemas.microsoft.com/office/drawing/2014/main" xmlns="" id="{60BD8B7A-CD01-4638-A2C9-299AC68B9B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58" name="Rectangle 8">
              <a:extLst>
                <a:ext uri="{FF2B5EF4-FFF2-40B4-BE49-F238E27FC236}">
                  <a16:creationId xmlns:a16="http://schemas.microsoft.com/office/drawing/2014/main" xmlns="" id="{095B58F9-6C29-48BE-9DA6-38550805212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59" name="Freeform 9">
              <a:extLst>
                <a:ext uri="{FF2B5EF4-FFF2-40B4-BE49-F238E27FC236}">
                  <a16:creationId xmlns:a16="http://schemas.microsoft.com/office/drawing/2014/main" xmlns="" id="{0C84674F-2E8A-4B70-B801-00722CDD581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0" name="Freeform 10">
              <a:extLst>
                <a:ext uri="{FF2B5EF4-FFF2-40B4-BE49-F238E27FC236}">
                  <a16:creationId xmlns:a16="http://schemas.microsoft.com/office/drawing/2014/main" xmlns="" id="{34F320BB-D6A9-45FE-8556-498B763B1E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1" name="Freeform 11">
              <a:extLst>
                <a:ext uri="{FF2B5EF4-FFF2-40B4-BE49-F238E27FC236}">
                  <a16:creationId xmlns:a16="http://schemas.microsoft.com/office/drawing/2014/main" xmlns="" id="{5493D54A-532A-46ED-AF63-A0A54818EF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2" name="Freeform 12">
              <a:extLst>
                <a:ext uri="{FF2B5EF4-FFF2-40B4-BE49-F238E27FC236}">
                  <a16:creationId xmlns:a16="http://schemas.microsoft.com/office/drawing/2014/main" xmlns="" id="{EAF2EDFA-9C0B-44E2-B4BB-312B58BCA8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3" name="Freeform 13">
              <a:extLst>
                <a:ext uri="{FF2B5EF4-FFF2-40B4-BE49-F238E27FC236}">
                  <a16:creationId xmlns:a16="http://schemas.microsoft.com/office/drawing/2014/main" xmlns="" id="{A3641113-CE35-42A4-B605-41BC06BF4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4" name="Freeform 14">
              <a:extLst>
                <a:ext uri="{FF2B5EF4-FFF2-40B4-BE49-F238E27FC236}">
                  <a16:creationId xmlns:a16="http://schemas.microsoft.com/office/drawing/2014/main" xmlns="" id="{DA2E5B2C-BAC4-4440-9B7E-F38783197A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5" name="Freeform 15">
              <a:extLst>
                <a:ext uri="{FF2B5EF4-FFF2-40B4-BE49-F238E27FC236}">
                  <a16:creationId xmlns:a16="http://schemas.microsoft.com/office/drawing/2014/main" xmlns="" id="{D8A506DF-2E53-42C9-94BE-B98E32E0578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6" name="Freeform 16">
              <a:extLst>
                <a:ext uri="{FF2B5EF4-FFF2-40B4-BE49-F238E27FC236}">
                  <a16:creationId xmlns:a16="http://schemas.microsoft.com/office/drawing/2014/main" xmlns="" id="{12934FF8-5F70-40BF-BBB6-5EB941FB9BD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7" name="Freeform 17">
              <a:extLst>
                <a:ext uri="{FF2B5EF4-FFF2-40B4-BE49-F238E27FC236}">
                  <a16:creationId xmlns:a16="http://schemas.microsoft.com/office/drawing/2014/main" xmlns="" id="{8EB3FB08-D01D-4E24-BE40-C16269DF62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8" name="Freeform 18">
              <a:extLst>
                <a:ext uri="{FF2B5EF4-FFF2-40B4-BE49-F238E27FC236}">
                  <a16:creationId xmlns:a16="http://schemas.microsoft.com/office/drawing/2014/main" xmlns="" id="{D24E50D7-2753-4169-AD51-C106DA1B7A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69" name="Freeform 19">
              <a:extLst>
                <a:ext uri="{FF2B5EF4-FFF2-40B4-BE49-F238E27FC236}">
                  <a16:creationId xmlns:a16="http://schemas.microsoft.com/office/drawing/2014/main" xmlns="" id="{DF94B7E0-D9B6-4096-94D0-18D3AC0EF6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0" name="Freeform 20">
              <a:extLst>
                <a:ext uri="{FF2B5EF4-FFF2-40B4-BE49-F238E27FC236}">
                  <a16:creationId xmlns:a16="http://schemas.microsoft.com/office/drawing/2014/main" xmlns="" id="{EBC05ADE-BBA2-4387-B005-3196E2E1982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1" name="Freeform 21">
              <a:extLst>
                <a:ext uri="{FF2B5EF4-FFF2-40B4-BE49-F238E27FC236}">
                  <a16:creationId xmlns:a16="http://schemas.microsoft.com/office/drawing/2014/main" xmlns="" id="{BBED1CEE-14D2-442F-AB08-401ABE3EFB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2" name="Freeform 22">
              <a:extLst>
                <a:ext uri="{FF2B5EF4-FFF2-40B4-BE49-F238E27FC236}">
                  <a16:creationId xmlns:a16="http://schemas.microsoft.com/office/drawing/2014/main" xmlns="" id="{4F6574C0-78E8-49EA-84BC-EE9D55707F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3" name="Freeform 23">
              <a:extLst>
                <a:ext uri="{FF2B5EF4-FFF2-40B4-BE49-F238E27FC236}">
                  <a16:creationId xmlns:a16="http://schemas.microsoft.com/office/drawing/2014/main" xmlns="" id="{65BCDB0B-615E-4CA1-AFD5-6B121CB7CE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4" name="Freeform 24">
              <a:extLst>
                <a:ext uri="{FF2B5EF4-FFF2-40B4-BE49-F238E27FC236}">
                  <a16:creationId xmlns:a16="http://schemas.microsoft.com/office/drawing/2014/main" xmlns="" id="{40627863-B7FC-44D1-9E53-E728FFF675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5" name="Freeform 25">
              <a:extLst>
                <a:ext uri="{FF2B5EF4-FFF2-40B4-BE49-F238E27FC236}">
                  <a16:creationId xmlns:a16="http://schemas.microsoft.com/office/drawing/2014/main" xmlns="" id="{52FD6F8C-3AF1-487E-91F4-6E55146F1F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6" name="Freeform 26">
              <a:extLst>
                <a:ext uri="{FF2B5EF4-FFF2-40B4-BE49-F238E27FC236}">
                  <a16:creationId xmlns:a16="http://schemas.microsoft.com/office/drawing/2014/main" xmlns="" id="{50323CF3-93CB-4E03-95C0-B180BB87A8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7" name="Freeform 27">
              <a:extLst>
                <a:ext uri="{FF2B5EF4-FFF2-40B4-BE49-F238E27FC236}">
                  <a16:creationId xmlns:a16="http://schemas.microsoft.com/office/drawing/2014/main" xmlns="" id="{EB47D82F-CF1B-47E6-9FA2-F3A9C5F945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8" name="Freeform 28">
              <a:extLst>
                <a:ext uri="{FF2B5EF4-FFF2-40B4-BE49-F238E27FC236}">
                  <a16:creationId xmlns:a16="http://schemas.microsoft.com/office/drawing/2014/main" xmlns="" id="{0606708F-F2D4-4678-8ED2-39041BC64D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79" name="Freeform 29">
              <a:extLst>
                <a:ext uri="{FF2B5EF4-FFF2-40B4-BE49-F238E27FC236}">
                  <a16:creationId xmlns:a16="http://schemas.microsoft.com/office/drawing/2014/main" xmlns="" id="{D7EB95B4-15E4-433D-B36F-21FF341A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80" name="Freeform 30">
              <a:extLst>
                <a:ext uri="{FF2B5EF4-FFF2-40B4-BE49-F238E27FC236}">
                  <a16:creationId xmlns:a16="http://schemas.microsoft.com/office/drawing/2014/main" xmlns="" id="{500A541B-4C75-497C-A489-097ED29964F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81" name="Freeform 31">
              <a:extLst>
                <a:ext uri="{FF2B5EF4-FFF2-40B4-BE49-F238E27FC236}">
                  <a16:creationId xmlns:a16="http://schemas.microsoft.com/office/drawing/2014/main" xmlns="" id="{5789326F-12A4-48B8-B0ED-A6A2AE0C27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82" name="Freeform 32">
              <a:extLst>
                <a:ext uri="{FF2B5EF4-FFF2-40B4-BE49-F238E27FC236}">
                  <a16:creationId xmlns:a16="http://schemas.microsoft.com/office/drawing/2014/main" xmlns="" id="{25FA672E-2B65-477F-AA75-6261CE652F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83" name="Rectangle 33">
              <a:extLst>
                <a:ext uri="{FF2B5EF4-FFF2-40B4-BE49-F238E27FC236}">
                  <a16:creationId xmlns:a16="http://schemas.microsoft.com/office/drawing/2014/main" xmlns="" id="{BB09AF8D-E68B-499C-B9F5-2F365813D3C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84" name="Freeform 34">
              <a:extLst>
                <a:ext uri="{FF2B5EF4-FFF2-40B4-BE49-F238E27FC236}">
                  <a16:creationId xmlns:a16="http://schemas.microsoft.com/office/drawing/2014/main" xmlns="" id="{7991AEAD-B5F3-47BA-9F1B-86C16A84AD3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85" name="Freeform 35">
              <a:extLst>
                <a:ext uri="{FF2B5EF4-FFF2-40B4-BE49-F238E27FC236}">
                  <a16:creationId xmlns:a16="http://schemas.microsoft.com/office/drawing/2014/main" xmlns="" id="{19A85F58-4C3A-4388-B55C-2329EEAECF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86" name="Freeform 36">
              <a:extLst>
                <a:ext uri="{FF2B5EF4-FFF2-40B4-BE49-F238E27FC236}">
                  <a16:creationId xmlns:a16="http://schemas.microsoft.com/office/drawing/2014/main" xmlns="" id="{05652F38-94D9-41B7-A699-7E8F0C78D8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87" name="Freeform 37">
              <a:extLst>
                <a:ext uri="{FF2B5EF4-FFF2-40B4-BE49-F238E27FC236}">
                  <a16:creationId xmlns:a16="http://schemas.microsoft.com/office/drawing/2014/main" xmlns="" id="{3C043852-C250-4518-BB89-C91A349171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88" name="Freeform 38">
              <a:extLst>
                <a:ext uri="{FF2B5EF4-FFF2-40B4-BE49-F238E27FC236}">
                  <a16:creationId xmlns:a16="http://schemas.microsoft.com/office/drawing/2014/main" xmlns="" id="{0CAB9A07-ECF2-416C-8528-F75DACB138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89" name="Freeform 39">
              <a:extLst>
                <a:ext uri="{FF2B5EF4-FFF2-40B4-BE49-F238E27FC236}">
                  <a16:creationId xmlns:a16="http://schemas.microsoft.com/office/drawing/2014/main" xmlns="" id="{904A314C-A829-4AA6-92E2-529BCCF95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90" name="Freeform 40">
              <a:extLst>
                <a:ext uri="{FF2B5EF4-FFF2-40B4-BE49-F238E27FC236}">
                  <a16:creationId xmlns:a16="http://schemas.microsoft.com/office/drawing/2014/main" xmlns="" id="{244EE6BA-4569-43ED-9E2E-1FB66201B7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91" name="Freeform 41">
              <a:extLst>
                <a:ext uri="{FF2B5EF4-FFF2-40B4-BE49-F238E27FC236}">
                  <a16:creationId xmlns:a16="http://schemas.microsoft.com/office/drawing/2014/main" xmlns="" id="{BEB8252E-FB2A-4BB5-BEC6-CA10FF6F7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92" name="Freeform 42">
              <a:extLst>
                <a:ext uri="{FF2B5EF4-FFF2-40B4-BE49-F238E27FC236}">
                  <a16:creationId xmlns:a16="http://schemas.microsoft.com/office/drawing/2014/main" xmlns="" id="{91414711-C3A4-4E96-854A-DDDEB2F2E3E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93" name="Freeform 43">
              <a:extLst>
                <a:ext uri="{FF2B5EF4-FFF2-40B4-BE49-F238E27FC236}">
                  <a16:creationId xmlns:a16="http://schemas.microsoft.com/office/drawing/2014/main" xmlns="" id="{86815BA8-3055-4B42-98C3-4202FD92E0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94" name="Freeform 44">
              <a:extLst>
                <a:ext uri="{FF2B5EF4-FFF2-40B4-BE49-F238E27FC236}">
                  <a16:creationId xmlns:a16="http://schemas.microsoft.com/office/drawing/2014/main" xmlns="" id="{44457813-E991-44AE-9A83-B7488D1F362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95" name="Rectangle 45">
              <a:extLst>
                <a:ext uri="{FF2B5EF4-FFF2-40B4-BE49-F238E27FC236}">
                  <a16:creationId xmlns:a16="http://schemas.microsoft.com/office/drawing/2014/main" xmlns="" id="{8CE1CF47-A73F-4560-8835-AE1DC51E5CA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96" name="Freeform 46">
              <a:extLst>
                <a:ext uri="{FF2B5EF4-FFF2-40B4-BE49-F238E27FC236}">
                  <a16:creationId xmlns:a16="http://schemas.microsoft.com/office/drawing/2014/main" xmlns="" id="{C2A935E4-AACC-4CB9-995E-D286178873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97" name="Freeform 47">
              <a:extLst>
                <a:ext uri="{FF2B5EF4-FFF2-40B4-BE49-F238E27FC236}">
                  <a16:creationId xmlns:a16="http://schemas.microsoft.com/office/drawing/2014/main" xmlns="" id="{93B5B778-8ACB-4004-932D-BD95997BAEF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98" name="Freeform 48">
              <a:extLst>
                <a:ext uri="{FF2B5EF4-FFF2-40B4-BE49-F238E27FC236}">
                  <a16:creationId xmlns:a16="http://schemas.microsoft.com/office/drawing/2014/main" xmlns="" id="{1434AF34-0919-40AD-84B1-446D4FF2D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99" name="Freeform 49">
              <a:extLst>
                <a:ext uri="{FF2B5EF4-FFF2-40B4-BE49-F238E27FC236}">
                  <a16:creationId xmlns:a16="http://schemas.microsoft.com/office/drawing/2014/main" xmlns="" id="{29546CF3-6DDD-4073-AB7F-C6E722257A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00" name="Freeform 50">
              <a:extLst>
                <a:ext uri="{FF2B5EF4-FFF2-40B4-BE49-F238E27FC236}">
                  <a16:creationId xmlns:a16="http://schemas.microsoft.com/office/drawing/2014/main" xmlns="" id="{289D46AB-128A-477F-B6C9-F40F115D6C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01" name="Freeform 51">
              <a:extLst>
                <a:ext uri="{FF2B5EF4-FFF2-40B4-BE49-F238E27FC236}">
                  <a16:creationId xmlns:a16="http://schemas.microsoft.com/office/drawing/2014/main" xmlns="" id="{A7DA7E67-3368-44AD-AACD-EB64AE3487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02" name="Freeform 52">
              <a:extLst>
                <a:ext uri="{FF2B5EF4-FFF2-40B4-BE49-F238E27FC236}">
                  <a16:creationId xmlns:a16="http://schemas.microsoft.com/office/drawing/2014/main" xmlns="" id="{78BB1152-AB85-4AD8-BBA1-07CEA1F508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03" name="Freeform 53">
              <a:extLst>
                <a:ext uri="{FF2B5EF4-FFF2-40B4-BE49-F238E27FC236}">
                  <a16:creationId xmlns:a16="http://schemas.microsoft.com/office/drawing/2014/main" xmlns="" id="{A982E7F2-DD68-4093-B9C5-3E42B475AB4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04" name="Freeform 54">
              <a:extLst>
                <a:ext uri="{FF2B5EF4-FFF2-40B4-BE49-F238E27FC236}">
                  <a16:creationId xmlns:a16="http://schemas.microsoft.com/office/drawing/2014/main" xmlns="" id="{A682E224-4CD6-420B-897A-B23D50B82E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05" name="Freeform 55">
              <a:extLst>
                <a:ext uri="{FF2B5EF4-FFF2-40B4-BE49-F238E27FC236}">
                  <a16:creationId xmlns:a16="http://schemas.microsoft.com/office/drawing/2014/main" xmlns="" id="{31B90F10-06CD-480E-8D35-6E0FFFB894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06" name="Freeform 56">
              <a:extLst>
                <a:ext uri="{FF2B5EF4-FFF2-40B4-BE49-F238E27FC236}">
                  <a16:creationId xmlns:a16="http://schemas.microsoft.com/office/drawing/2014/main" xmlns="" id="{7BC977DB-69B0-4D8D-B77C-E1127EC4172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07" name="Freeform 57">
              <a:extLst>
                <a:ext uri="{FF2B5EF4-FFF2-40B4-BE49-F238E27FC236}">
                  <a16:creationId xmlns:a16="http://schemas.microsoft.com/office/drawing/2014/main" xmlns="" id="{24127454-3FCB-41D6-ACFB-81D7E05A79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08" name="Freeform 58">
              <a:extLst>
                <a:ext uri="{FF2B5EF4-FFF2-40B4-BE49-F238E27FC236}">
                  <a16:creationId xmlns:a16="http://schemas.microsoft.com/office/drawing/2014/main" xmlns="" id="{7AA80D42-B8A8-475B-ADBF-99719CE9FE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grpSp>
      <p:sp>
        <p:nvSpPr>
          <p:cNvPr id="110" name="Rectangle 109">
            <a:extLst>
              <a:ext uri="{FF2B5EF4-FFF2-40B4-BE49-F238E27FC236}">
                <a16:creationId xmlns:a16="http://schemas.microsoft.com/office/drawing/2014/main" xmlns="" id="{81B1BC20-CC70-4C30-B9BE-C23E121CA6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2" name="Picture 2">
            <a:extLst>
              <a:ext uri="{FF2B5EF4-FFF2-40B4-BE49-F238E27FC236}">
                <a16:creationId xmlns:a16="http://schemas.microsoft.com/office/drawing/2014/main" xmlns="" id="{BED7CCD5-D3A4-4162-9CC4-03DF5AB89D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xmlns="" id="{D5E95061-A9DC-4C67-BCAF-F560690997E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15" name="Rectangle 5">
              <a:extLst>
                <a:ext uri="{FF2B5EF4-FFF2-40B4-BE49-F238E27FC236}">
                  <a16:creationId xmlns:a16="http://schemas.microsoft.com/office/drawing/2014/main" xmlns="" id="{92D4D96C-8395-4198-90A3-2363570D4D3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116" name="Freeform 6">
              <a:extLst>
                <a:ext uri="{FF2B5EF4-FFF2-40B4-BE49-F238E27FC236}">
                  <a16:creationId xmlns:a16="http://schemas.microsoft.com/office/drawing/2014/main" xmlns="" id="{EF229BAE-A3AA-4095-A3F8-65181A71303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17" name="Freeform 7">
              <a:extLst>
                <a:ext uri="{FF2B5EF4-FFF2-40B4-BE49-F238E27FC236}">
                  <a16:creationId xmlns:a16="http://schemas.microsoft.com/office/drawing/2014/main" xmlns="" id="{C71621C3-B057-4E50-808A-EF718590D2C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18" name="Rectangle 8">
              <a:extLst>
                <a:ext uri="{FF2B5EF4-FFF2-40B4-BE49-F238E27FC236}">
                  <a16:creationId xmlns:a16="http://schemas.microsoft.com/office/drawing/2014/main" xmlns="" id="{37D3BCDA-C38C-4B10-A653-0210E859787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119" name="Freeform 9">
              <a:extLst>
                <a:ext uri="{FF2B5EF4-FFF2-40B4-BE49-F238E27FC236}">
                  <a16:creationId xmlns:a16="http://schemas.microsoft.com/office/drawing/2014/main" xmlns="" id="{CE4DC5B4-793A-4E8B-A3F7-53EB548F452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0" name="Freeform 10">
              <a:extLst>
                <a:ext uri="{FF2B5EF4-FFF2-40B4-BE49-F238E27FC236}">
                  <a16:creationId xmlns:a16="http://schemas.microsoft.com/office/drawing/2014/main" xmlns="" id="{2664DA82-4469-42CC-93F4-662128EC65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1" name="Freeform 11">
              <a:extLst>
                <a:ext uri="{FF2B5EF4-FFF2-40B4-BE49-F238E27FC236}">
                  <a16:creationId xmlns:a16="http://schemas.microsoft.com/office/drawing/2014/main" xmlns="" id="{ED439A82-9407-4694-886D-7447BDFFD9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2" name="Freeform 12">
              <a:extLst>
                <a:ext uri="{FF2B5EF4-FFF2-40B4-BE49-F238E27FC236}">
                  <a16:creationId xmlns:a16="http://schemas.microsoft.com/office/drawing/2014/main" xmlns="" id="{C35292A7-2459-4132-8FE8-54BF071CCE2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3" name="Freeform 13">
              <a:extLst>
                <a:ext uri="{FF2B5EF4-FFF2-40B4-BE49-F238E27FC236}">
                  <a16:creationId xmlns:a16="http://schemas.microsoft.com/office/drawing/2014/main" xmlns="" id="{8A55D4A9-1B6E-409D-BF10-201C8A8292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4" name="Freeform 14">
              <a:extLst>
                <a:ext uri="{FF2B5EF4-FFF2-40B4-BE49-F238E27FC236}">
                  <a16:creationId xmlns:a16="http://schemas.microsoft.com/office/drawing/2014/main" xmlns="" id="{FDA8F85E-07E7-45C0-A165-6DB771A53D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5" name="Freeform 15">
              <a:extLst>
                <a:ext uri="{FF2B5EF4-FFF2-40B4-BE49-F238E27FC236}">
                  <a16:creationId xmlns:a16="http://schemas.microsoft.com/office/drawing/2014/main" xmlns="" id="{09508E73-6AA1-460C-97B9-8EF00855A5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6" name="Freeform 16">
              <a:extLst>
                <a:ext uri="{FF2B5EF4-FFF2-40B4-BE49-F238E27FC236}">
                  <a16:creationId xmlns:a16="http://schemas.microsoft.com/office/drawing/2014/main" xmlns="" id="{5913AD99-4A77-44C3-ACDF-8410765B76C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7" name="Freeform 17">
              <a:extLst>
                <a:ext uri="{FF2B5EF4-FFF2-40B4-BE49-F238E27FC236}">
                  <a16:creationId xmlns:a16="http://schemas.microsoft.com/office/drawing/2014/main" xmlns="" id="{413BDF5F-2CC6-47A3-B422-38D6E292DC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8" name="Freeform 18">
              <a:extLst>
                <a:ext uri="{FF2B5EF4-FFF2-40B4-BE49-F238E27FC236}">
                  <a16:creationId xmlns:a16="http://schemas.microsoft.com/office/drawing/2014/main" xmlns="" id="{6F69599A-544F-4B1D-91C3-762B09CF78F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29" name="Freeform 19">
              <a:extLst>
                <a:ext uri="{FF2B5EF4-FFF2-40B4-BE49-F238E27FC236}">
                  <a16:creationId xmlns:a16="http://schemas.microsoft.com/office/drawing/2014/main" xmlns="" id="{DFAE31B2-DF2A-4FD2-B98E-3657F825C9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0" name="Freeform 20">
              <a:extLst>
                <a:ext uri="{FF2B5EF4-FFF2-40B4-BE49-F238E27FC236}">
                  <a16:creationId xmlns:a16="http://schemas.microsoft.com/office/drawing/2014/main" xmlns="" id="{9D7B120D-680C-4AC9-A263-A7DE0F5F1F7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1" name="Freeform 21">
              <a:extLst>
                <a:ext uri="{FF2B5EF4-FFF2-40B4-BE49-F238E27FC236}">
                  <a16:creationId xmlns:a16="http://schemas.microsoft.com/office/drawing/2014/main" xmlns="" id="{DC8A9F99-D409-4E13-8D58-6A34BE714D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2" name="Freeform 22">
              <a:extLst>
                <a:ext uri="{FF2B5EF4-FFF2-40B4-BE49-F238E27FC236}">
                  <a16:creationId xmlns:a16="http://schemas.microsoft.com/office/drawing/2014/main" xmlns="" id="{EB955E41-680C-44AA-B602-C1A69E951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3" name="Freeform 23">
              <a:extLst>
                <a:ext uri="{FF2B5EF4-FFF2-40B4-BE49-F238E27FC236}">
                  <a16:creationId xmlns:a16="http://schemas.microsoft.com/office/drawing/2014/main" xmlns="" id="{332ED336-B831-4A24-9181-CC63707A4E1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4" name="Freeform 24">
              <a:extLst>
                <a:ext uri="{FF2B5EF4-FFF2-40B4-BE49-F238E27FC236}">
                  <a16:creationId xmlns:a16="http://schemas.microsoft.com/office/drawing/2014/main" xmlns="" id="{1A8B6B8C-5265-4AD1-9A67-B3CFFF4A9C3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5" name="Freeform 25">
              <a:extLst>
                <a:ext uri="{FF2B5EF4-FFF2-40B4-BE49-F238E27FC236}">
                  <a16:creationId xmlns:a16="http://schemas.microsoft.com/office/drawing/2014/main" xmlns="" id="{9E8ED6FD-8796-48CB-98ED-0E729E16BF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6" name="Freeform 26">
              <a:extLst>
                <a:ext uri="{FF2B5EF4-FFF2-40B4-BE49-F238E27FC236}">
                  <a16:creationId xmlns:a16="http://schemas.microsoft.com/office/drawing/2014/main" xmlns="" id="{DE668E67-2522-4B6B-A8BF-C3CD36F891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7" name="Freeform 27">
              <a:extLst>
                <a:ext uri="{FF2B5EF4-FFF2-40B4-BE49-F238E27FC236}">
                  <a16:creationId xmlns:a16="http://schemas.microsoft.com/office/drawing/2014/main" xmlns="" id="{B2474CAA-635F-43E4-AFFF-B24637DC6F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8" name="Freeform 28">
              <a:extLst>
                <a:ext uri="{FF2B5EF4-FFF2-40B4-BE49-F238E27FC236}">
                  <a16:creationId xmlns:a16="http://schemas.microsoft.com/office/drawing/2014/main" xmlns="" id="{1C1B778D-83CB-443C-B463-7EE26603E1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39" name="Freeform 29">
              <a:extLst>
                <a:ext uri="{FF2B5EF4-FFF2-40B4-BE49-F238E27FC236}">
                  <a16:creationId xmlns:a16="http://schemas.microsoft.com/office/drawing/2014/main" xmlns="" id="{654DEAB4-B194-4182-A7BE-E247F19AAE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0" name="Freeform 30">
              <a:extLst>
                <a:ext uri="{FF2B5EF4-FFF2-40B4-BE49-F238E27FC236}">
                  <a16:creationId xmlns:a16="http://schemas.microsoft.com/office/drawing/2014/main" xmlns="" id="{D8E3CE4C-0C48-485B-8EA0-B036FCC333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1" name="Freeform 31">
              <a:extLst>
                <a:ext uri="{FF2B5EF4-FFF2-40B4-BE49-F238E27FC236}">
                  <a16:creationId xmlns:a16="http://schemas.microsoft.com/office/drawing/2014/main" xmlns="" id="{7958BBBD-B721-4DA1-8764-D8188EB706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2" name="Freeform 32">
              <a:extLst>
                <a:ext uri="{FF2B5EF4-FFF2-40B4-BE49-F238E27FC236}">
                  <a16:creationId xmlns:a16="http://schemas.microsoft.com/office/drawing/2014/main" xmlns="" id="{23180B75-7F19-41E5-A4C3-9096FF7D19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3" name="Rectangle 33">
              <a:extLst>
                <a:ext uri="{FF2B5EF4-FFF2-40B4-BE49-F238E27FC236}">
                  <a16:creationId xmlns:a16="http://schemas.microsoft.com/office/drawing/2014/main" xmlns="" id="{57F706CF-8096-494C-A6E1-5BE7F62306F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144" name="Freeform 34">
              <a:extLst>
                <a:ext uri="{FF2B5EF4-FFF2-40B4-BE49-F238E27FC236}">
                  <a16:creationId xmlns:a16="http://schemas.microsoft.com/office/drawing/2014/main" xmlns="" id="{8B4065A5-6701-492B-BE7F-9E00FE6156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5" name="Freeform 35">
              <a:extLst>
                <a:ext uri="{FF2B5EF4-FFF2-40B4-BE49-F238E27FC236}">
                  <a16:creationId xmlns:a16="http://schemas.microsoft.com/office/drawing/2014/main" xmlns="" id="{66E06571-DDD0-47CB-97CF-FF84324673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6" name="Freeform 36">
              <a:extLst>
                <a:ext uri="{FF2B5EF4-FFF2-40B4-BE49-F238E27FC236}">
                  <a16:creationId xmlns:a16="http://schemas.microsoft.com/office/drawing/2014/main" xmlns="" id="{50F0D75F-DE36-46A5-8FEB-00CF9D01A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7" name="Freeform 37">
              <a:extLst>
                <a:ext uri="{FF2B5EF4-FFF2-40B4-BE49-F238E27FC236}">
                  <a16:creationId xmlns:a16="http://schemas.microsoft.com/office/drawing/2014/main" xmlns="" id="{C7AF11B9-2298-41D7-9878-99E19E8274F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8" name="Freeform 38">
              <a:extLst>
                <a:ext uri="{FF2B5EF4-FFF2-40B4-BE49-F238E27FC236}">
                  <a16:creationId xmlns:a16="http://schemas.microsoft.com/office/drawing/2014/main" xmlns="" id="{7B43B683-4229-4623-A504-56FE6CCB5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49" name="Freeform 39">
              <a:extLst>
                <a:ext uri="{FF2B5EF4-FFF2-40B4-BE49-F238E27FC236}">
                  <a16:creationId xmlns:a16="http://schemas.microsoft.com/office/drawing/2014/main" xmlns="" id="{7B4CC276-9BB9-4394-A369-F7DB2BD8E8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0" name="Freeform 40">
              <a:extLst>
                <a:ext uri="{FF2B5EF4-FFF2-40B4-BE49-F238E27FC236}">
                  <a16:creationId xmlns:a16="http://schemas.microsoft.com/office/drawing/2014/main" xmlns="" id="{98010162-18EE-455C-AABD-0B715C2BBFD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1" name="Freeform 41">
              <a:extLst>
                <a:ext uri="{FF2B5EF4-FFF2-40B4-BE49-F238E27FC236}">
                  <a16:creationId xmlns:a16="http://schemas.microsoft.com/office/drawing/2014/main" xmlns="" id="{5950D288-22B2-4286-B4FB-D6665C103E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2" name="Freeform 42">
              <a:extLst>
                <a:ext uri="{FF2B5EF4-FFF2-40B4-BE49-F238E27FC236}">
                  <a16:creationId xmlns:a16="http://schemas.microsoft.com/office/drawing/2014/main" xmlns="" id="{E0A686CA-B0EF-4B0C-B69B-E715EA3E54E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3" name="Freeform 43">
              <a:extLst>
                <a:ext uri="{FF2B5EF4-FFF2-40B4-BE49-F238E27FC236}">
                  <a16:creationId xmlns:a16="http://schemas.microsoft.com/office/drawing/2014/main" xmlns="" id="{75D61EE6-C405-433B-AEC8-6241D54720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4" name="Freeform 44">
              <a:extLst>
                <a:ext uri="{FF2B5EF4-FFF2-40B4-BE49-F238E27FC236}">
                  <a16:creationId xmlns:a16="http://schemas.microsoft.com/office/drawing/2014/main" xmlns="" id="{4C718553-7221-4BFF-AFEE-64E166C6A8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5" name="Rectangle 45">
              <a:extLst>
                <a:ext uri="{FF2B5EF4-FFF2-40B4-BE49-F238E27FC236}">
                  <a16:creationId xmlns:a16="http://schemas.microsoft.com/office/drawing/2014/main" xmlns="" id="{9F00A845-A7BB-4253-8C15-0FF3D05980E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ES_tradnl"/>
            </a:p>
          </p:txBody>
        </p:sp>
        <p:sp>
          <p:nvSpPr>
            <p:cNvPr id="156" name="Freeform 46">
              <a:extLst>
                <a:ext uri="{FF2B5EF4-FFF2-40B4-BE49-F238E27FC236}">
                  <a16:creationId xmlns:a16="http://schemas.microsoft.com/office/drawing/2014/main" xmlns="" id="{53476DBF-E7E4-46E9-AAF2-8810E14EEC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7" name="Freeform 47">
              <a:extLst>
                <a:ext uri="{FF2B5EF4-FFF2-40B4-BE49-F238E27FC236}">
                  <a16:creationId xmlns:a16="http://schemas.microsoft.com/office/drawing/2014/main" xmlns="" id="{4F608C86-9940-444C-B200-155DF4E02B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8" name="Freeform 48">
              <a:extLst>
                <a:ext uri="{FF2B5EF4-FFF2-40B4-BE49-F238E27FC236}">
                  <a16:creationId xmlns:a16="http://schemas.microsoft.com/office/drawing/2014/main" xmlns="" id="{BB49A08B-2E6F-4B8C-8F61-6869B069B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59" name="Freeform 49">
              <a:extLst>
                <a:ext uri="{FF2B5EF4-FFF2-40B4-BE49-F238E27FC236}">
                  <a16:creationId xmlns:a16="http://schemas.microsoft.com/office/drawing/2014/main" xmlns="" id="{03A08195-C526-497F-89D0-566E91704B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0" name="Freeform 50">
              <a:extLst>
                <a:ext uri="{FF2B5EF4-FFF2-40B4-BE49-F238E27FC236}">
                  <a16:creationId xmlns:a16="http://schemas.microsoft.com/office/drawing/2014/main" xmlns="" id="{235FDAAF-2063-40C9-BE1C-7E116C8A305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1" name="Freeform 51">
              <a:extLst>
                <a:ext uri="{FF2B5EF4-FFF2-40B4-BE49-F238E27FC236}">
                  <a16:creationId xmlns:a16="http://schemas.microsoft.com/office/drawing/2014/main" xmlns="" id="{2EAF15FA-570E-412B-992B-CAAB833844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2" name="Freeform 52">
              <a:extLst>
                <a:ext uri="{FF2B5EF4-FFF2-40B4-BE49-F238E27FC236}">
                  <a16:creationId xmlns:a16="http://schemas.microsoft.com/office/drawing/2014/main" xmlns="" id="{91FCA14D-FA3E-44C1-B8CB-8C8B730486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3" name="Freeform 53">
              <a:extLst>
                <a:ext uri="{FF2B5EF4-FFF2-40B4-BE49-F238E27FC236}">
                  <a16:creationId xmlns:a16="http://schemas.microsoft.com/office/drawing/2014/main" xmlns="" id="{A889215B-3708-4985-A1D7-42A99B3575C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4" name="Freeform 54">
              <a:extLst>
                <a:ext uri="{FF2B5EF4-FFF2-40B4-BE49-F238E27FC236}">
                  <a16:creationId xmlns:a16="http://schemas.microsoft.com/office/drawing/2014/main" xmlns="" id="{5C58C66E-AFD4-4A37-9646-FF8A511A6C1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5" name="Freeform 55">
              <a:extLst>
                <a:ext uri="{FF2B5EF4-FFF2-40B4-BE49-F238E27FC236}">
                  <a16:creationId xmlns:a16="http://schemas.microsoft.com/office/drawing/2014/main" xmlns="" id="{F99DC7ED-E983-4ACA-B702-727C2A5939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6" name="Freeform 56">
              <a:extLst>
                <a:ext uri="{FF2B5EF4-FFF2-40B4-BE49-F238E27FC236}">
                  <a16:creationId xmlns:a16="http://schemas.microsoft.com/office/drawing/2014/main" xmlns="" id="{918FC910-5BDA-49AE-95A5-774012D2D60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7" name="Freeform 57">
              <a:extLst>
                <a:ext uri="{FF2B5EF4-FFF2-40B4-BE49-F238E27FC236}">
                  <a16:creationId xmlns:a16="http://schemas.microsoft.com/office/drawing/2014/main" xmlns="" id="{AA1E286C-EECB-46DC-9505-501CCDD8B8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sp>
          <p:nvSpPr>
            <p:cNvPr id="168" name="Freeform 58">
              <a:extLst>
                <a:ext uri="{FF2B5EF4-FFF2-40B4-BE49-F238E27FC236}">
                  <a16:creationId xmlns:a16="http://schemas.microsoft.com/office/drawing/2014/main" xmlns="" id="{A838D816-F9F3-4AB2-92C6-1F986D0BC03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ES_tradnl"/>
            </a:p>
          </p:txBody>
        </p:sp>
      </p:grpSp>
      <p:sp>
        <p:nvSpPr>
          <p:cNvPr id="2" name="Title 1">
            <a:extLst>
              <a:ext uri="{FF2B5EF4-FFF2-40B4-BE49-F238E27FC236}">
                <a16:creationId xmlns:a16="http://schemas.microsoft.com/office/drawing/2014/main" xmlns="" id="{898A4A11-F265-C6FA-9432-0EC677374FB9}"/>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solidFill>
                  <a:srgbClr val="FFFFFF"/>
                </a:solidFill>
              </a:rPr>
              <a:t>Proceso aplicado </a:t>
            </a:r>
          </a:p>
        </p:txBody>
      </p:sp>
      <p:sp useBgFill="1">
        <p:nvSpPr>
          <p:cNvPr id="170" name="Round Diagonal Corner Rectangle 6">
            <a:extLst>
              <a:ext uri="{FF2B5EF4-FFF2-40B4-BE49-F238E27FC236}">
                <a16:creationId xmlns:a16="http://schemas.microsoft.com/office/drawing/2014/main" xmlns="" id="{4683B8BC-85C4-41F2-9CD3-B074823B6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data flow&#10;&#10;Description automatically generated">
            <a:extLst>
              <a:ext uri="{FF2B5EF4-FFF2-40B4-BE49-F238E27FC236}">
                <a16:creationId xmlns:a16="http://schemas.microsoft.com/office/drawing/2014/main" xmlns="" id="{3EA1A678-319A-FCDD-150D-E54AEBB29F06}"/>
              </a:ext>
            </a:extLst>
          </p:cNvPr>
          <p:cNvPicPr>
            <a:picLocks noChangeAspect="1"/>
          </p:cNvPicPr>
          <p:nvPr/>
        </p:nvPicPr>
        <p:blipFill>
          <a:blip r:embed="rId3"/>
          <a:stretch>
            <a:fillRect/>
          </a:stretch>
        </p:blipFill>
        <p:spPr>
          <a:xfrm>
            <a:off x="1307784" y="951493"/>
            <a:ext cx="9598371" cy="2975493"/>
          </a:xfrm>
          <a:prstGeom prst="rect">
            <a:avLst/>
          </a:prstGeom>
        </p:spPr>
      </p:pic>
    </p:spTree>
    <p:extLst>
      <p:ext uri="{BB962C8B-B14F-4D97-AF65-F5344CB8AC3E}">
        <p14:creationId xmlns:p14="http://schemas.microsoft.com/office/powerpoint/2010/main" xmlns="" val="270607655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EEF4763-EB4A-4A35-89EB-AD2763B48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053812-11AC-67D4-E497-CD63C98A4075}"/>
              </a:ext>
            </a:extLst>
          </p:cNvPr>
          <p:cNvSpPr>
            <a:spLocks noGrp="1"/>
          </p:cNvSpPr>
          <p:nvPr>
            <p:ph type="title"/>
          </p:nvPr>
        </p:nvSpPr>
        <p:spPr>
          <a:xfrm>
            <a:off x="1141413" y="618518"/>
            <a:ext cx="9905998" cy="1478570"/>
          </a:xfrm>
        </p:spPr>
        <p:txBody>
          <a:bodyPr>
            <a:normAutofit/>
          </a:bodyPr>
          <a:lstStyle/>
          <a:p>
            <a:r>
              <a:rPr lang="es-ES_tradnl"/>
              <a:t>Paso 1 – Análisis de factibilidad </a:t>
            </a:r>
            <a:endParaRPr lang="es-ES_tradnl" dirty="0"/>
          </a:p>
        </p:txBody>
      </p:sp>
      <p:graphicFrame>
        <p:nvGraphicFramePr>
          <p:cNvPr id="5" name="Content Placeholder 2">
            <a:extLst>
              <a:ext uri="{FF2B5EF4-FFF2-40B4-BE49-F238E27FC236}">
                <a16:creationId xmlns:a16="http://schemas.microsoft.com/office/drawing/2014/main" xmlns="" id="{4C49ED87-230C-8B9B-05CE-F4AC6C7971B5}"/>
              </a:ext>
            </a:extLst>
          </p:cNvPr>
          <p:cNvGraphicFramePr>
            <a:graphicFrameLocks noGrp="1"/>
          </p:cNvGraphicFramePr>
          <p:nvPr>
            <p:ph idx="1"/>
            <p:extLst>
              <p:ext uri="{D42A27DB-BD31-4B8C-83A1-F6EECF244321}">
                <p14:modId xmlns:p14="http://schemas.microsoft.com/office/powerpoint/2010/main" xmlns="" val="333970168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1185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xmlns="" id="{2EEF4763-EB4A-4A35-89EB-AD2763B48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FAFCFA0-887F-1B3C-1311-56012963D402}"/>
              </a:ext>
            </a:extLst>
          </p:cNvPr>
          <p:cNvSpPr>
            <a:spLocks noGrp="1"/>
          </p:cNvSpPr>
          <p:nvPr>
            <p:ph type="title"/>
          </p:nvPr>
        </p:nvSpPr>
        <p:spPr>
          <a:xfrm>
            <a:off x="1141413" y="618518"/>
            <a:ext cx="9905998" cy="1478570"/>
          </a:xfrm>
        </p:spPr>
        <p:txBody>
          <a:bodyPr>
            <a:normAutofit/>
          </a:bodyPr>
          <a:lstStyle/>
          <a:p>
            <a:r>
              <a:rPr lang="es-ES_tradnl" dirty="0"/>
              <a:t>Etapa 2 – obtención de datos y Procesamiento</a:t>
            </a:r>
          </a:p>
        </p:txBody>
      </p:sp>
      <p:graphicFrame>
        <p:nvGraphicFramePr>
          <p:cNvPr id="70" name="Content Placeholder 2">
            <a:extLst>
              <a:ext uri="{FF2B5EF4-FFF2-40B4-BE49-F238E27FC236}">
                <a16:creationId xmlns:a16="http://schemas.microsoft.com/office/drawing/2014/main" xmlns="" id="{BF1EED69-9CC9-8C29-F27A-06EE0358DB73}"/>
              </a:ext>
            </a:extLst>
          </p:cNvPr>
          <p:cNvGraphicFramePr>
            <a:graphicFrameLocks noGrp="1"/>
          </p:cNvGraphicFramePr>
          <p:nvPr>
            <p:ph idx="1"/>
            <p:extLst>
              <p:ext uri="{D42A27DB-BD31-4B8C-83A1-F6EECF244321}">
                <p14:modId xmlns:p14="http://schemas.microsoft.com/office/powerpoint/2010/main" xmlns="" val="99845442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8339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8" name="Round Diagonal Corner Rectangle 6">
            <a:extLst>
              <a:ext uri="{FF2B5EF4-FFF2-40B4-BE49-F238E27FC236}">
                <a16:creationId xmlns:a16="http://schemas.microsoft.com/office/drawing/2014/main" xmlns="" id="{00EE1E06-4129-476A-B137-789B2E541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a:extLst>
              <a:ext uri="{FF2B5EF4-FFF2-40B4-BE49-F238E27FC236}">
                <a16:creationId xmlns:a16="http://schemas.microsoft.com/office/drawing/2014/main" xmlns="" id="{19AFBE53-1417-406B-8083-DBE0DA72F29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FB9EE4F0-B261-4AB0-BEE3-AA9DD198FC4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E326B6E-9130-4E5B-8C29-0412BDFD525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ES_tradnl"/>
            </a:p>
          </p:txBody>
        </p:sp>
        <p:sp>
          <p:nvSpPr>
            <p:cNvPr id="14" name="Freeform 6">
              <a:extLst>
                <a:ext uri="{FF2B5EF4-FFF2-40B4-BE49-F238E27FC236}">
                  <a16:creationId xmlns:a16="http://schemas.microsoft.com/office/drawing/2014/main" xmlns="" id="{D15BBE67-0A7A-4318-94C9-9EDC68E9E4C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15" name="Freeform 7">
              <a:extLst>
                <a:ext uri="{FF2B5EF4-FFF2-40B4-BE49-F238E27FC236}">
                  <a16:creationId xmlns:a16="http://schemas.microsoft.com/office/drawing/2014/main" xmlns="" id="{6C189044-A310-4008-ABE3-A833238AA1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16" name="Rectangle 8">
              <a:extLst>
                <a:ext uri="{FF2B5EF4-FFF2-40B4-BE49-F238E27FC236}">
                  <a16:creationId xmlns:a16="http://schemas.microsoft.com/office/drawing/2014/main" xmlns="" id="{714E393D-E3AB-4084-8580-2EC4D75B0BC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ES_tradnl"/>
            </a:p>
          </p:txBody>
        </p:sp>
        <p:sp>
          <p:nvSpPr>
            <p:cNvPr id="17" name="Freeform 9">
              <a:extLst>
                <a:ext uri="{FF2B5EF4-FFF2-40B4-BE49-F238E27FC236}">
                  <a16:creationId xmlns:a16="http://schemas.microsoft.com/office/drawing/2014/main" xmlns="" id="{5407A34B-6BDC-4CC4-9D15-2E71F3DB40C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18" name="Freeform 10">
              <a:extLst>
                <a:ext uri="{FF2B5EF4-FFF2-40B4-BE49-F238E27FC236}">
                  <a16:creationId xmlns:a16="http://schemas.microsoft.com/office/drawing/2014/main" xmlns="" id="{5E952981-3D27-403A-9B35-14226166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19" name="Freeform 11">
              <a:extLst>
                <a:ext uri="{FF2B5EF4-FFF2-40B4-BE49-F238E27FC236}">
                  <a16:creationId xmlns:a16="http://schemas.microsoft.com/office/drawing/2014/main" xmlns="" id="{339D7F6E-841D-4697-A877-0F25113BAF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0" name="Freeform 12">
              <a:extLst>
                <a:ext uri="{FF2B5EF4-FFF2-40B4-BE49-F238E27FC236}">
                  <a16:creationId xmlns:a16="http://schemas.microsoft.com/office/drawing/2014/main" xmlns="" id="{226F9E1B-2970-4504-8E6C-1A42D05FC21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1" name="Freeform 13">
              <a:extLst>
                <a:ext uri="{FF2B5EF4-FFF2-40B4-BE49-F238E27FC236}">
                  <a16:creationId xmlns:a16="http://schemas.microsoft.com/office/drawing/2014/main" xmlns="" id="{6F11A9CB-BE43-4423-987B-B43046D146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2" name="Freeform 14">
              <a:extLst>
                <a:ext uri="{FF2B5EF4-FFF2-40B4-BE49-F238E27FC236}">
                  <a16:creationId xmlns:a16="http://schemas.microsoft.com/office/drawing/2014/main" xmlns="" id="{F21925AB-CEC6-4210-929C-5BAB1C9579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3" name="Freeform 15">
              <a:extLst>
                <a:ext uri="{FF2B5EF4-FFF2-40B4-BE49-F238E27FC236}">
                  <a16:creationId xmlns:a16="http://schemas.microsoft.com/office/drawing/2014/main" xmlns="" id="{9B4BB7F4-36A3-49C5-A85E-660BF09014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4" name="Freeform 16">
              <a:extLst>
                <a:ext uri="{FF2B5EF4-FFF2-40B4-BE49-F238E27FC236}">
                  <a16:creationId xmlns:a16="http://schemas.microsoft.com/office/drawing/2014/main" xmlns="" id="{89A82E2C-666C-4E88-B3A9-C95B5AE94DC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5" name="Freeform 17">
              <a:extLst>
                <a:ext uri="{FF2B5EF4-FFF2-40B4-BE49-F238E27FC236}">
                  <a16:creationId xmlns:a16="http://schemas.microsoft.com/office/drawing/2014/main" xmlns="" id="{1363187E-6516-4018-A78B-CE0F7F232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6" name="Freeform 18">
              <a:extLst>
                <a:ext uri="{FF2B5EF4-FFF2-40B4-BE49-F238E27FC236}">
                  <a16:creationId xmlns:a16="http://schemas.microsoft.com/office/drawing/2014/main" xmlns="" id="{3FF62829-5C7E-4110-A186-F4E8655E29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7" name="Freeform 19">
              <a:extLst>
                <a:ext uri="{FF2B5EF4-FFF2-40B4-BE49-F238E27FC236}">
                  <a16:creationId xmlns:a16="http://schemas.microsoft.com/office/drawing/2014/main" xmlns="" id="{87E9C9B7-0C7F-44A7-B610-5B095C4425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8" name="Freeform 20">
              <a:extLst>
                <a:ext uri="{FF2B5EF4-FFF2-40B4-BE49-F238E27FC236}">
                  <a16:creationId xmlns:a16="http://schemas.microsoft.com/office/drawing/2014/main" xmlns="" id="{3037E5EC-D21D-4C3F-B081-B46C3B47CF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29" name="Freeform 21">
              <a:extLst>
                <a:ext uri="{FF2B5EF4-FFF2-40B4-BE49-F238E27FC236}">
                  <a16:creationId xmlns:a16="http://schemas.microsoft.com/office/drawing/2014/main" xmlns="" id="{EAE8AAB2-DE35-4AED-8C9C-0718A33A846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0" name="Freeform 22">
              <a:extLst>
                <a:ext uri="{FF2B5EF4-FFF2-40B4-BE49-F238E27FC236}">
                  <a16:creationId xmlns:a16="http://schemas.microsoft.com/office/drawing/2014/main" xmlns="" id="{062ACCDA-6A76-4812-BA3A-F3C6E14438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1" name="Freeform 23">
              <a:extLst>
                <a:ext uri="{FF2B5EF4-FFF2-40B4-BE49-F238E27FC236}">
                  <a16:creationId xmlns:a16="http://schemas.microsoft.com/office/drawing/2014/main" xmlns="" id="{38825C85-74E0-4664-95AC-682625B9916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2" name="Freeform 24">
              <a:extLst>
                <a:ext uri="{FF2B5EF4-FFF2-40B4-BE49-F238E27FC236}">
                  <a16:creationId xmlns:a16="http://schemas.microsoft.com/office/drawing/2014/main" xmlns="" id="{D87E8B0A-2B1D-48E5-8107-F2855CFFD27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3" name="Freeform 25">
              <a:extLst>
                <a:ext uri="{FF2B5EF4-FFF2-40B4-BE49-F238E27FC236}">
                  <a16:creationId xmlns:a16="http://schemas.microsoft.com/office/drawing/2014/main" xmlns="" id="{E46FC211-5F4B-478B-8761-A65D211665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4" name="Freeform 26">
              <a:extLst>
                <a:ext uri="{FF2B5EF4-FFF2-40B4-BE49-F238E27FC236}">
                  <a16:creationId xmlns:a16="http://schemas.microsoft.com/office/drawing/2014/main" xmlns="" id="{43C493A4-4703-4917-A281-F15E323F14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5" name="Freeform 27">
              <a:extLst>
                <a:ext uri="{FF2B5EF4-FFF2-40B4-BE49-F238E27FC236}">
                  <a16:creationId xmlns:a16="http://schemas.microsoft.com/office/drawing/2014/main" xmlns="" id="{4B369EDA-1458-423B-839F-4FB0EE9204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6" name="Freeform 28">
              <a:extLst>
                <a:ext uri="{FF2B5EF4-FFF2-40B4-BE49-F238E27FC236}">
                  <a16:creationId xmlns:a16="http://schemas.microsoft.com/office/drawing/2014/main" xmlns="" id="{DB5E8117-FFBB-49D5-87C6-24D8E06CE3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7" name="Freeform 29">
              <a:extLst>
                <a:ext uri="{FF2B5EF4-FFF2-40B4-BE49-F238E27FC236}">
                  <a16:creationId xmlns:a16="http://schemas.microsoft.com/office/drawing/2014/main" xmlns="" id="{04D5DC4A-7C40-4236-B475-FA6AA43694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8" name="Freeform 30">
              <a:extLst>
                <a:ext uri="{FF2B5EF4-FFF2-40B4-BE49-F238E27FC236}">
                  <a16:creationId xmlns:a16="http://schemas.microsoft.com/office/drawing/2014/main" xmlns="" id="{76858373-C51B-4201-80F4-803316704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39" name="Freeform 31">
              <a:extLst>
                <a:ext uri="{FF2B5EF4-FFF2-40B4-BE49-F238E27FC236}">
                  <a16:creationId xmlns:a16="http://schemas.microsoft.com/office/drawing/2014/main" xmlns="" id="{D159A53F-DA7E-4CD5-AA84-55B3AC5EEA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40" name="Freeform 32">
              <a:extLst>
                <a:ext uri="{FF2B5EF4-FFF2-40B4-BE49-F238E27FC236}">
                  <a16:creationId xmlns:a16="http://schemas.microsoft.com/office/drawing/2014/main" xmlns="" id="{E4B70A8B-09AC-45AA-952C-242D7E14746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41" name="Rectangle 33">
              <a:extLst>
                <a:ext uri="{FF2B5EF4-FFF2-40B4-BE49-F238E27FC236}">
                  <a16:creationId xmlns:a16="http://schemas.microsoft.com/office/drawing/2014/main" xmlns="" id="{63C8CAD6-F5BE-4961-AC48-2A34FA4E778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ES_tradnl"/>
            </a:p>
          </p:txBody>
        </p:sp>
        <p:sp>
          <p:nvSpPr>
            <p:cNvPr id="42" name="Freeform 34">
              <a:extLst>
                <a:ext uri="{FF2B5EF4-FFF2-40B4-BE49-F238E27FC236}">
                  <a16:creationId xmlns:a16="http://schemas.microsoft.com/office/drawing/2014/main" xmlns="" id="{AEBA7DBD-C171-47A7-9249-562A06AC2B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43" name="Freeform 35">
              <a:extLst>
                <a:ext uri="{FF2B5EF4-FFF2-40B4-BE49-F238E27FC236}">
                  <a16:creationId xmlns:a16="http://schemas.microsoft.com/office/drawing/2014/main" xmlns="" id="{80F934E3-6775-4A9E-8666-7D050E4287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44" name="Freeform 36">
              <a:extLst>
                <a:ext uri="{FF2B5EF4-FFF2-40B4-BE49-F238E27FC236}">
                  <a16:creationId xmlns:a16="http://schemas.microsoft.com/office/drawing/2014/main" xmlns="" id="{F7E8F3A1-E3AE-4A22-82FE-71C4C163A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45" name="Freeform 37">
              <a:extLst>
                <a:ext uri="{FF2B5EF4-FFF2-40B4-BE49-F238E27FC236}">
                  <a16:creationId xmlns:a16="http://schemas.microsoft.com/office/drawing/2014/main" xmlns="" id="{27DFF928-27F3-44A1-9468-219DD390B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46" name="Freeform 38">
              <a:extLst>
                <a:ext uri="{FF2B5EF4-FFF2-40B4-BE49-F238E27FC236}">
                  <a16:creationId xmlns:a16="http://schemas.microsoft.com/office/drawing/2014/main" xmlns="" id="{47C61A3E-9A0A-4547-9B8A-DD8CD6D473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47" name="Freeform 39">
              <a:extLst>
                <a:ext uri="{FF2B5EF4-FFF2-40B4-BE49-F238E27FC236}">
                  <a16:creationId xmlns:a16="http://schemas.microsoft.com/office/drawing/2014/main" xmlns="" id="{FC684095-4805-413B-A9EB-63A2417B53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48" name="Freeform 40">
              <a:extLst>
                <a:ext uri="{FF2B5EF4-FFF2-40B4-BE49-F238E27FC236}">
                  <a16:creationId xmlns:a16="http://schemas.microsoft.com/office/drawing/2014/main" xmlns="" id="{AF830B5E-DCF9-4CBD-8746-C5219013D85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49" name="Freeform 41">
              <a:extLst>
                <a:ext uri="{FF2B5EF4-FFF2-40B4-BE49-F238E27FC236}">
                  <a16:creationId xmlns:a16="http://schemas.microsoft.com/office/drawing/2014/main" xmlns="" id="{FE6882C0-1C73-4E53-A884-3202385D7C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50" name="Freeform 42">
              <a:extLst>
                <a:ext uri="{FF2B5EF4-FFF2-40B4-BE49-F238E27FC236}">
                  <a16:creationId xmlns:a16="http://schemas.microsoft.com/office/drawing/2014/main" xmlns="" id="{9611015E-699B-4BA5-A162-8BABC91454C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51" name="Freeform 43">
              <a:extLst>
                <a:ext uri="{FF2B5EF4-FFF2-40B4-BE49-F238E27FC236}">
                  <a16:creationId xmlns:a16="http://schemas.microsoft.com/office/drawing/2014/main" xmlns="" id="{8C6A611F-CBE4-46B7-96F6-803B2D2607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52" name="Freeform 44">
              <a:extLst>
                <a:ext uri="{FF2B5EF4-FFF2-40B4-BE49-F238E27FC236}">
                  <a16:creationId xmlns:a16="http://schemas.microsoft.com/office/drawing/2014/main" xmlns="" id="{FDCF0D71-6D32-4B72-B7E1-678BA980A8C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53" name="Rectangle 45">
              <a:extLst>
                <a:ext uri="{FF2B5EF4-FFF2-40B4-BE49-F238E27FC236}">
                  <a16:creationId xmlns:a16="http://schemas.microsoft.com/office/drawing/2014/main" xmlns="" id="{FE6E605A-8ECF-47E5-ABDD-B4874FF18F1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ES_tradnl"/>
            </a:p>
          </p:txBody>
        </p:sp>
        <p:sp>
          <p:nvSpPr>
            <p:cNvPr id="54" name="Freeform 46">
              <a:extLst>
                <a:ext uri="{FF2B5EF4-FFF2-40B4-BE49-F238E27FC236}">
                  <a16:creationId xmlns:a16="http://schemas.microsoft.com/office/drawing/2014/main" xmlns="" id="{1329BFCB-3C83-438B-8C18-20576CA6B3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55" name="Freeform 47">
              <a:extLst>
                <a:ext uri="{FF2B5EF4-FFF2-40B4-BE49-F238E27FC236}">
                  <a16:creationId xmlns:a16="http://schemas.microsoft.com/office/drawing/2014/main" xmlns="" id="{9E013566-6E0D-4B88-9731-0BBACA14083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56" name="Freeform 48">
              <a:extLst>
                <a:ext uri="{FF2B5EF4-FFF2-40B4-BE49-F238E27FC236}">
                  <a16:creationId xmlns:a16="http://schemas.microsoft.com/office/drawing/2014/main" xmlns="" id="{1668707D-D4E8-40EC-94C2-F83C6E2226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57" name="Freeform 49">
              <a:extLst>
                <a:ext uri="{FF2B5EF4-FFF2-40B4-BE49-F238E27FC236}">
                  <a16:creationId xmlns:a16="http://schemas.microsoft.com/office/drawing/2014/main" xmlns="" id="{0CE0CBC9-140F-475C-93C6-446BDBB76C7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58" name="Freeform 50">
              <a:extLst>
                <a:ext uri="{FF2B5EF4-FFF2-40B4-BE49-F238E27FC236}">
                  <a16:creationId xmlns:a16="http://schemas.microsoft.com/office/drawing/2014/main" xmlns="" id="{0ED9FFD9-3111-4C21-8013-063D0A89F3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59" name="Freeform 51">
              <a:extLst>
                <a:ext uri="{FF2B5EF4-FFF2-40B4-BE49-F238E27FC236}">
                  <a16:creationId xmlns:a16="http://schemas.microsoft.com/office/drawing/2014/main" xmlns="" id="{C75E760C-E1DB-475D-905D-FC3F430FE3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60" name="Freeform 52">
              <a:extLst>
                <a:ext uri="{FF2B5EF4-FFF2-40B4-BE49-F238E27FC236}">
                  <a16:creationId xmlns:a16="http://schemas.microsoft.com/office/drawing/2014/main" xmlns="" id="{1F4DF02E-1FC7-48AB-8CDA-940C8A5008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61" name="Freeform 53">
              <a:extLst>
                <a:ext uri="{FF2B5EF4-FFF2-40B4-BE49-F238E27FC236}">
                  <a16:creationId xmlns:a16="http://schemas.microsoft.com/office/drawing/2014/main" xmlns="" id="{193ABE5A-1C12-4B38-8078-51A0BAB3C00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62" name="Freeform 54">
              <a:extLst>
                <a:ext uri="{FF2B5EF4-FFF2-40B4-BE49-F238E27FC236}">
                  <a16:creationId xmlns:a16="http://schemas.microsoft.com/office/drawing/2014/main" xmlns="" id="{3A57AD1C-4CC5-4E62-A352-D3B142B9DFC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63" name="Freeform 55">
              <a:extLst>
                <a:ext uri="{FF2B5EF4-FFF2-40B4-BE49-F238E27FC236}">
                  <a16:creationId xmlns:a16="http://schemas.microsoft.com/office/drawing/2014/main" xmlns="" id="{646D40AD-4384-42ED-B1A0-A47C165C6D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64" name="Freeform 56">
              <a:extLst>
                <a:ext uri="{FF2B5EF4-FFF2-40B4-BE49-F238E27FC236}">
                  <a16:creationId xmlns:a16="http://schemas.microsoft.com/office/drawing/2014/main" xmlns="" id="{0786C2FA-21FD-4F48-9E96-C5D8E6159EB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65" name="Freeform 57">
              <a:extLst>
                <a:ext uri="{FF2B5EF4-FFF2-40B4-BE49-F238E27FC236}">
                  <a16:creationId xmlns:a16="http://schemas.microsoft.com/office/drawing/2014/main" xmlns="" id="{AFE6F50A-21B5-4B98-9C3B-B89FFC6FBA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sp>
          <p:nvSpPr>
            <p:cNvPr id="66" name="Freeform 58">
              <a:extLst>
                <a:ext uri="{FF2B5EF4-FFF2-40B4-BE49-F238E27FC236}">
                  <a16:creationId xmlns:a16="http://schemas.microsoft.com/office/drawing/2014/main" xmlns="" id="{2454210A-9717-44AF-9D76-0426534C357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ES_tradnl"/>
            </a:p>
          </p:txBody>
        </p:sp>
      </p:grpSp>
      <p:sp>
        <p:nvSpPr>
          <p:cNvPr id="2" name="Title 1">
            <a:extLst>
              <a:ext uri="{FF2B5EF4-FFF2-40B4-BE49-F238E27FC236}">
                <a16:creationId xmlns:a16="http://schemas.microsoft.com/office/drawing/2014/main" xmlns="" id="{2726F439-F4C4-B089-1699-3D5ECF2E5FBC}"/>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t>EDA</a:t>
            </a:r>
          </a:p>
        </p:txBody>
      </p:sp>
      <p:pic>
        <p:nvPicPr>
          <p:cNvPr id="4" name="Picture 3">
            <a:extLst>
              <a:ext uri="{FF2B5EF4-FFF2-40B4-BE49-F238E27FC236}">
                <a16:creationId xmlns:a16="http://schemas.microsoft.com/office/drawing/2014/main" xmlns="" id="{AA6ECDDB-C7E5-8457-CB12-D25A6F47F3DB}"/>
              </a:ext>
            </a:extLst>
          </p:cNvPr>
          <p:cNvPicPr>
            <a:picLocks noChangeAspect="1"/>
          </p:cNvPicPr>
          <p:nvPr/>
        </p:nvPicPr>
        <p:blipFill>
          <a:blip r:embed="rId4"/>
          <a:srcRect r="2367" b="-3"/>
          <a:stretch/>
        </p:blipFill>
        <p:spPr>
          <a:xfrm>
            <a:off x="2265398" y="933738"/>
            <a:ext cx="3925642" cy="2975493"/>
          </a:xfrm>
          <a:prstGeom prst="rect">
            <a:avLst/>
          </a:prstGeom>
        </p:spPr>
      </p:pic>
      <p:sp>
        <p:nvSpPr>
          <p:cNvPr id="6146" name="AutoShape 2" descr="blob:https://web.whatsapp.com/f5b7ec10-9f0d-4d99-885b-b8f334e805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6148" name="AutoShape 4" descr="blob:https://web.whatsapp.com/f5b7ec10-9f0d-4d99-885b-b8f334e805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6150" name="Picture 6" descr="C:\Users\nerio\Downloads\WhatsApp Image 2024-09-17 at 6.04.48 PM.jpeg"/>
          <p:cNvPicPr>
            <a:picLocks noChangeAspect="1" noChangeArrowheads="1"/>
          </p:cNvPicPr>
          <p:nvPr/>
        </p:nvPicPr>
        <p:blipFill>
          <a:blip r:embed="rId5"/>
          <a:srcRect/>
          <a:stretch>
            <a:fillRect/>
          </a:stretch>
        </p:blipFill>
        <p:spPr bwMode="auto">
          <a:xfrm>
            <a:off x="6641853" y="836740"/>
            <a:ext cx="4100128" cy="3116765"/>
          </a:xfrm>
          <a:prstGeom prst="rect">
            <a:avLst/>
          </a:prstGeom>
          <a:noFill/>
        </p:spPr>
      </p:pic>
    </p:spTree>
    <p:extLst>
      <p:ext uri="{BB962C8B-B14F-4D97-AF65-F5344CB8AC3E}">
        <p14:creationId xmlns:p14="http://schemas.microsoft.com/office/powerpoint/2010/main" xmlns="" val="3171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EF4763-EB4A-4A35-89EB-AD2763B48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C3B524C-3C17-FAEB-F18A-4C998E9B2FD3}"/>
              </a:ext>
            </a:extLst>
          </p:cNvPr>
          <p:cNvSpPr>
            <a:spLocks noGrp="1"/>
          </p:cNvSpPr>
          <p:nvPr>
            <p:ph type="title"/>
          </p:nvPr>
        </p:nvSpPr>
        <p:spPr>
          <a:xfrm>
            <a:off x="1141413" y="618518"/>
            <a:ext cx="9905998" cy="1478570"/>
          </a:xfrm>
        </p:spPr>
        <p:txBody>
          <a:bodyPr>
            <a:normAutofit/>
          </a:bodyPr>
          <a:lstStyle/>
          <a:p>
            <a:r>
              <a:rPr lang="es-ES_tradnl" dirty="0"/>
              <a:t>PASO 3- Implementación y entrenamiento del modelo</a:t>
            </a:r>
          </a:p>
        </p:txBody>
      </p:sp>
      <p:graphicFrame>
        <p:nvGraphicFramePr>
          <p:cNvPr id="5" name="Content Placeholder 2">
            <a:extLst>
              <a:ext uri="{FF2B5EF4-FFF2-40B4-BE49-F238E27FC236}">
                <a16:creationId xmlns:a16="http://schemas.microsoft.com/office/drawing/2014/main" xmlns="" id="{E2E90D12-4472-B0BD-680D-87DE48E2965A}"/>
              </a:ext>
            </a:extLst>
          </p:cNvPr>
          <p:cNvGraphicFramePr>
            <a:graphicFrameLocks noGrp="1"/>
          </p:cNvGraphicFramePr>
          <p:nvPr>
            <p:ph idx="1"/>
            <p:extLst>
              <p:ext uri="{D42A27DB-BD31-4B8C-83A1-F6EECF244321}">
                <p14:modId xmlns:p14="http://schemas.microsoft.com/office/powerpoint/2010/main" xmlns="" val="407873633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215169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552</TotalTime>
  <Words>539</Words>
  <Application>Microsoft Macintosh PowerPoint</Application>
  <PresentationFormat>Personalizado</PresentationFormat>
  <Paragraphs>38</Paragraphs>
  <Slides>12</Slides>
  <Notes>2</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Circuit</vt:lpstr>
      <vt:lpstr>Trabajo final  text mining </vt:lpstr>
      <vt:lpstr>Presentación del caso</vt:lpstr>
      <vt:lpstr>Problema a resolver</vt:lpstr>
      <vt:lpstr>Solucion propuesta</vt:lpstr>
      <vt:lpstr>Proceso aplicado </vt:lpstr>
      <vt:lpstr>Paso 1 – Análisis de factibilidad </vt:lpstr>
      <vt:lpstr>Etapa 2 – obtención de datos y Procesamiento</vt:lpstr>
      <vt:lpstr>EDA</vt:lpstr>
      <vt:lpstr>PASO 3- Implementación y entrenamiento del modelo</vt:lpstr>
      <vt:lpstr>Modelos utilizados y Resultados</vt:lpstr>
      <vt:lpstr>PASO 4- Implementación del programa</vt:lpstr>
      <vt:lpstr>Diapositiva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  text mining </dc:title>
  <dc:creator>Patricia Sarmiento</dc:creator>
  <cp:lastModifiedBy>Nerio Espina</cp:lastModifiedBy>
  <cp:revision>9</cp:revision>
  <dcterms:created xsi:type="dcterms:W3CDTF">2024-09-17T10:35:21Z</dcterms:created>
  <dcterms:modified xsi:type="dcterms:W3CDTF">2024-09-17T23:06:24Z</dcterms:modified>
</cp:coreProperties>
</file>