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29" r:id="rId1"/>
  </p:sldMasterIdLst>
  <p:notesMasterIdLst>
    <p:notesMasterId r:id="rId4"/>
  </p:notesMasterIdLst>
  <p:handoutMasterIdLst>
    <p:handoutMasterId r:id="rId5"/>
  </p:handoutMasterIdLst>
  <p:sldIdLst>
    <p:sldId id="2147479558" r:id="rId2"/>
    <p:sldId id="2147479557" r:id="rId3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section" id="{B2D85E4D-CCFE-4F31-9774-AE528B9A42DB}">
          <p14:sldIdLst>
            <p14:sldId id="2147479558"/>
            <p14:sldId id="2147479557"/>
          </p14:sldIdLst>
        </p14:section>
      </p14:sectionLst>
    </p:ext>
    <p:ext uri="{EFAFB233-063F-42B5-8137-9DF3F51BA10A}">
      <p15:sldGuideLst xmlns:p15="http://schemas.microsoft.com/office/powerpoint/2012/main">
        <p15:guide id="1" pos="4200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584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E8E8E8"/>
    <a:srgbClr val="D4D4D4"/>
    <a:srgbClr val="E8E6DF"/>
    <a:srgbClr val="FB5A65"/>
    <a:srgbClr val="CD9BCF"/>
    <a:srgbClr val="FFA38B"/>
    <a:srgbClr val="D59ED7"/>
    <a:srgbClr val="8DC8E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pos="4200"/>
        <p:guide orient="horz" pos="2160"/>
        <p:guide pos="5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8/10/relationships/authors" Target="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66B00-6144-45ED-BFDB-3936850BDA03}" type="datetime8">
              <a:rPr lang="en-US" smtClean="0">
                <a:latin typeface="Segoe UI" pitchFamily="34" charset="0"/>
              </a:rPr>
              <a:t>9/15/2025 9:49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61486BA7-839C-4D2B-BD52-EF0BBA8433FD}" type="datetime8">
              <a:rPr lang="en-US" smtClean="0"/>
              <a:t>9/15/2025 9:49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E11D7A2-B01C-A8A3-A191-67F185635D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Microsoft Learn&#10;Spark possibility">
            <a:extLst>
              <a:ext uri="{FF2B5EF4-FFF2-40B4-BE49-F238E27FC236}">
                <a16:creationId xmlns:a16="http://schemas.microsoft.com/office/drawing/2014/main" id="{92DBCEC2-8AE9-3782-893D-A626AAC4C12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/>
          <a:srcRect/>
          <a:stretch/>
        </p:blipFill>
        <p:spPr>
          <a:xfrm>
            <a:off x="223228" y="2573202"/>
            <a:ext cx="5344642" cy="1681958"/>
          </a:xfrm>
          <a:prstGeom prst="rect">
            <a:avLst/>
          </a:prstGeom>
        </p:spPr>
      </p:pic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271FB7A-72FC-2B10-878C-854A9CF5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3474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orient="horz" pos="162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34D90-2717-2269-E486-F1900244A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2" y="3429000"/>
            <a:ext cx="5686955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</a:t>
            </a:r>
            <a:br>
              <a:rPr lang="en-US"/>
            </a:br>
            <a:r>
              <a:rPr lang="en-US"/>
              <a:t>presentation title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DDA2A08-4E66-0E3E-D138-C376487FF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56150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88338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7036066" cy="68580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749038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7554590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10568728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9061659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7554590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10568728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9061659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8165231" y="457200"/>
            <a:ext cx="2849035" cy="2874212"/>
          </a:xfrm>
          <a:prstGeom prst="roundRect">
            <a:avLst>
              <a:gd name="adj" fmla="val 21738"/>
            </a:avLst>
          </a:prstGeom>
          <a:blipFill>
            <a:blip r:embed="rId2"/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4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your picture here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D3ECBC57-006B-CB8F-1EDC-04C18F0D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96966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endee-Intro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4710689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E84377F5-22E1-9D2A-A0FF-44C6FE95F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5" name="Picture Placeholder 8" descr="Remote attendees participating in a Microsoft Teams Room (MTR) meeting while people in the conference room are viewing attendees in Gallery View on the front of room monitors​. ">
            <a:extLst>
              <a:ext uri="{FF2B5EF4-FFF2-40B4-BE49-F238E27FC236}">
                <a16:creationId xmlns:a16="http://schemas.microsoft.com/office/drawing/2014/main" id="{52246ABC-CD2B-AD84-9C67-DFE64BEAE9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12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6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68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689885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205983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796286D3-2BE2-274E-2C22-7C5E0596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144660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009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85216"/>
            <a:ext cx="10430257" cy="3077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591056"/>
            <a:ext cx="1042670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5646CF9B-C3C6-BF79-10C9-634FDE6D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84" r:id="rId2"/>
    <p:sldLayoutId id="2147484867" r:id="rId3"/>
    <p:sldLayoutId id="2147484908" r:id="rId4"/>
    <p:sldLayoutId id="2147484909" r:id="rId5"/>
    <p:sldLayoutId id="2147484907" r:id="rId6"/>
    <p:sldLayoutId id="2147484905" r:id="rId7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000" b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37160" marR="0" indent="-13716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265176" marR="0" indent="-109728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marR="0" indent="-118872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A5A5A5"/>
          </p15:clr>
        </p15:guide>
        <p15:guide id="2" pos="7680" userDrawn="1">
          <p15:clr>
            <a:srgbClr val="A5A5A5"/>
          </p15:clr>
        </p15:guide>
        <p15:guide id="3" pos="186" userDrawn="1">
          <p15:clr>
            <a:srgbClr val="A5A5A5"/>
          </p15:clr>
        </p15:guide>
        <p15:guide id="26" pos="7496" userDrawn="1">
          <p15:clr>
            <a:srgbClr val="A5A5A5"/>
          </p15:clr>
        </p15:guide>
        <p15:guide id="27" orient="horz" userDrawn="1">
          <p15:clr>
            <a:srgbClr val="A5A5A5"/>
          </p15:clr>
        </p15:guide>
        <p15:guide id="28" orient="horz" pos="4320" userDrawn="1">
          <p15:clr>
            <a:srgbClr val="A5A5A5"/>
          </p15:clr>
        </p15:guide>
        <p15:guide id="29" orient="horz" pos="184" userDrawn="1">
          <p15:clr>
            <a:srgbClr val="A5A5A5"/>
          </p15:clr>
        </p15:guide>
        <p15:guide id="40" orient="horz" pos="4134" userDrawn="1">
          <p15:clr>
            <a:srgbClr val="A5A5A5"/>
          </p15:clr>
        </p15:guide>
        <p15:guide id="42" pos="365" userDrawn="1">
          <p15:clr>
            <a:srgbClr val="C35EA4"/>
          </p15:clr>
        </p15:guide>
        <p15:guide id="43" orient="horz" pos="367" userDrawn="1">
          <p15:clr>
            <a:srgbClr val="C35EA4"/>
          </p15:clr>
        </p15:guide>
        <p15:guide id="44" orient="horz" pos="3953" userDrawn="1">
          <p15:clr>
            <a:srgbClr val="C35EA4"/>
          </p15:clr>
        </p15:guide>
        <p15:guide id="45" pos="7307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44E6-CCD1-1211-F0F8-955B753B6C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-550863"/>
            <a:ext cx="10429875" cy="307975"/>
          </a:xfrm>
        </p:spPr>
        <p:txBody>
          <a:bodyPr/>
          <a:lstStyle/>
          <a:p>
            <a:r>
              <a:rPr lang="en-US"/>
              <a:t>Walk-in slide</a:t>
            </a:r>
          </a:p>
        </p:txBody>
      </p:sp>
    </p:spTree>
    <p:extLst>
      <p:ext uri="{BB962C8B-B14F-4D97-AF65-F5344CB8AC3E}">
        <p14:creationId xmlns:p14="http://schemas.microsoft.com/office/powerpoint/2010/main" val="29771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3E08FA2-C73F-A01D-C334-4FAC0DB0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912" y="3429000"/>
            <a:ext cx="6098743" cy="1231106"/>
          </a:xfrm>
        </p:spPr>
        <p:txBody>
          <a:bodyPr/>
          <a:lstStyle/>
          <a:p>
            <a:r>
              <a:rPr lang="en-US">
                <a:cs typeface="Segoe UI"/>
              </a:rPr>
              <a:t>Introduction to</a:t>
            </a:r>
            <a:br>
              <a:rPr lang="en-US">
                <a:cs typeface="Segoe UI"/>
              </a:rPr>
            </a:br>
            <a:r>
              <a:rPr lang="en-US">
                <a:cs typeface="Segoe UI"/>
              </a:rPr>
              <a:t>Microsoft </a:t>
            </a:r>
            <a:r>
              <a:rPr lang="en-US" dirty="0">
                <a:cs typeface="Segoe UI"/>
              </a:rPr>
              <a:t>Azure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A2BF8BC-EDED-61C2-562F-15FB955AD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4740F1-B816-6BEC-8362-3B8D251DFC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56150" y="6446520"/>
            <a:ext cx="1645920" cy="153888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06060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GHT MODE">
  <a:themeElements>
    <a:clrScheme name="BAR Light">
      <a:dk1>
        <a:srgbClr val="000000"/>
      </a:dk1>
      <a:lt1>
        <a:srgbClr val="FFFFFF"/>
      </a:lt1>
      <a:dk2>
        <a:srgbClr val="091F2E"/>
      </a:dk2>
      <a:lt2>
        <a:srgbClr val="FFF8F3"/>
      </a:lt2>
      <a:accent1>
        <a:srgbClr val="702573"/>
      </a:accent1>
      <a:accent2>
        <a:srgbClr val="BF3AC4"/>
      </a:accent2>
      <a:accent3>
        <a:srgbClr val="FE5B38"/>
      </a:accent3>
      <a:accent4>
        <a:srgbClr val="D59DD7"/>
      </a:accent4>
      <a:accent5>
        <a:srgbClr val="FEE298"/>
      </a:accent5>
      <a:accent6>
        <a:srgbClr val="D7D2CA"/>
      </a:accent6>
      <a:hlink>
        <a:srgbClr val="0077D3"/>
      </a:hlink>
      <a:folHlink>
        <a:srgbClr val="0077D3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custClrLst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Light Brown">
      <a:srgbClr val="E1D3C7"/>
    </a:custClr>
    <a:custClr name="Brown">
      <a:srgbClr val="BF9474"/>
    </a:custClr>
    <a:custClr name="Dark Brown">
      <a:srgbClr val="5C4738"/>
    </a:custClr>
    <a:custClr name="Light Yellow">
      <a:srgbClr val="FFE399"/>
    </a:custClr>
    <a:custClr name="Yellow">
      <a:srgbClr val="FFB900"/>
    </a:custClr>
    <a:custClr name="Dark Yellow">
      <a:srgbClr val="7F5A1A"/>
    </a:custClr>
    <a:custClr name="Light Orange">
      <a:srgbClr val="FFA38B"/>
    </a:custClr>
    <a:custClr name="Orange">
      <a:srgbClr val="FF5C39"/>
    </a:custClr>
    <a:custClr name="Dark Orange">
      <a:srgbClr val="73391D"/>
    </a:custClr>
    <a:custClr name="Light Red">
      <a:srgbClr val="FFB3BB"/>
    </a:custClr>
    <a:custClr name="Red">
      <a:srgbClr val="F4364C"/>
    </a:custClr>
    <a:custClr name="Dark Red">
      <a:srgbClr val="73262F"/>
    </a:custClr>
    <a:custClr name="Light Magenta">
      <a:srgbClr val="D59ED7"/>
    </a:custClr>
    <a:custClr name="Magenta">
      <a:srgbClr val="C03BC4"/>
    </a:custClr>
    <a:custClr name="Dark Magenta">
      <a:srgbClr val="702573"/>
    </a:custClr>
    <a:custClr name="Light Purple">
      <a:srgbClr val="C5B4E3"/>
    </a:custClr>
    <a:custClr name="Purple">
      <a:srgbClr val="8661C5"/>
    </a:custClr>
    <a:custClr name="Dark Purple">
      <a:srgbClr val="463668"/>
    </a:custClr>
    <a:custClr name="Light Blue">
      <a:srgbClr val="8DC8E8"/>
    </a:custClr>
    <a:custClr name="Blue">
      <a:srgbClr val="0078D4"/>
    </a:custClr>
    <a:custClr name="Dark Blue">
      <a:srgbClr val="2A446F"/>
    </a:custClr>
    <a:custClr name="Light Teal">
      <a:srgbClr val="B9DCD2"/>
    </a:custClr>
    <a:custClr name="Teal">
      <a:srgbClr val="49C5B1"/>
    </a:custClr>
    <a:custClr name="Dark Teal">
      <a:srgbClr val="225B62"/>
    </a:custClr>
    <a:custClr name="Light Green">
      <a:srgbClr val="D4EC8E"/>
    </a:custClr>
    <a:custClr name="Green">
      <a:srgbClr val="8DE971"/>
    </a:custClr>
    <a:custClr name="Dark Green">
      <a:srgbClr val="07641D"/>
    </a:custClr>
    <a:custClr name="Blue Black">
      <a:srgbClr val="091F2C"/>
    </a:custClr>
    <a:custClr name="Pure Black">
      <a:srgbClr val="000000"/>
    </a:custClr>
    <a:custClr name="Brown Black">
      <a:srgbClr val="291817"/>
    </a:custClr>
  </a:custClrLst>
  <a:extLst>
    <a:ext uri="{05A4C25C-085E-4340-85A3-A5531E510DB2}">
      <thm15:themeFamily xmlns:thm15="http://schemas.microsoft.com/office/thememl/2012/main" name="ILT_Course_Trainer-Template_063023_Final" id="{53CE3B9D-47D1-490F-99CD-422B5AEB3016}" vid="{B2DBE1BE-CBAC-4342-9A93-0CBD83F75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Segoe UI</vt:lpstr>
      <vt:lpstr>Segoe UI Light</vt:lpstr>
      <vt:lpstr>Segoe UI Semibold</vt:lpstr>
      <vt:lpstr>Wingdings</vt:lpstr>
      <vt:lpstr>LIGHT MODE</vt:lpstr>
      <vt:lpstr>Walk-in slide</vt:lpstr>
      <vt:lpstr>Introduction to Microsoft Azure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Patrick Schmidt</cp:lastModifiedBy>
  <cp:revision>2</cp:revision>
  <dcterms:created xsi:type="dcterms:W3CDTF">2023-10-03T15:04:59Z</dcterms:created>
  <dcterms:modified xsi:type="dcterms:W3CDTF">2025-09-15T07:50:27Z</dcterms:modified>
</cp:coreProperties>
</file>