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5"/>
  </p:notesMasterIdLst>
  <p:handoutMasterIdLst>
    <p:handoutMasterId r:id="rId6"/>
  </p:handoutMasterIdLst>
  <p:sldIdLst>
    <p:sldId id="1627" r:id="rId2"/>
    <p:sldId id="1780" r:id="rId3"/>
    <p:sldId id="1786" r:id="rId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C460D-D75C-4D61-A9E7-968D16AF19F9}" v="83" dt="2021-07-30T08:18:13.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4" autoAdjust="0"/>
    <p:restoredTop sz="74334" autoAdjust="0"/>
  </p:normalViewPr>
  <p:slideViewPr>
    <p:cSldViewPr snapToGrid="0">
      <p:cViewPr varScale="1">
        <p:scale>
          <a:sx n="84" d="100"/>
          <a:sy n="84" d="100"/>
        </p:scale>
        <p:origin x="1470" y="114"/>
      </p:cViewPr>
      <p:guideLst/>
    </p:cSldViewPr>
  </p:slideViewPr>
  <p:outlineViewPr>
    <p:cViewPr>
      <p:scale>
        <a:sx n="33" d="100"/>
        <a:sy n="33" d="100"/>
      </p:scale>
      <p:origin x="0" y="-17658"/>
    </p:cViewPr>
  </p:outlineViewPr>
  <p:notesTextViewPr>
    <p:cViewPr>
      <p:scale>
        <a:sx n="1" d="1"/>
        <a:sy n="1" d="1"/>
      </p:scale>
      <p:origin x="0" y="0"/>
    </p:cViewPr>
  </p:notesTextViewPr>
  <p:notesViewPr>
    <p:cSldViewPr snapToGrid="0">
      <p:cViewPr>
        <p:scale>
          <a:sx n="1" d="2"/>
          <a:sy n="1" d="2"/>
        </p:scale>
        <p:origin x="3108" y="5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11:09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EXERCISE</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2967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01: Create Azure App Service web apps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34257" y="2597382"/>
            <a:ext cx="1959432" cy="1663236"/>
          </a:xfrm>
        </p:spPr>
        <p:txBody>
          <a:bodyPr/>
          <a:lstStyle/>
          <a:p>
            <a:r>
              <a:rPr lang="en-US" dirty="0"/>
              <a:t>L</a:t>
            </a:r>
            <a:r>
              <a:rPr lang="en-US" altLang="zh-CN" dirty="0"/>
              <a:t>esson</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Explore Azure App Service</a:t>
            </a:r>
          </a:p>
        </p:txBody>
      </p:sp>
      <p:sp>
        <p:nvSpPr>
          <p:cNvPr id="2" name="Text Placeholder 1"/>
          <p:cNvSpPr>
            <a:spLocks noGrp="1"/>
          </p:cNvSpPr>
          <p:nvPr>
            <p:ph type="body" sz="quarter" idx="15"/>
          </p:nvPr>
        </p:nvSpPr>
        <p:spPr/>
        <p:txBody>
          <a:bodyPr/>
          <a:lstStyle/>
          <a:p>
            <a:pPr lvl="1"/>
            <a:r>
              <a:rPr lang="en-US" dirty="0"/>
              <a:t>Configure web app settings</a:t>
            </a:r>
          </a:p>
        </p:txBody>
      </p:sp>
      <p:sp>
        <p:nvSpPr>
          <p:cNvPr id="3" name="Text Placeholder 2"/>
          <p:cNvSpPr>
            <a:spLocks noGrp="1"/>
          </p:cNvSpPr>
          <p:nvPr>
            <p:ph type="body" sz="quarter" idx="17"/>
          </p:nvPr>
        </p:nvSpPr>
        <p:spPr/>
        <p:txBody>
          <a:bodyPr/>
          <a:lstStyle/>
          <a:p>
            <a:pPr lvl="1"/>
            <a:r>
              <a:rPr lang="en-US" dirty="0"/>
              <a:t>Scale apps in Azure App Service</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dirty="0"/>
              <a:t>Explore Azure App Service deployment slots</a:t>
            </a:r>
          </a:p>
        </p:txBody>
      </p:sp>
      <p:grpSp>
        <p:nvGrpSpPr>
          <p:cNvPr id="15" name="Group 14">
            <a:extLst>
              <a:ext uri="{FF2B5EF4-FFF2-40B4-BE49-F238E27FC236}">
                <a16:creationId xmlns:a16="http://schemas.microsoft.com/office/drawing/2014/main" id="{7403CD60-83C2-4F7E-BCA7-2B7C55B1FFAC}"/>
              </a:ext>
              <a:ext uri="{C183D7F6-B498-43B3-948B-1728B52AA6E4}">
                <adec:decorative xmlns:adec="http://schemas.microsoft.com/office/drawing/2017/decorative" val="1"/>
              </a:ext>
            </a:extLst>
          </p:cNvPr>
          <p:cNvGrpSpPr/>
          <p:nvPr/>
        </p:nvGrpSpPr>
        <p:grpSpPr>
          <a:xfrm>
            <a:off x="3031668" y="1045773"/>
            <a:ext cx="702132" cy="702232"/>
            <a:chOff x="3031668" y="1045773"/>
            <a:chExt cx="702132" cy="702232"/>
          </a:xfrm>
        </p:grpSpPr>
        <p:grpSp>
          <p:nvGrpSpPr>
            <p:cNvPr id="11" name="Group 10">
              <a:extLst>
                <a:ext uri="{FF2B5EF4-FFF2-40B4-BE49-F238E27FC236}">
                  <a16:creationId xmlns:a16="http://schemas.microsoft.com/office/drawing/2014/main" id="{438E17F6-4130-4B22-967F-3025A3FB14F0}"/>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80522" y="109577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652296A-D3A2-448E-819B-C8C32005F581}"/>
                </a:ext>
              </a:extLst>
            </p:cNvPr>
            <p:cNvPicPr>
              <a:picLocks noChangeAspect="1"/>
            </p:cNvPicPr>
            <p:nvPr/>
          </p:nvPicPr>
          <p:blipFill>
            <a:blip r:embed="rId3"/>
            <a:stretch>
              <a:fillRect/>
            </a:stretch>
          </p:blipFill>
          <p:spPr>
            <a:xfrm>
              <a:off x="3196572" y="1210727"/>
              <a:ext cx="372325" cy="372325"/>
            </a:xfrm>
            <a:prstGeom prst="rect">
              <a:avLst/>
            </a:prstGeom>
          </p:spPr>
        </p:pic>
      </p:grpSp>
      <p:grpSp>
        <p:nvGrpSpPr>
          <p:cNvPr id="16" name="Group 15">
            <a:extLst>
              <a:ext uri="{FF2B5EF4-FFF2-40B4-BE49-F238E27FC236}">
                <a16:creationId xmlns:a16="http://schemas.microsoft.com/office/drawing/2014/main" id="{B342EB39-18E2-43D8-8590-8D580CE3CAD7}"/>
              </a:ext>
              <a:ext uri="{C183D7F6-B498-43B3-948B-1728B52AA6E4}">
                <adec:decorative xmlns:adec="http://schemas.microsoft.com/office/drawing/2017/decorative" val="1"/>
              </a:ext>
            </a:extLst>
          </p:cNvPr>
          <p:cNvGrpSpPr/>
          <p:nvPr/>
        </p:nvGrpSpPr>
        <p:grpSpPr>
          <a:xfrm>
            <a:off x="3031668" y="2272218"/>
            <a:ext cx="702132" cy="702232"/>
            <a:chOff x="3031668" y="2272218"/>
            <a:chExt cx="702132" cy="702232"/>
          </a:xfrm>
        </p:grpSpPr>
        <p:grpSp>
          <p:nvGrpSpPr>
            <p:cNvPr id="12" name="Group 11">
              <a:extLst>
                <a:ext uri="{FF2B5EF4-FFF2-40B4-BE49-F238E27FC236}">
                  <a16:creationId xmlns:a16="http://schemas.microsoft.com/office/drawing/2014/main" id="{28351FB6-3E23-4C63-9B46-683ECBA5ECEB}"/>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80522" y="232221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arrow in a circular path with a timer inside the circle">
              <a:extLst>
                <a:ext uri="{FF2B5EF4-FFF2-40B4-BE49-F238E27FC236}">
                  <a16:creationId xmlns:a16="http://schemas.microsoft.com/office/drawing/2014/main" id="{F74D1AD5-AD28-4530-8E05-5F445670A21C}"/>
                </a:ext>
              </a:extLst>
            </p:cNvPr>
            <p:cNvPicPr>
              <a:picLocks noChangeAspect="1"/>
            </p:cNvPicPr>
            <p:nvPr/>
          </p:nvPicPr>
          <p:blipFill>
            <a:blip r:embed="rId4"/>
            <a:stretch>
              <a:fillRect/>
            </a:stretch>
          </p:blipFill>
          <p:spPr>
            <a:xfrm>
              <a:off x="3196572" y="2437172"/>
              <a:ext cx="372325" cy="372325"/>
            </a:xfrm>
            <a:prstGeom prst="rect">
              <a:avLst/>
            </a:prstGeom>
          </p:spPr>
        </p:pic>
      </p:grpSp>
      <p:grpSp>
        <p:nvGrpSpPr>
          <p:cNvPr id="18" name="Group 17">
            <a:extLst>
              <a:ext uri="{FF2B5EF4-FFF2-40B4-BE49-F238E27FC236}">
                <a16:creationId xmlns:a16="http://schemas.microsoft.com/office/drawing/2014/main" id="{C7B39E84-E8FE-4BED-9C9C-E5905E0B3F06}"/>
              </a:ext>
              <a:ext uri="{C183D7F6-B498-43B3-948B-1728B52AA6E4}">
                <adec:decorative xmlns:adec="http://schemas.microsoft.com/office/drawing/2017/decorative" val="1"/>
              </a:ext>
            </a:extLst>
          </p:cNvPr>
          <p:cNvGrpSpPr/>
          <p:nvPr/>
        </p:nvGrpSpPr>
        <p:grpSpPr>
          <a:xfrm>
            <a:off x="3031668" y="3498663"/>
            <a:ext cx="702132" cy="702232"/>
            <a:chOff x="3031668" y="3498663"/>
            <a:chExt cx="702132" cy="702232"/>
          </a:xfrm>
        </p:grpSpPr>
        <p:grpSp>
          <p:nvGrpSpPr>
            <p:cNvPr id="13" name="Group 12">
              <a:extLst>
                <a:ext uri="{FF2B5EF4-FFF2-40B4-BE49-F238E27FC236}">
                  <a16:creationId xmlns:a16="http://schemas.microsoft.com/office/drawing/2014/main" id="{F23DFA05-31C9-446E-8AE4-77D0991F3CC4}"/>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80522" y="354866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a gear inside a circle">
              <a:extLst>
                <a:ext uri="{FF2B5EF4-FFF2-40B4-BE49-F238E27FC236}">
                  <a16:creationId xmlns:a16="http://schemas.microsoft.com/office/drawing/2014/main" id="{2F30D263-79FE-4058-94AE-F1CA909DAE0A}"/>
                </a:ext>
              </a:extLst>
            </p:cNvPr>
            <p:cNvPicPr>
              <a:picLocks noChangeAspect="1"/>
            </p:cNvPicPr>
            <p:nvPr/>
          </p:nvPicPr>
          <p:blipFill>
            <a:blip r:embed="rId5"/>
            <a:stretch>
              <a:fillRect/>
            </a:stretch>
          </p:blipFill>
          <p:spPr>
            <a:xfrm>
              <a:off x="3196572" y="3663617"/>
              <a:ext cx="372325" cy="372325"/>
            </a:xfrm>
            <a:prstGeom prst="rect">
              <a:avLst/>
            </a:prstGeom>
          </p:spPr>
        </p:pic>
      </p:grpSp>
      <p:grpSp>
        <p:nvGrpSpPr>
          <p:cNvPr id="19" name="Group 18">
            <a:extLst>
              <a:ext uri="{FF2B5EF4-FFF2-40B4-BE49-F238E27FC236}">
                <a16:creationId xmlns:a16="http://schemas.microsoft.com/office/drawing/2014/main" id="{04EA41AE-66FC-4562-BD52-83262BF29AAF}"/>
              </a:ext>
              <a:ext uri="{C183D7F6-B498-43B3-948B-1728B52AA6E4}">
                <adec:decorative xmlns:adec="http://schemas.microsoft.com/office/drawing/2017/decorative" val="1"/>
              </a:ext>
            </a:extLst>
          </p:cNvPr>
          <p:cNvGrpSpPr/>
          <p:nvPr/>
        </p:nvGrpSpPr>
        <p:grpSpPr>
          <a:xfrm>
            <a:off x="3031668" y="4725108"/>
            <a:ext cx="702132" cy="702232"/>
            <a:chOff x="3031668" y="4725108"/>
            <a:chExt cx="702132" cy="702232"/>
          </a:xfrm>
        </p:grpSpPr>
        <p:grpSp>
          <p:nvGrpSpPr>
            <p:cNvPr id="14" name="Group 13">
              <a:extLst>
                <a:ext uri="{FF2B5EF4-FFF2-40B4-BE49-F238E27FC236}">
                  <a16:creationId xmlns:a16="http://schemas.microsoft.com/office/drawing/2014/main" id="{F73677D7-9B45-4357-A08F-C849E68113A6}"/>
                </a:ext>
              </a:extLst>
            </p:cNvPr>
            <p:cNvGrpSpPr/>
            <p:nvPr/>
          </p:nvGrpSpPr>
          <p:grpSpPr>
            <a:xfrm>
              <a:off x="3031668" y="4725108"/>
              <a:ext cx="702132" cy="702232"/>
              <a:chOff x="3031668" y="4725108"/>
              <a:chExt cx="702132" cy="702232"/>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3031668" y="472510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3080522" y="477510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descr="Icon of a bulb">
              <a:extLst>
                <a:ext uri="{FF2B5EF4-FFF2-40B4-BE49-F238E27FC236}">
                  <a16:creationId xmlns:a16="http://schemas.microsoft.com/office/drawing/2014/main" id="{BD8A27FC-C3FC-4D9B-AED7-5D4C9191B0AA}"/>
                </a:ext>
              </a:extLst>
            </p:cNvPr>
            <p:cNvPicPr>
              <a:picLocks noChangeAspect="1"/>
            </p:cNvPicPr>
            <p:nvPr/>
          </p:nvPicPr>
          <p:blipFill>
            <a:blip r:embed="rId6"/>
            <a:stretch>
              <a:fillRect/>
            </a:stretch>
          </p:blipFill>
          <p:spPr>
            <a:xfrm>
              <a:off x="3248882" y="4890062"/>
              <a:ext cx="26770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68</Words>
  <Application>Microsoft Office PowerPoint</Application>
  <PresentationFormat>Widescreen</PresentationFormat>
  <Paragraphs>12</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Consolas</vt:lpstr>
      <vt:lpstr>Segoe UI</vt:lpstr>
      <vt:lpstr>Segoe UI Light</vt:lpstr>
      <vt:lpstr>Segoe UI Semibold</vt:lpstr>
      <vt:lpstr>Wingdings</vt:lpstr>
      <vt:lpstr>Microsoft Azure Template</vt:lpstr>
      <vt:lpstr>Module 01: Create Azure App Service web apps</vt:lpstr>
      <vt:lpstr>Lesson Agenda </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2021-12-14T19:55:22Z</dcterms:created>
  <dcterms:modified xsi:type="dcterms:W3CDTF">2022-05-29T09:10:23Z</dcterms:modified>
</cp:coreProperties>
</file>