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04" r:id="rId2"/>
  </p:sldMasterIdLst>
  <p:notesMasterIdLst>
    <p:notesMasterId r:id="rId6"/>
  </p:notesMasterIdLst>
  <p:handoutMasterIdLst>
    <p:handoutMasterId r:id="rId7"/>
  </p:handoutMasterIdLst>
  <p:sldIdLst>
    <p:sldId id="1627" r:id="rId3"/>
    <p:sldId id="1778" r:id="rId4"/>
    <p:sldId id="1786" r:id="rId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243A5E"/>
    <a:srgbClr val="4BCBEE"/>
    <a:srgbClr val="1392B4"/>
    <a:srgbClr val="0B556A"/>
    <a:srgbClr val="59B4D9"/>
    <a:srgbClr val="EBEBEB"/>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4304" autoAdjust="0"/>
  </p:normalViewPr>
  <p:slideViewPr>
    <p:cSldViewPr snapToGrid="0">
      <p:cViewPr varScale="1">
        <p:scale>
          <a:sx n="84" d="100"/>
          <a:sy n="84" d="100"/>
        </p:scale>
        <p:origin x="159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5/29/2022 11:17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5/29/2022 11:17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5/29/2022 11:17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A69D207-6F8E-4B80-9733-85FFE78772E6}"/>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9442372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22719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69979380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6901768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3446733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123402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308115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695081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275905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2361408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4389934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2898569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0104502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651949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935816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336899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375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315346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412363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441768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5362769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9992379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17663905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2991095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7658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3227752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3817714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8034976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8379216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773953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249918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874857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1103155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755475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488887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8955479"/>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627873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612406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216557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8384526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86929409"/>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5375955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1645562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5724413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heme" Target="../theme/theme2.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74EAFEE1-502F-45B4-8871-1EB266610EA4}"/>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DE7C9955-3B10-4619-84DC-743BABFA6E6B}"/>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F2BF9814-E881-4353-8C20-EB9F110932B1}"/>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14664731-2A5B-4007-B629-FDC9B6283CEF}"/>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316226047"/>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 id="2147484720" r:id="rId16"/>
    <p:sldLayoutId id="2147484721" r:id="rId17"/>
    <p:sldLayoutId id="2147484722" r:id="rId18"/>
    <p:sldLayoutId id="2147484723" r:id="rId19"/>
    <p:sldLayoutId id="2147484724" r:id="rId20"/>
    <p:sldLayoutId id="2147484725" r:id="rId21"/>
    <p:sldLayoutId id="2147484726" r:id="rId22"/>
    <p:sldLayoutId id="2147484727" r:id="rId23"/>
    <p:sldLayoutId id="2147484728" r:id="rId24"/>
    <p:sldLayoutId id="2147484729" r:id="rId25"/>
    <p:sldLayoutId id="2147484730" r:id="rId26"/>
    <p:sldLayoutId id="2147484731" r:id="rId27"/>
    <p:sldLayoutId id="2147484732" r:id="rId28"/>
    <p:sldLayoutId id="2147484733" r:id="rId29"/>
    <p:sldLayoutId id="2147484734" r:id="rId30"/>
    <p:sldLayoutId id="2147484735" r:id="rId31"/>
    <p:sldLayoutId id="2147484736" r:id="rId32"/>
    <p:sldLayoutId id="2147484737" r:id="rId33"/>
    <p:sldLayoutId id="2147484738" r:id="rId34"/>
    <p:sldLayoutId id="2147484739" r:id="rId35"/>
    <p:sldLayoutId id="2147484740" r:id="rId36"/>
    <p:sldLayoutId id="2147484741" r:id="rId37"/>
    <p:sldLayoutId id="2147484742" r:id="rId38"/>
    <p:sldLayoutId id="2147484743" r:id="rId39"/>
    <p:sldLayoutId id="2147484744" r:id="rId40"/>
    <p:sldLayoutId id="2147484745" r:id="rId41"/>
    <p:sldLayoutId id="2147484746" r:id="rId42"/>
    <p:sldLayoutId id="2147484747" r:id="rId43"/>
    <p:sldLayoutId id="214748474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07: Implement secure cloud solutions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Agenda</a:t>
            </a:r>
          </a:p>
        </p:txBody>
      </p:sp>
      <p:sp>
        <p:nvSpPr>
          <p:cNvPr id="6" name="Text Placeholder 5"/>
          <p:cNvSpPr>
            <a:spLocks noGrp="1"/>
          </p:cNvSpPr>
          <p:nvPr>
            <p:ph type="body" sz="quarter" idx="11"/>
          </p:nvPr>
        </p:nvSpPr>
        <p:spPr/>
        <p:txBody>
          <a:bodyPr/>
          <a:lstStyle/>
          <a:p>
            <a:pPr lvl="1"/>
            <a:r>
              <a:rPr lang="en-US" dirty="0"/>
              <a:t>Implement Azure Key Vault</a:t>
            </a:r>
          </a:p>
        </p:txBody>
      </p:sp>
      <p:sp>
        <p:nvSpPr>
          <p:cNvPr id="2" name="Text Placeholder 1"/>
          <p:cNvSpPr>
            <a:spLocks noGrp="1"/>
          </p:cNvSpPr>
          <p:nvPr>
            <p:ph type="body" sz="quarter" idx="15"/>
          </p:nvPr>
        </p:nvSpPr>
        <p:spPr/>
        <p:txBody>
          <a:bodyPr/>
          <a:lstStyle/>
          <a:p>
            <a:pPr lvl="1"/>
            <a:r>
              <a:rPr lang="en-US" dirty="0"/>
              <a:t>Implement managed identities</a:t>
            </a:r>
          </a:p>
        </p:txBody>
      </p:sp>
      <p:sp>
        <p:nvSpPr>
          <p:cNvPr id="3" name="Text Placeholder 2"/>
          <p:cNvSpPr>
            <a:spLocks noGrp="1"/>
          </p:cNvSpPr>
          <p:nvPr>
            <p:ph type="body" sz="quarter" idx="20"/>
          </p:nvPr>
        </p:nvSpPr>
        <p:spPr/>
        <p:txBody>
          <a:bodyPr/>
          <a:lstStyle/>
          <a:p>
            <a:pPr lvl="1"/>
            <a:r>
              <a:rPr lang="en-US" dirty="0"/>
              <a:t>Implement Azure App Configuration</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1669" y="1620003"/>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1" name="Group 10" descr="Icon of a arrow in a circular path with a timer inside the circle">
            <a:extLst>
              <a:ext uri="{FF2B5EF4-FFF2-40B4-BE49-F238E27FC236}">
                <a16:creationId xmlns:a16="http://schemas.microsoft.com/office/drawing/2014/main" id="{FC017999-7DC8-4D1B-A26F-62835FFE6CF3}"/>
              </a:ext>
            </a:extLst>
          </p:cNvPr>
          <p:cNvGrpSpPr/>
          <p:nvPr/>
        </p:nvGrpSpPr>
        <p:grpSpPr>
          <a:xfrm>
            <a:off x="3031669" y="3077886"/>
            <a:ext cx="702132" cy="702231"/>
            <a:chOff x="3031669" y="2473749"/>
            <a:chExt cx="702132" cy="702231"/>
          </a:xfrm>
        </p:grpSpPr>
        <p:grpSp>
          <p:nvGrpSpPr>
            <p:cNvPr id="24" name="Group 23">
              <a:extLst>
                <a:ext uri="{FF2B5EF4-FFF2-40B4-BE49-F238E27FC236}">
                  <a16:creationId xmlns:a16="http://schemas.microsoft.com/office/drawing/2014/main" id="{646B0845-DACE-4AD9-B87E-9327F2C41B27}"/>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11EBADAE-9708-4DC9-8FEB-C782DE5B703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56FB454F-D1C4-4F80-A58B-C84A04A0BFE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0" name="Picture 39" descr="Icon of a arrow in a circular path with a timer inside the circle">
              <a:extLst>
                <a:ext uri="{FF2B5EF4-FFF2-40B4-BE49-F238E27FC236}">
                  <a16:creationId xmlns:a16="http://schemas.microsoft.com/office/drawing/2014/main" id="{BB3CF780-F1A8-4400-B921-4B77AF2BC0B3}"/>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0" name="Group 9" descr="Icon of a gear inside a circle">
            <a:extLst>
              <a:ext uri="{FF2B5EF4-FFF2-40B4-BE49-F238E27FC236}">
                <a16:creationId xmlns:a16="http://schemas.microsoft.com/office/drawing/2014/main" id="{C1AFB548-8788-4370-96AC-F28BA9E146E9}"/>
              </a:ext>
            </a:extLst>
          </p:cNvPr>
          <p:cNvGrpSpPr/>
          <p:nvPr/>
        </p:nvGrpSpPr>
        <p:grpSpPr>
          <a:xfrm>
            <a:off x="3031669" y="4535769"/>
            <a:ext cx="702132" cy="702231"/>
            <a:chOff x="3031669" y="3327494"/>
            <a:chExt cx="702132" cy="702231"/>
          </a:xfrm>
        </p:grpSpPr>
        <p:grpSp>
          <p:nvGrpSpPr>
            <p:cNvPr id="27" name="Group 26">
              <a:extLst>
                <a:ext uri="{FF2B5EF4-FFF2-40B4-BE49-F238E27FC236}">
                  <a16:creationId xmlns:a16="http://schemas.microsoft.com/office/drawing/2014/main" id="{4AD06F13-142A-4FC6-8B42-47462E9D5598}"/>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28" name="Freeform 5">
                <a:extLst>
                  <a:ext uri="{FF2B5EF4-FFF2-40B4-BE49-F238E27FC236}">
                    <a16:creationId xmlns:a16="http://schemas.microsoft.com/office/drawing/2014/main" id="{3A3E126B-F647-42AE-B54B-C554A8A6DBF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9" name="Freeform 6">
                <a:extLst>
                  <a:ext uri="{FF2B5EF4-FFF2-40B4-BE49-F238E27FC236}">
                    <a16:creationId xmlns:a16="http://schemas.microsoft.com/office/drawing/2014/main" id="{E0168C3C-E3DF-44D3-BA7F-AE06ABAD5DC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gear inside a circle">
              <a:extLst>
                <a:ext uri="{FF2B5EF4-FFF2-40B4-BE49-F238E27FC236}">
                  <a16:creationId xmlns:a16="http://schemas.microsoft.com/office/drawing/2014/main" id="{A0B6B2A7-4A74-49C2-9CBB-AE6CA11982F1}"/>
                </a:ext>
              </a:extLst>
            </p:cNvPr>
            <p:cNvPicPr>
              <a:picLocks noChangeAspect="1"/>
            </p:cNvPicPr>
            <p:nvPr/>
          </p:nvPicPr>
          <p:blipFill>
            <a:blip r:embed="rId5"/>
            <a:stretch>
              <a:fillRect/>
            </a:stretch>
          </p:blipFill>
          <p:spPr>
            <a:xfrm>
              <a:off x="3196572" y="3492375"/>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Widescreen</PresentationFormat>
  <Paragraphs>11</Paragraphs>
  <Slides>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Segoe UI</vt:lpstr>
      <vt:lpstr>Segoe UI Light</vt:lpstr>
      <vt:lpstr>Segoe UI Semibold</vt:lpstr>
      <vt:lpstr>Wingdings</vt:lpstr>
      <vt:lpstr>Microsoft Power Platform Template</vt:lpstr>
      <vt:lpstr>1_Microsoft Power Platform Template</vt:lpstr>
      <vt:lpstr>Module 07: Implement secure cloud solutions</vt:lpstr>
      <vt:lpstr>Module Agenda</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2021-12-14T19:59:08Z</dcterms:created>
  <dcterms:modified xsi:type="dcterms:W3CDTF">2022-05-29T09:18:20Z</dcterms:modified>
</cp:coreProperties>
</file>