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5"/>
  </p:notesMasterIdLst>
  <p:handoutMasterIdLst>
    <p:handoutMasterId r:id="rId6"/>
  </p:handoutMasterIdLst>
  <p:sldIdLst>
    <p:sldId id="1627" r:id="rId2"/>
    <p:sldId id="1780" r:id="rId3"/>
    <p:sldId id="1786" r:id="rId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3C3C41"/>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F7156-FEAD-B9BC-8E36-63B14BBA4F3E}" v="1" dt="2020-10-13T02:33:13.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74177" autoAdjust="0"/>
  </p:normalViewPr>
  <p:slideViewPr>
    <p:cSldViewPr snapToGrid="0">
      <p:cViewPr varScale="1">
        <p:scale>
          <a:sx n="84" d="100"/>
          <a:sy n="84" d="100"/>
        </p:scale>
        <p:origin x="1662"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5/29/2022 11:20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5/29/2022 11:20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5/29/2022 11:20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34380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71848"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125623"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125623"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80380"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233749"/>
            <a:ext cx="5428936" cy="2091803"/>
          </a:xfrm>
        </p:spPr>
        <p:txBody>
          <a:bodyPr/>
          <a:lstStyle/>
          <a:p>
            <a:pPr>
              <a:lnSpc>
                <a:spcPct val="100000"/>
              </a:lnSpc>
              <a:spcBef>
                <a:spcPts val="0"/>
              </a:spcBef>
            </a:pPr>
            <a:r>
              <a:rPr lang="en-US" dirty="0">
                <a:solidFill>
                  <a:schemeClr val="tx1"/>
                </a:solidFill>
              </a:rPr>
              <a:t>Module 12: Integrate caching and content delivery within solutions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88901"/>
            <a:ext cx="1959432" cy="896551"/>
          </a:xfrm>
        </p:spPr>
        <p:txBody>
          <a:bodyPr/>
          <a:lstStyle/>
          <a:p>
            <a:r>
              <a:rPr lang="en-US" dirty="0"/>
              <a:t>M</a:t>
            </a:r>
            <a:r>
              <a:rPr lang="en-US" altLang="zh-CN" dirty="0"/>
              <a:t>odule</a:t>
            </a:r>
            <a:br>
              <a:rPr lang="en-US" altLang="zh-CN" dirty="0"/>
            </a:br>
            <a:r>
              <a:rPr lang="en-US" dirty="0"/>
              <a:t>Agenda</a:t>
            </a:r>
            <a:br>
              <a:rPr lang="en-US" dirty="0"/>
            </a:br>
            <a:endParaRPr lang="en-US" dirty="0"/>
          </a:p>
        </p:txBody>
      </p:sp>
      <p:sp>
        <p:nvSpPr>
          <p:cNvPr id="2" name="Text Placeholder 1"/>
          <p:cNvSpPr>
            <a:spLocks noGrp="1"/>
          </p:cNvSpPr>
          <p:nvPr>
            <p:ph type="body" sz="quarter" idx="15"/>
          </p:nvPr>
        </p:nvSpPr>
        <p:spPr/>
        <p:txBody>
          <a:bodyPr/>
          <a:lstStyle/>
          <a:p>
            <a:pPr lvl="1"/>
            <a:r>
              <a:rPr lang="en-US" dirty="0"/>
              <a:t>Develop for Azure Cache for Redis</a:t>
            </a:r>
          </a:p>
        </p:txBody>
      </p:sp>
      <p:sp>
        <p:nvSpPr>
          <p:cNvPr id="3" name="Text Placeholder 2"/>
          <p:cNvSpPr>
            <a:spLocks noGrp="1"/>
          </p:cNvSpPr>
          <p:nvPr>
            <p:ph type="body" sz="quarter" idx="17"/>
          </p:nvPr>
        </p:nvSpPr>
        <p:spPr/>
        <p:txBody>
          <a:bodyPr/>
          <a:lstStyle/>
          <a:p>
            <a:pPr lvl="1"/>
            <a:r>
              <a:rPr lang="en-US" dirty="0"/>
              <a:t>Develop for storage on CDNs</a:t>
            </a:r>
          </a:p>
        </p:txBody>
      </p:sp>
      <p:grpSp>
        <p:nvGrpSpPr>
          <p:cNvPr id="16" name="Group 15">
            <a:extLst>
              <a:ext uri="{FF2B5EF4-FFF2-40B4-BE49-F238E27FC236}">
                <a16:creationId xmlns:a16="http://schemas.microsoft.com/office/drawing/2014/main" id="{B342EB39-18E2-43D8-8590-8D580CE3CAD7}"/>
              </a:ext>
            </a:extLst>
          </p:cNvPr>
          <p:cNvGrpSpPr/>
          <p:nvPr/>
        </p:nvGrpSpPr>
        <p:grpSpPr>
          <a:xfrm>
            <a:off x="3031668" y="2272218"/>
            <a:ext cx="702132" cy="702232"/>
            <a:chOff x="3031668" y="2272218"/>
            <a:chExt cx="702132" cy="702232"/>
          </a:xfrm>
        </p:grpSpPr>
        <p:grpSp>
          <p:nvGrpSpPr>
            <p:cNvPr id="12" name="Group 11">
              <a:extLst>
                <a:ext uri="{FF2B5EF4-FFF2-40B4-BE49-F238E27FC236}">
                  <a16:creationId xmlns:a16="http://schemas.microsoft.com/office/drawing/2014/main" id="{28351FB6-3E23-4C63-9B46-683ECBA5ECEB}"/>
                </a:ext>
              </a:extLst>
            </p:cNvPr>
            <p:cNvGrpSpPr/>
            <p:nvPr/>
          </p:nvGrpSpPr>
          <p:grpSpPr>
            <a:xfrm>
              <a:off x="3031668" y="2272218"/>
              <a:ext cx="702132" cy="702232"/>
              <a:chOff x="3031668" y="2272218"/>
              <a:chExt cx="702132" cy="702232"/>
            </a:xfrm>
          </p:grpSpPr>
          <p:sp>
            <p:nvSpPr>
              <p:cNvPr id="55" name="Freeform 5">
                <a:extLst>
                  <a:ext uri="{FF2B5EF4-FFF2-40B4-BE49-F238E27FC236}">
                    <a16:creationId xmlns:a16="http://schemas.microsoft.com/office/drawing/2014/main" id="{C38D0AF8-061C-4F9F-9491-28BBF70A89E9}"/>
                  </a:ext>
                </a:extLst>
              </p:cNvPr>
              <p:cNvSpPr>
                <a:spLocks/>
              </p:cNvSpPr>
              <p:nvPr/>
            </p:nvSpPr>
            <p:spPr bwMode="auto">
              <a:xfrm>
                <a:off x="3031668" y="227221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 name="Freeform 6">
                <a:extLst>
                  <a:ext uri="{FF2B5EF4-FFF2-40B4-BE49-F238E27FC236}">
                    <a16:creationId xmlns:a16="http://schemas.microsoft.com/office/drawing/2014/main" id="{34FEA54E-4069-4201-BAA1-B8D61035BBB0}"/>
                  </a:ext>
                </a:extLst>
              </p:cNvPr>
              <p:cNvSpPr>
                <a:spLocks noEditPoints="1"/>
              </p:cNvSpPr>
              <p:nvPr/>
            </p:nvSpPr>
            <p:spPr bwMode="auto">
              <a:xfrm>
                <a:off x="3080522" y="232221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a arrow in a circular path with a timer inside the circle">
              <a:extLst>
                <a:ext uri="{FF2B5EF4-FFF2-40B4-BE49-F238E27FC236}">
                  <a16:creationId xmlns:a16="http://schemas.microsoft.com/office/drawing/2014/main" id="{F74D1AD5-AD28-4530-8E05-5F445670A21C}"/>
                </a:ext>
              </a:extLst>
            </p:cNvPr>
            <p:cNvPicPr>
              <a:picLocks noChangeAspect="1"/>
            </p:cNvPicPr>
            <p:nvPr/>
          </p:nvPicPr>
          <p:blipFill>
            <a:blip r:embed="rId3"/>
            <a:stretch>
              <a:fillRect/>
            </a:stretch>
          </p:blipFill>
          <p:spPr>
            <a:xfrm>
              <a:off x="3196572" y="2437172"/>
              <a:ext cx="372325" cy="372325"/>
            </a:xfrm>
            <a:prstGeom prst="rect">
              <a:avLst/>
            </a:prstGeom>
          </p:spPr>
        </p:pic>
      </p:grpSp>
      <p:grpSp>
        <p:nvGrpSpPr>
          <p:cNvPr id="18" name="Group 17">
            <a:extLst>
              <a:ext uri="{FF2B5EF4-FFF2-40B4-BE49-F238E27FC236}">
                <a16:creationId xmlns:a16="http://schemas.microsoft.com/office/drawing/2014/main" id="{C7B39E84-E8FE-4BED-9C9C-E5905E0B3F06}"/>
              </a:ext>
            </a:extLst>
          </p:cNvPr>
          <p:cNvGrpSpPr/>
          <p:nvPr/>
        </p:nvGrpSpPr>
        <p:grpSpPr>
          <a:xfrm>
            <a:off x="3031668" y="3498663"/>
            <a:ext cx="702132" cy="702232"/>
            <a:chOff x="3031668" y="3498663"/>
            <a:chExt cx="702132" cy="702232"/>
          </a:xfrm>
        </p:grpSpPr>
        <p:grpSp>
          <p:nvGrpSpPr>
            <p:cNvPr id="13" name="Group 12">
              <a:extLst>
                <a:ext uri="{FF2B5EF4-FFF2-40B4-BE49-F238E27FC236}">
                  <a16:creationId xmlns:a16="http://schemas.microsoft.com/office/drawing/2014/main" id="{F23DFA05-31C9-446E-8AE4-77D0991F3CC4}"/>
                </a:ext>
              </a:extLst>
            </p:cNvPr>
            <p:cNvGrpSpPr/>
            <p:nvPr/>
          </p:nvGrpSpPr>
          <p:grpSpPr>
            <a:xfrm>
              <a:off x="3031668" y="3498663"/>
              <a:ext cx="702132" cy="702232"/>
              <a:chOff x="3031668" y="3498663"/>
              <a:chExt cx="702132" cy="702232"/>
            </a:xfrm>
          </p:grpSpPr>
          <p:sp>
            <p:nvSpPr>
              <p:cNvPr id="62" name="Freeform 5">
                <a:extLst>
                  <a:ext uri="{FF2B5EF4-FFF2-40B4-BE49-F238E27FC236}">
                    <a16:creationId xmlns:a16="http://schemas.microsoft.com/office/drawing/2014/main" id="{5006225B-4396-4525-AB55-9913674500E5}"/>
                  </a:ext>
                </a:extLst>
              </p:cNvPr>
              <p:cNvSpPr>
                <a:spLocks/>
              </p:cNvSpPr>
              <p:nvPr/>
            </p:nvSpPr>
            <p:spPr bwMode="auto">
              <a:xfrm>
                <a:off x="3031668" y="349866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AB3EFC98-34E6-4B81-BA39-77E612CE99DB}"/>
                  </a:ext>
                </a:extLst>
              </p:cNvPr>
              <p:cNvSpPr>
                <a:spLocks noEditPoints="1"/>
              </p:cNvSpPr>
              <p:nvPr/>
            </p:nvSpPr>
            <p:spPr bwMode="auto">
              <a:xfrm>
                <a:off x="3080522" y="3548661"/>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descr="Icon of a gear inside a circle">
              <a:extLst>
                <a:ext uri="{FF2B5EF4-FFF2-40B4-BE49-F238E27FC236}">
                  <a16:creationId xmlns:a16="http://schemas.microsoft.com/office/drawing/2014/main" id="{2F30D263-79FE-4058-94AE-F1CA909DAE0A}"/>
                </a:ext>
              </a:extLst>
            </p:cNvPr>
            <p:cNvPicPr>
              <a:picLocks noChangeAspect="1"/>
            </p:cNvPicPr>
            <p:nvPr/>
          </p:nvPicPr>
          <p:blipFill>
            <a:blip r:embed="rId4"/>
            <a:stretch>
              <a:fillRect/>
            </a:stretch>
          </p:blipFill>
          <p:spPr>
            <a:xfrm>
              <a:off x="3196572" y="3663617"/>
              <a:ext cx="372325" cy="372325"/>
            </a:xfrm>
            <a:prstGeom prst="rect">
              <a:avLst/>
            </a:prstGeom>
          </p:spPr>
        </p:pic>
      </p:grpSp>
    </p:spTree>
    <p:extLst>
      <p:ext uri="{BB962C8B-B14F-4D97-AF65-F5344CB8AC3E}">
        <p14:creationId xmlns:p14="http://schemas.microsoft.com/office/powerpoint/2010/main" val="12393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60</Words>
  <Application>Microsoft Office PowerPoint</Application>
  <PresentationFormat>Widescreen</PresentationFormat>
  <Paragraphs>10</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Consolas</vt:lpstr>
      <vt:lpstr>Segoe UI</vt:lpstr>
      <vt:lpstr>Segoe UI Light</vt:lpstr>
      <vt:lpstr>Segoe UI Semibold</vt:lpstr>
      <vt:lpstr>Wingdings</vt:lpstr>
      <vt:lpstr>Microsoft Azure Template</vt:lpstr>
      <vt:lpstr>Module 12: Integrate caching and content delivery within solutions</vt:lpstr>
      <vt:lpstr>Module Agenda </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2021-12-14T22:52:39Z</dcterms:created>
  <dcterms:modified xsi:type="dcterms:W3CDTF">2022-05-29T09:21:11Z</dcterms:modified>
</cp:coreProperties>
</file>