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 id="2147483787" r:id="rId2"/>
    <p:sldMasterId id="2147483801" r:id="rId3"/>
  </p:sldMasterIdLst>
  <p:sldIdLst>
    <p:sldId id="324" r:id="rId4"/>
    <p:sldId id="362" r:id="rId5"/>
    <p:sldId id="321" r:id="rId6"/>
    <p:sldId id="320" r:id="rId7"/>
    <p:sldId id="322" r:id="rId8"/>
    <p:sldId id="323" r:id="rId9"/>
    <p:sldId id="325" r:id="rId10"/>
    <p:sldId id="349" r:id="rId11"/>
    <p:sldId id="299" r:id="rId12"/>
    <p:sldId id="300" r:id="rId13"/>
    <p:sldId id="301" r:id="rId14"/>
    <p:sldId id="365" r:id="rId15"/>
    <p:sldId id="366" r:id="rId16"/>
    <p:sldId id="352" r:id="rId17"/>
    <p:sldId id="305" r:id="rId18"/>
    <p:sldId id="306" r:id="rId19"/>
    <p:sldId id="307" r:id="rId20"/>
    <p:sldId id="367" r:id="rId21"/>
    <p:sldId id="339" r:id="rId22"/>
    <p:sldId id="269" r:id="rId23"/>
    <p:sldId id="270" r:id="rId24"/>
    <p:sldId id="271" r:id="rId25"/>
    <p:sldId id="368" r:id="rId26"/>
    <p:sldId id="356" r:id="rId27"/>
    <p:sldId id="317" r:id="rId28"/>
    <p:sldId id="318" r:id="rId29"/>
    <p:sldId id="319" r:id="rId30"/>
    <p:sldId id="363" r:id="rId31"/>
    <p:sldId id="364" r:id="rId32"/>
    <p:sldId id="327" r:id="rId33"/>
    <p:sldId id="326" r:id="rId34"/>
    <p:sldId id="347" r:id="rId35"/>
    <p:sldId id="293" r:id="rId36"/>
    <p:sldId id="294" r:id="rId37"/>
    <p:sldId id="295" r:id="rId38"/>
    <p:sldId id="369" r:id="rId39"/>
    <p:sldId id="370" r:id="rId40"/>
    <p:sldId id="350" r:id="rId41"/>
    <p:sldId id="328" r:id="rId42"/>
    <p:sldId id="333" r:id="rId43"/>
    <p:sldId id="334" r:id="rId44"/>
    <p:sldId id="371" r:id="rId45"/>
    <p:sldId id="346" r:id="rId46"/>
    <p:sldId id="290" r:id="rId47"/>
    <p:sldId id="291" r:id="rId48"/>
    <p:sldId id="292" r:id="rId49"/>
    <p:sldId id="372" r:id="rId50"/>
    <p:sldId id="338" r:id="rId51"/>
    <p:sldId id="266" r:id="rId52"/>
    <p:sldId id="267" r:id="rId53"/>
    <p:sldId id="268" r:id="rId54"/>
    <p:sldId id="373" r:id="rId55"/>
    <p:sldId id="357" r:id="rId56"/>
    <p:sldId id="329" r:id="rId57"/>
    <p:sldId id="337" r:id="rId58"/>
    <p:sldId id="263" r:id="rId59"/>
    <p:sldId id="264" r:id="rId60"/>
    <p:sldId id="265" r:id="rId61"/>
    <p:sldId id="374" r:id="rId62"/>
    <p:sldId id="335" r:id="rId63"/>
    <p:sldId id="257" r:id="rId64"/>
    <p:sldId id="258" r:id="rId65"/>
    <p:sldId id="259" r:id="rId66"/>
    <p:sldId id="375" r:id="rId67"/>
    <p:sldId id="376" r:id="rId68"/>
    <p:sldId id="336" r:id="rId69"/>
    <p:sldId id="260" r:id="rId70"/>
    <p:sldId id="261" r:id="rId71"/>
    <p:sldId id="262" r:id="rId72"/>
    <p:sldId id="377" r:id="rId73"/>
    <p:sldId id="342" r:id="rId74"/>
    <p:sldId id="278" r:id="rId75"/>
    <p:sldId id="279" r:id="rId76"/>
    <p:sldId id="280" r:id="rId77"/>
    <p:sldId id="378" r:id="rId78"/>
    <p:sldId id="358" r:id="rId79"/>
    <p:sldId id="330" r:id="rId80"/>
    <p:sldId id="341" r:id="rId81"/>
    <p:sldId id="275" r:id="rId82"/>
    <p:sldId id="276" r:id="rId83"/>
    <p:sldId id="277" r:id="rId84"/>
    <p:sldId id="379" r:id="rId85"/>
    <p:sldId id="343" r:id="rId86"/>
    <p:sldId id="281" r:id="rId87"/>
    <p:sldId id="282" r:id="rId88"/>
    <p:sldId id="283" r:id="rId89"/>
    <p:sldId id="380" r:id="rId90"/>
    <p:sldId id="340" r:id="rId91"/>
    <p:sldId id="272" r:id="rId92"/>
    <p:sldId id="273" r:id="rId93"/>
    <p:sldId id="274" r:id="rId94"/>
    <p:sldId id="381" r:id="rId95"/>
    <p:sldId id="359" r:id="rId96"/>
    <p:sldId id="331" r:id="rId97"/>
    <p:sldId id="354" r:id="rId98"/>
    <p:sldId id="311" r:id="rId99"/>
    <p:sldId id="312" r:id="rId100"/>
    <p:sldId id="313" r:id="rId101"/>
    <p:sldId id="382" r:id="rId102"/>
    <p:sldId id="383" r:id="rId103"/>
    <p:sldId id="344" r:id="rId104"/>
    <p:sldId id="284" r:id="rId105"/>
    <p:sldId id="285" r:id="rId106"/>
    <p:sldId id="286" r:id="rId107"/>
    <p:sldId id="384" r:id="rId108"/>
    <p:sldId id="355" r:id="rId109"/>
    <p:sldId id="314" r:id="rId110"/>
    <p:sldId id="315" r:id="rId111"/>
    <p:sldId id="316" r:id="rId112"/>
    <p:sldId id="385" r:id="rId113"/>
    <p:sldId id="390" r:id="rId114"/>
    <p:sldId id="391" r:id="rId115"/>
    <p:sldId id="392" r:id="rId116"/>
    <p:sldId id="393" r:id="rId117"/>
    <p:sldId id="394" r:id="rId118"/>
    <p:sldId id="360" r:id="rId119"/>
    <p:sldId id="332" r:id="rId120"/>
    <p:sldId id="353" r:id="rId121"/>
    <p:sldId id="308" r:id="rId122"/>
    <p:sldId id="309" r:id="rId123"/>
    <p:sldId id="310" r:id="rId124"/>
    <p:sldId id="386" r:id="rId125"/>
    <p:sldId id="348" r:id="rId126"/>
    <p:sldId id="296" r:id="rId127"/>
    <p:sldId id="297" r:id="rId128"/>
    <p:sldId id="298" r:id="rId129"/>
    <p:sldId id="387" r:id="rId130"/>
    <p:sldId id="351" r:id="rId131"/>
    <p:sldId id="302" r:id="rId132"/>
    <p:sldId id="303" r:id="rId133"/>
    <p:sldId id="304" r:id="rId134"/>
    <p:sldId id="388" r:id="rId135"/>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8" autoAdjust="0"/>
    <p:restoredTop sz="94660"/>
  </p:normalViewPr>
  <p:slideViewPr>
    <p:cSldViewPr snapToGrid="0">
      <p:cViewPr varScale="1">
        <p:scale>
          <a:sx n="113" d="100"/>
          <a:sy n="113" d="100"/>
        </p:scale>
        <p:origin x="468" y="11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38" Type="http://schemas.openxmlformats.org/officeDocument/2006/relationships/theme" Target="theme/theme1.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28" Type="http://schemas.openxmlformats.org/officeDocument/2006/relationships/slide" Target="slides/slide125.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134" Type="http://schemas.openxmlformats.org/officeDocument/2006/relationships/slide" Target="slides/slide131.xml"/><Relationship Id="rId139"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116" Type="http://schemas.openxmlformats.org/officeDocument/2006/relationships/slide" Target="slides/slide113.xml"/><Relationship Id="rId124" Type="http://schemas.openxmlformats.org/officeDocument/2006/relationships/slide" Target="slides/slide121.xml"/><Relationship Id="rId129" Type="http://schemas.openxmlformats.org/officeDocument/2006/relationships/slide" Target="slides/slide126.xml"/><Relationship Id="rId137"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slide" Target="slides/slide108.xml"/><Relationship Id="rId132" Type="http://schemas.openxmlformats.org/officeDocument/2006/relationships/slide" Target="slides/slide129.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slide" Target="slides/slide111.xml"/><Relationship Id="rId119" Type="http://schemas.openxmlformats.org/officeDocument/2006/relationships/slide" Target="slides/slide116.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30" Type="http://schemas.openxmlformats.org/officeDocument/2006/relationships/slide" Target="slides/slide127.xml"/><Relationship Id="rId135" Type="http://schemas.openxmlformats.org/officeDocument/2006/relationships/slide" Target="slides/slide132.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presProps" Target="presProps.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540074-12EB-4CD8-BD44-F3FCE9D62C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dirty="0"/>
          </a:p>
        </p:txBody>
      </p:sp>
      <p:sp>
        <p:nvSpPr>
          <p:cNvPr id="3" name="Ondertitel 2">
            <a:extLst>
              <a:ext uri="{FF2B5EF4-FFF2-40B4-BE49-F238E27FC236}">
                <a16:creationId xmlns:a16="http://schemas.microsoft.com/office/drawing/2014/main" id="{2DB1E46F-5D10-4CFB-8C53-BCFC8A4AF7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4" name="Tijdelijke aanduiding voor datum 3">
            <a:extLst>
              <a:ext uri="{FF2B5EF4-FFF2-40B4-BE49-F238E27FC236}">
                <a16:creationId xmlns:a16="http://schemas.microsoft.com/office/drawing/2014/main" id="{33035AED-9F0C-41D0-A848-591BACFA4EF1}"/>
              </a:ext>
            </a:extLst>
          </p:cNvPr>
          <p:cNvSpPr>
            <a:spLocks noGrp="1"/>
          </p:cNvSpPr>
          <p:nvPr>
            <p:ph type="dt" sz="half" idx="10"/>
          </p:nvPr>
        </p:nvSpPr>
        <p:spPr/>
        <p:txBody>
          <a:bodyPr/>
          <a:lstStyle/>
          <a:p>
            <a:fld id="{1DC60B33-7839-4693-AEEF-A6592DF33692}" type="datetimeFigureOut">
              <a:rPr lang="en-US" smtClean="0"/>
              <a:t>1/29/2025</a:t>
            </a:fld>
            <a:endParaRPr lang="en-US"/>
          </a:p>
        </p:txBody>
      </p:sp>
      <p:sp>
        <p:nvSpPr>
          <p:cNvPr id="5" name="Tijdelijke aanduiding voor voettekst 4">
            <a:extLst>
              <a:ext uri="{FF2B5EF4-FFF2-40B4-BE49-F238E27FC236}">
                <a16:creationId xmlns:a16="http://schemas.microsoft.com/office/drawing/2014/main" id="{1DBA1C85-5150-4A3E-AA36-75E62DC9C261}"/>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83DFE127-5CFF-4B3D-A860-34B8F8BCE9C2}"/>
              </a:ext>
            </a:extLst>
          </p:cNvPr>
          <p:cNvSpPr>
            <a:spLocks noGrp="1"/>
          </p:cNvSpPr>
          <p:nvPr>
            <p:ph type="sldNum" sz="quarter" idx="12"/>
          </p:nvPr>
        </p:nvSpPr>
        <p:spPr/>
        <p:txBody>
          <a:bodyPr/>
          <a:lstStyle/>
          <a:p>
            <a:fld id="{CDAB409B-1344-4421-820F-9637F9382648}" type="slidenum">
              <a:rPr lang="en-US" smtClean="0"/>
              <a:t>‹#›</a:t>
            </a:fld>
            <a:endParaRPr lang="en-US"/>
          </a:p>
        </p:txBody>
      </p:sp>
      <p:pic>
        <p:nvPicPr>
          <p:cNvPr id="8" name="Afbeelding 7">
            <a:extLst>
              <a:ext uri="{FF2B5EF4-FFF2-40B4-BE49-F238E27FC236}">
                <a16:creationId xmlns:a16="http://schemas.microsoft.com/office/drawing/2014/main" id="{FDB98A46-A2E0-433B-8194-7442C67552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3040" y="274038"/>
            <a:ext cx="1181519" cy="598797"/>
          </a:xfrm>
          <a:prstGeom prst="rect">
            <a:avLst/>
          </a:prstGeom>
        </p:spPr>
      </p:pic>
    </p:spTree>
    <p:extLst>
      <p:ext uri="{BB962C8B-B14F-4D97-AF65-F5344CB8AC3E}">
        <p14:creationId xmlns:p14="http://schemas.microsoft.com/office/powerpoint/2010/main" val="2644208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18119F-F38B-487F-8058-DBF40A8907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Tijdelijke aanduiding voor inhoud 2">
            <a:extLst>
              <a:ext uri="{FF2B5EF4-FFF2-40B4-BE49-F238E27FC236}">
                <a16:creationId xmlns:a16="http://schemas.microsoft.com/office/drawing/2014/main" id="{83F30479-84D5-4A2A-AF0E-DB7BFB0925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ijdelijke aanduiding voor tekst 3">
            <a:extLst>
              <a:ext uri="{FF2B5EF4-FFF2-40B4-BE49-F238E27FC236}">
                <a16:creationId xmlns:a16="http://schemas.microsoft.com/office/drawing/2014/main" id="{B4718CDF-90D0-469B-85AB-AED7A3DF9A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ijdelijke aanduiding voor datum 4">
            <a:extLst>
              <a:ext uri="{FF2B5EF4-FFF2-40B4-BE49-F238E27FC236}">
                <a16:creationId xmlns:a16="http://schemas.microsoft.com/office/drawing/2014/main" id="{89C20906-67C1-494C-9DF0-B864D326FEF3}"/>
              </a:ext>
            </a:extLst>
          </p:cNvPr>
          <p:cNvSpPr>
            <a:spLocks noGrp="1"/>
          </p:cNvSpPr>
          <p:nvPr>
            <p:ph type="dt" sz="half" idx="10"/>
          </p:nvPr>
        </p:nvSpPr>
        <p:spPr/>
        <p:txBody>
          <a:bodyPr/>
          <a:lstStyle/>
          <a:p>
            <a:fld id="{1DC60B33-7839-4693-AEEF-A6592DF33692}" type="datetimeFigureOut">
              <a:rPr lang="en-US" smtClean="0"/>
              <a:t>1/29/2025</a:t>
            </a:fld>
            <a:endParaRPr lang="en-US"/>
          </a:p>
        </p:txBody>
      </p:sp>
      <p:sp>
        <p:nvSpPr>
          <p:cNvPr id="6" name="Tijdelijke aanduiding voor voettekst 5">
            <a:extLst>
              <a:ext uri="{FF2B5EF4-FFF2-40B4-BE49-F238E27FC236}">
                <a16:creationId xmlns:a16="http://schemas.microsoft.com/office/drawing/2014/main" id="{EEFAC4D6-004B-4E87-99EE-C625BC3D628D}"/>
              </a:ext>
            </a:extLst>
          </p:cNvPr>
          <p:cNvSpPr>
            <a:spLocks noGrp="1"/>
          </p:cNvSpPr>
          <p:nvPr>
            <p:ph type="ftr" sz="quarter" idx="11"/>
          </p:nvPr>
        </p:nvSpPr>
        <p:spPr/>
        <p:txBody>
          <a:bodyPr/>
          <a:lstStyle/>
          <a:p>
            <a:endParaRPr lang="en-US"/>
          </a:p>
        </p:txBody>
      </p:sp>
      <p:sp>
        <p:nvSpPr>
          <p:cNvPr id="7" name="Tijdelijke aanduiding voor dianummer 6">
            <a:extLst>
              <a:ext uri="{FF2B5EF4-FFF2-40B4-BE49-F238E27FC236}">
                <a16:creationId xmlns:a16="http://schemas.microsoft.com/office/drawing/2014/main" id="{356D6C6E-05E6-4112-A865-7C3468F1B881}"/>
              </a:ext>
            </a:extLst>
          </p:cNvPr>
          <p:cNvSpPr>
            <a:spLocks noGrp="1"/>
          </p:cNvSpPr>
          <p:nvPr>
            <p:ph type="sldNum" sz="quarter" idx="12"/>
          </p:nvPr>
        </p:nvSpPr>
        <p:spPr/>
        <p:txBody>
          <a:bodyPr/>
          <a:lstStyle/>
          <a:p>
            <a:fld id="{CDAB409B-1344-4421-820F-9637F9382648}" type="slidenum">
              <a:rPr lang="en-US" smtClean="0"/>
              <a:t>‹#›</a:t>
            </a:fld>
            <a:endParaRPr lang="en-US"/>
          </a:p>
        </p:txBody>
      </p:sp>
      <p:pic>
        <p:nvPicPr>
          <p:cNvPr id="8" name="Afbeelding 7">
            <a:extLst>
              <a:ext uri="{FF2B5EF4-FFF2-40B4-BE49-F238E27FC236}">
                <a16:creationId xmlns:a16="http://schemas.microsoft.com/office/drawing/2014/main" id="{704A28FD-1CD3-485B-8F35-07169CF568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3040" y="274038"/>
            <a:ext cx="1181519" cy="598797"/>
          </a:xfrm>
          <a:prstGeom prst="rect">
            <a:avLst/>
          </a:prstGeom>
        </p:spPr>
      </p:pic>
    </p:spTree>
    <p:extLst>
      <p:ext uri="{BB962C8B-B14F-4D97-AF65-F5344CB8AC3E}">
        <p14:creationId xmlns:p14="http://schemas.microsoft.com/office/powerpoint/2010/main" val="1887589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FC1726-4D18-408C-8262-109D2BB61E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Tijdelijke aanduiding voor afbeelding 2">
            <a:extLst>
              <a:ext uri="{FF2B5EF4-FFF2-40B4-BE49-F238E27FC236}">
                <a16:creationId xmlns:a16="http://schemas.microsoft.com/office/drawing/2014/main" id="{70093B78-F711-4AE4-9BD9-13C53FE384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NL"/>
          </a:p>
        </p:txBody>
      </p:sp>
      <p:sp>
        <p:nvSpPr>
          <p:cNvPr id="4" name="Tijdelijke aanduiding voor tekst 3">
            <a:extLst>
              <a:ext uri="{FF2B5EF4-FFF2-40B4-BE49-F238E27FC236}">
                <a16:creationId xmlns:a16="http://schemas.microsoft.com/office/drawing/2014/main" id="{BA5B62DD-1AB4-4F13-9033-6C4BF0A596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ijdelijke aanduiding voor datum 4">
            <a:extLst>
              <a:ext uri="{FF2B5EF4-FFF2-40B4-BE49-F238E27FC236}">
                <a16:creationId xmlns:a16="http://schemas.microsoft.com/office/drawing/2014/main" id="{BE803422-9864-4D63-93FA-02AAC937DF9C}"/>
              </a:ext>
            </a:extLst>
          </p:cNvPr>
          <p:cNvSpPr>
            <a:spLocks noGrp="1"/>
          </p:cNvSpPr>
          <p:nvPr>
            <p:ph type="dt" sz="half" idx="10"/>
          </p:nvPr>
        </p:nvSpPr>
        <p:spPr/>
        <p:txBody>
          <a:bodyPr/>
          <a:lstStyle/>
          <a:p>
            <a:fld id="{1DC60B33-7839-4693-AEEF-A6592DF33692}" type="datetimeFigureOut">
              <a:rPr lang="en-US" smtClean="0"/>
              <a:t>1/29/2025</a:t>
            </a:fld>
            <a:endParaRPr lang="en-US"/>
          </a:p>
        </p:txBody>
      </p:sp>
      <p:sp>
        <p:nvSpPr>
          <p:cNvPr id="6" name="Tijdelijke aanduiding voor voettekst 5">
            <a:extLst>
              <a:ext uri="{FF2B5EF4-FFF2-40B4-BE49-F238E27FC236}">
                <a16:creationId xmlns:a16="http://schemas.microsoft.com/office/drawing/2014/main" id="{2293EDF2-544B-4880-BFC1-B1F7956320ED}"/>
              </a:ext>
            </a:extLst>
          </p:cNvPr>
          <p:cNvSpPr>
            <a:spLocks noGrp="1"/>
          </p:cNvSpPr>
          <p:nvPr>
            <p:ph type="ftr" sz="quarter" idx="11"/>
          </p:nvPr>
        </p:nvSpPr>
        <p:spPr/>
        <p:txBody>
          <a:bodyPr/>
          <a:lstStyle/>
          <a:p>
            <a:endParaRPr lang="en-US"/>
          </a:p>
        </p:txBody>
      </p:sp>
      <p:sp>
        <p:nvSpPr>
          <p:cNvPr id="7" name="Tijdelijke aanduiding voor dianummer 6">
            <a:extLst>
              <a:ext uri="{FF2B5EF4-FFF2-40B4-BE49-F238E27FC236}">
                <a16:creationId xmlns:a16="http://schemas.microsoft.com/office/drawing/2014/main" id="{8258A2AC-7692-4B10-87DA-3F616F742E76}"/>
              </a:ext>
            </a:extLst>
          </p:cNvPr>
          <p:cNvSpPr>
            <a:spLocks noGrp="1"/>
          </p:cNvSpPr>
          <p:nvPr>
            <p:ph type="sldNum" sz="quarter" idx="12"/>
          </p:nvPr>
        </p:nvSpPr>
        <p:spPr/>
        <p:txBody>
          <a:bodyPr/>
          <a:lstStyle/>
          <a:p>
            <a:fld id="{CDAB409B-1344-4421-820F-9637F9382648}" type="slidenum">
              <a:rPr lang="en-US" smtClean="0"/>
              <a:t>‹#›</a:t>
            </a:fld>
            <a:endParaRPr lang="en-US"/>
          </a:p>
        </p:txBody>
      </p:sp>
      <p:pic>
        <p:nvPicPr>
          <p:cNvPr id="8" name="Afbeelding 7">
            <a:extLst>
              <a:ext uri="{FF2B5EF4-FFF2-40B4-BE49-F238E27FC236}">
                <a16:creationId xmlns:a16="http://schemas.microsoft.com/office/drawing/2014/main" id="{B4E0F19E-BC50-4A62-A244-D9191E2EED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3040" y="274038"/>
            <a:ext cx="1181519" cy="598797"/>
          </a:xfrm>
          <a:prstGeom prst="rect">
            <a:avLst/>
          </a:prstGeom>
        </p:spPr>
      </p:pic>
    </p:spTree>
    <p:extLst>
      <p:ext uri="{BB962C8B-B14F-4D97-AF65-F5344CB8AC3E}">
        <p14:creationId xmlns:p14="http://schemas.microsoft.com/office/powerpoint/2010/main" val="3713456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507957-319D-4EE8-9CEF-FBE95DDECC42}"/>
              </a:ext>
            </a:extLst>
          </p:cNvPr>
          <p:cNvSpPr>
            <a:spLocks noGrp="1"/>
          </p:cNvSpPr>
          <p:nvPr>
            <p:ph type="title"/>
          </p:nvPr>
        </p:nvSpPr>
        <p:spPr/>
        <p:txBody>
          <a:bodyPr/>
          <a:lstStyle/>
          <a:p>
            <a:r>
              <a:rPr lang="en-US"/>
              <a:t>Click to edit Master title style</a:t>
            </a:r>
            <a:endParaRPr lang="en-NL"/>
          </a:p>
        </p:txBody>
      </p:sp>
      <p:sp>
        <p:nvSpPr>
          <p:cNvPr id="3" name="Tijdelijke aanduiding voor verticale tekst 2">
            <a:extLst>
              <a:ext uri="{FF2B5EF4-FFF2-40B4-BE49-F238E27FC236}">
                <a16:creationId xmlns:a16="http://schemas.microsoft.com/office/drawing/2014/main" id="{EAF03911-66DB-41B6-9C3E-565F094791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ijdelijke aanduiding voor datum 3">
            <a:extLst>
              <a:ext uri="{FF2B5EF4-FFF2-40B4-BE49-F238E27FC236}">
                <a16:creationId xmlns:a16="http://schemas.microsoft.com/office/drawing/2014/main" id="{0ADBF119-A901-48AD-852E-BC950B9A53D0}"/>
              </a:ext>
            </a:extLst>
          </p:cNvPr>
          <p:cNvSpPr>
            <a:spLocks noGrp="1"/>
          </p:cNvSpPr>
          <p:nvPr>
            <p:ph type="dt" sz="half" idx="10"/>
          </p:nvPr>
        </p:nvSpPr>
        <p:spPr/>
        <p:txBody>
          <a:bodyPr/>
          <a:lstStyle/>
          <a:p>
            <a:fld id="{1DC60B33-7839-4693-AEEF-A6592DF33692}" type="datetimeFigureOut">
              <a:rPr lang="en-US" smtClean="0"/>
              <a:t>1/29/2025</a:t>
            </a:fld>
            <a:endParaRPr lang="en-US"/>
          </a:p>
        </p:txBody>
      </p:sp>
      <p:sp>
        <p:nvSpPr>
          <p:cNvPr id="5" name="Tijdelijke aanduiding voor voettekst 4">
            <a:extLst>
              <a:ext uri="{FF2B5EF4-FFF2-40B4-BE49-F238E27FC236}">
                <a16:creationId xmlns:a16="http://schemas.microsoft.com/office/drawing/2014/main" id="{E89C9F42-2449-456A-93B5-1605071DCA7D}"/>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ABE21560-4D01-4270-9BE4-FB16A70C5D5E}"/>
              </a:ext>
            </a:extLst>
          </p:cNvPr>
          <p:cNvSpPr>
            <a:spLocks noGrp="1"/>
          </p:cNvSpPr>
          <p:nvPr>
            <p:ph type="sldNum" sz="quarter" idx="12"/>
          </p:nvPr>
        </p:nvSpPr>
        <p:spPr/>
        <p:txBody>
          <a:bodyPr/>
          <a:lstStyle/>
          <a:p>
            <a:fld id="{CDAB409B-1344-4421-820F-9637F9382648}" type="slidenum">
              <a:rPr lang="en-US" smtClean="0"/>
              <a:t>‹#›</a:t>
            </a:fld>
            <a:endParaRPr lang="en-US"/>
          </a:p>
        </p:txBody>
      </p:sp>
      <p:pic>
        <p:nvPicPr>
          <p:cNvPr id="7" name="Afbeelding 6">
            <a:extLst>
              <a:ext uri="{FF2B5EF4-FFF2-40B4-BE49-F238E27FC236}">
                <a16:creationId xmlns:a16="http://schemas.microsoft.com/office/drawing/2014/main" id="{73D34B65-F332-4952-9105-860562A631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3040" y="274038"/>
            <a:ext cx="1181519" cy="598797"/>
          </a:xfrm>
          <a:prstGeom prst="rect">
            <a:avLst/>
          </a:prstGeom>
        </p:spPr>
      </p:pic>
    </p:spTree>
    <p:extLst>
      <p:ext uri="{BB962C8B-B14F-4D97-AF65-F5344CB8AC3E}">
        <p14:creationId xmlns:p14="http://schemas.microsoft.com/office/powerpoint/2010/main" val="2791950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C078CA82-7151-45B0-B59E-546E427A5F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L"/>
          </a:p>
        </p:txBody>
      </p:sp>
      <p:sp>
        <p:nvSpPr>
          <p:cNvPr id="3" name="Tijdelijke aanduiding voor verticale tekst 2">
            <a:extLst>
              <a:ext uri="{FF2B5EF4-FFF2-40B4-BE49-F238E27FC236}">
                <a16:creationId xmlns:a16="http://schemas.microsoft.com/office/drawing/2014/main" id="{BD0B31DA-380A-40D4-BC61-A8671FC2DB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ijdelijke aanduiding voor datum 3">
            <a:extLst>
              <a:ext uri="{FF2B5EF4-FFF2-40B4-BE49-F238E27FC236}">
                <a16:creationId xmlns:a16="http://schemas.microsoft.com/office/drawing/2014/main" id="{54988CE6-1E5B-47CE-9DCB-BE4E0DB74C5D}"/>
              </a:ext>
            </a:extLst>
          </p:cNvPr>
          <p:cNvSpPr>
            <a:spLocks noGrp="1"/>
          </p:cNvSpPr>
          <p:nvPr>
            <p:ph type="dt" sz="half" idx="10"/>
          </p:nvPr>
        </p:nvSpPr>
        <p:spPr/>
        <p:txBody>
          <a:bodyPr/>
          <a:lstStyle/>
          <a:p>
            <a:fld id="{1DC60B33-7839-4693-AEEF-A6592DF33692}" type="datetimeFigureOut">
              <a:rPr lang="en-US" smtClean="0"/>
              <a:t>1/29/2025</a:t>
            </a:fld>
            <a:endParaRPr lang="en-US"/>
          </a:p>
        </p:txBody>
      </p:sp>
      <p:sp>
        <p:nvSpPr>
          <p:cNvPr id="5" name="Tijdelijke aanduiding voor voettekst 4">
            <a:extLst>
              <a:ext uri="{FF2B5EF4-FFF2-40B4-BE49-F238E27FC236}">
                <a16:creationId xmlns:a16="http://schemas.microsoft.com/office/drawing/2014/main" id="{312397EC-3BA7-402B-B552-C10D952D4820}"/>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53BCBFB6-B12C-4D8B-9F2D-485FE0CF2304}"/>
              </a:ext>
            </a:extLst>
          </p:cNvPr>
          <p:cNvSpPr>
            <a:spLocks noGrp="1"/>
          </p:cNvSpPr>
          <p:nvPr>
            <p:ph type="sldNum" sz="quarter" idx="12"/>
          </p:nvPr>
        </p:nvSpPr>
        <p:spPr/>
        <p:txBody>
          <a:bodyPr/>
          <a:lstStyle/>
          <a:p>
            <a:fld id="{CDAB409B-1344-4421-820F-9637F9382648}" type="slidenum">
              <a:rPr lang="en-US" smtClean="0"/>
              <a:t>‹#›</a:t>
            </a:fld>
            <a:endParaRPr lang="en-US"/>
          </a:p>
        </p:txBody>
      </p:sp>
      <p:pic>
        <p:nvPicPr>
          <p:cNvPr id="7" name="Afbeelding 6">
            <a:extLst>
              <a:ext uri="{FF2B5EF4-FFF2-40B4-BE49-F238E27FC236}">
                <a16:creationId xmlns:a16="http://schemas.microsoft.com/office/drawing/2014/main" id="{854E10B6-7354-48AC-B73A-F020C55399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3040" y="274038"/>
            <a:ext cx="1181519" cy="598797"/>
          </a:xfrm>
          <a:prstGeom prst="rect">
            <a:avLst/>
          </a:prstGeom>
        </p:spPr>
      </p:pic>
    </p:spTree>
    <p:extLst>
      <p:ext uri="{BB962C8B-B14F-4D97-AF65-F5344CB8AC3E}">
        <p14:creationId xmlns:p14="http://schemas.microsoft.com/office/powerpoint/2010/main" val="3318959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540074-12EB-4CD8-BD44-F3FCE9D62C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dirty="0"/>
          </a:p>
        </p:txBody>
      </p:sp>
      <p:sp>
        <p:nvSpPr>
          <p:cNvPr id="3" name="Ondertitel 2">
            <a:extLst>
              <a:ext uri="{FF2B5EF4-FFF2-40B4-BE49-F238E27FC236}">
                <a16:creationId xmlns:a16="http://schemas.microsoft.com/office/drawing/2014/main" id="{2DB1E46F-5D10-4CFB-8C53-BCFC8A4AF7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4" name="Tijdelijke aanduiding voor datum 3">
            <a:extLst>
              <a:ext uri="{FF2B5EF4-FFF2-40B4-BE49-F238E27FC236}">
                <a16:creationId xmlns:a16="http://schemas.microsoft.com/office/drawing/2014/main" id="{33035AED-9F0C-41D0-A848-591BACFA4EF1}"/>
              </a:ext>
            </a:extLst>
          </p:cNvPr>
          <p:cNvSpPr>
            <a:spLocks noGrp="1"/>
          </p:cNvSpPr>
          <p:nvPr>
            <p:ph type="dt" sz="half" idx="10"/>
          </p:nvPr>
        </p:nvSpPr>
        <p:spPr/>
        <p:txBody>
          <a:bodyPr/>
          <a:lstStyle/>
          <a:p>
            <a:fld id="{55DAE4B6-489B-4B4B-AE8A-A27769488260}" type="datetimeFigureOut">
              <a:rPr lang="en-NL" smtClean="0"/>
              <a:t>01/29/2025</a:t>
            </a:fld>
            <a:endParaRPr lang="en-NL"/>
          </a:p>
        </p:txBody>
      </p:sp>
      <p:sp>
        <p:nvSpPr>
          <p:cNvPr id="5" name="Tijdelijke aanduiding voor voettekst 4">
            <a:extLst>
              <a:ext uri="{FF2B5EF4-FFF2-40B4-BE49-F238E27FC236}">
                <a16:creationId xmlns:a16="http://schemas.microsoft.com/office/drawing/2014/main" id="{1DBA1C85-5150-4A3E-AA36-75E62DC9C261}"/>
              </a:ext>
            </a:extLst>
          </p:cNvPr>
          <p:cNvSpPr>
            <a:spLocks noGrp="1"/>
          </p:cNvSpPr>
          <p:nvPr>
            <p:ph type="ftr" sz="quarter" idx="11"/>
          </p:nvPr>
        </p:nvSpPr>
        <p:spPr/>
        <p:txBody>
          <a:bodyPr/>
          <a:lstStyle/>
          <a:p>
            <a:endParaRPr lang="en-NL"/>
          </a:p>
        </p:txBody>
      </p:sp>
      <p:sp>
        <p:nvSpPr>
          <p:cNvPr id="6" name="Tijdelijke aanduiding voor dianummer 5">
            <a:extLst>
              <a:ext uri="{FF2B5EF4-FFF2-40B4-BE49-F238E27FC236}">
                <a16:creationId xmlns:a16="http://schemas.microsoft.com/office/drawing/2014/main" id="{83DFE127-5CFF-4B3D-A860-34B8F8BCE9C2}"/>
              </a:ext>
            </a:extLst>
          </p:cNvPr>
          <p:cNvSpPr>
            <a:spLocks noGrp="1"/>
          </p:cNvSpPr>
          <p:nvPr>
            <p:ph type="sldNum" sz="quarter" idx="12"/>
          </p:nvPr>
        </p:nvSpPr>
        <p:spPr/>
        <p:txBody>
          <a:bodyPr/>
          <a:lstStyle/>
          <a:p>
            <a:fld id="{D75DF39B-91D7-4A80-A9EF-F57CC8B70621}" type="slidenum">
              <a:rPr lang="en-NL" smtClean="0"/>
              <a:t>‹#›</a:t>
            </a:fld>
            <a:endParaRPr lang="en-NL"/>
          </a:p>
        </p:txBody>
      </p:sp>
      <p:pic>
        <p:nvPicPr>
          <p:cNvPr id="8" name="Afbeelding 7">
            <a:extLst>
              <a:ext uri="{FF2B5EF4-FFF2-40B4-BE49-F238E27FC236}">
                <a16:creationId xmlns:a16="http://schemas.microsoft.com/office/drawing/2014/main" id="{FDB98A46-A2E0-433B-8194-7442C67552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63040" y="274038"/>
            <a:ext cx="1181519" cy="598797"/>
          </a:xfrm>
          <a:prstGeom prst="rect">
            <a:avLst/>
          </a:prstGeom>
        </p:spPr>
      </p:pic>
    </p:spTree>
    <p:extLst>
      <p:ext uri="{BB962C8B-B14F-4D97-AF65-F5344CB8AC3E}">
        <p14:creationId xmlns:p14="http://schemas.microsoft.com/office/powerpoint/2010/main" val="2018243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pic>
        <p:nvPicPr>
          <p:cNvPr id="8" name="Afbeelding 7">
            <a:extLst>
              <a:ext uri="{FF2B5EF4-FFF2-40B4-BE49-F238E27FC236}">
                <a16:creationId xmlns:a16="http://schemas.microsoft.com/office/drawing/2014/main" id="{B52D90C4-0398-425D-97EC-05E72D96C34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35445" y="365125"/>
            <a:ext cx="2673921" cy="522875"/>
          </a:xfrm>
          <a:prstGeom prst="rect">
            <a:avLst/>
          </a:prstGeom>
        </p:spPr>
      </p:pic>
      <p:sp>
        <p:nvSpPr>
          <p:cNvPr id="13" name="Titel 12">
            <a:extLst>
              <a:ext uri="{FF2B5EF4-FFF2-40B4-BE49-F238E27FC236}">
                <a16:creationId xmlns:a16="http://schemas.microsoft.com/office/drawing/2014/main" id="{9DF5B17B-F81E-4817-9BAC-2CE7BC609F41}"/>
              </a:ext>
            </a:extLst>
          </p:cNvPr>
          <p:cNvSpPr>
            <a:spLocks noGrp="1"/>
          </p:cNvSpPr>
          <p:nvPr>
            <p:ph type="title" hasCustomPrompt="1"/>
          </p:nvPr>
        </p:nvSpPr>
        <p:spPr>
          <a:xfrm>
            <a:off x="883920" y="1737360"/>
            <a:ext cx="10424160" cy="887502"/>
          </a:xfrm>
        </p:spPr>
        <p:txBody>
          <a:bodyPr/>
          <a:lstStyle>
            <a:lvl1pPr algn="ctr">
              <a:defRPr/>
            </a:lvl1pPr>
          </a:lstStyle>
          <a:p>
            <a:r>
              <a:rPr lang="nl-NL" dirty="0"/>
              <a:t>Presentatie titel</a:t>
            </a:r>
            <a:endParaRPr lang="en-NL" dirty="0"/>
          </a:p>
        </p:txBody>
      </p:sp>
      <p:sp>
        <p:nvSpPr>
          <p:cNvPr id="20" name="Tijdelijke aanduiding voor tekst 19">
            <a:extLst>
              <a:ext uri="{FF2B5EF4-FFF2-40B4-BE49-F238E27FC236}">
                <a16:creationId xmlns:a16="http://schemas.microsoft.com/office/drawing/2014/main" id="{8234732C-4BEA-4E8C-89E9-14296CD16994}"/>
              </a:ext>
            </a:extLst>
          </p:cNvPr>
          <p:cNvSpPr>
            <a:spLocks noGrp="1"/>
          </p:cNvSpPr>
          <p:nvPr>
            <p:ph type="body" sz="quarter" idx="10" hasCustomPrompt="1"/>
          </p:nvPr>
        </p:nvSpPr>
        <p:spPr>
          <a:xfrm>
            <a:off x="883920" y="2624862"/>
            <a:ext cx="10424160" cy="558913"/>
          </a:xfrm>
        </p:spPr>
        <p:txBody>
          <a:bodyPr/>
          <a:lstStyle>
            <a:lvl1pPr marL="0" indent="0" algn="ctr">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Subtitel</a:t>
            </a:r>
            <a:endParaRPr lang="en-NL" dirty="0"/>
          </a:p>
        </p:txBody>
      </p:sp>
      <p:sp>
        <p:nvSpPr>
          <p:cNvPr id="22" name="Tijdelijke aanduiding voor tekst 21">
            <a:extLst>
              <a:ext uri="{FF2B5EF4-FFF2-40B4-BE49-F238E27FC236}">
                <a16:creationId xmlns:a16="http://schemas.microsoft.com/office/drawing/2014/main" id="{1E1AC582-85DA-48C0-9E93-ECA80F79B04D}"/>
              </a:ext>
            </a:extLst>
          </p:cNvPr>
          <p:cNvSpPr>
            <a:spLocks noGrp="1"/>
          </p:cNvSpPr>
          <p:nvPr>
            <p:ph type="body" sz="quarter" idx="11" hasCustomPrompt="1"/>
          </p:nvPr>
        </p:nvSpPr>
        <p:spPr>
          <a:xfrm>
            <a:off x="268779" y="5175143"/>
            <a:ext cx="5633258" cy="352821"/>
          </a:xfrm>
        </p:spPr>
        <p:txBody>
          <a:bodyPr>
            <a:normAutofit/>
          </a:bodyPr>
          <a:lstStyle>
            <a:lvl1pPr marL="0" indent="0">
              <a:buFontTx/>
              <a:buNone/>
              <a:defRPr sz="1800">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Jouw naam</a:t>
            </a:r>
            <a:endParaRPr lang="en-NL" dirty="0"/>
          </a:p>
        </p:txBody>
      </p:sp>
      <p:sp>
        <p:nvSpPr>
          <p:cNvPr id="23" name="Tijdelijke aanduiding voor tekst 21">
            <a:extLst>
              <a:ext uri="{FF2B5EF4-FFF2-40B4-BE49-F238E27FC236}">
                <a16:creationId xmlns:a16="http://schemas.microsoft.com/office/drawing/2014/main" id="{B1A4B10D-59D3-4793-84BF-FE837ADDEB42}"/>
              </a:ext>
            </a:extLst>
          </p:cNvPr>
          <p:cNvSpPr>
            <a:spLocks noGrp="1"/>
          </p:cNvSpPr>
          <p:nvPr>
            <p:ph type="body" sz="quarter" idx="12" hasCustomPrompt="1"/>
          </p:nvPr>
        </p:nvSpPr>
        <p:spPr>
          <a:xfrm>
            <a:off x="268779" y="5530735"/>
            <a:ext cx="5633258" cy="352821"/>
          </a:xfrm>
        </p:spPr>
        <p:txBody>
          <a:bodyPr>
            <a:normAutofit/>
          </a:bodyPr>
          <a:lstStyle>
            <a:lvl1pPr marL="0" indent="0">
              <a:buFontTx/>
              <a:buNone/>
              <a:defRPr sz="1800">
                <a:latin typeface="+mn-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Jouw functie / rol</a:t>
            </a:r>
            <a:endParaRPr lang="en-NL" dirty="0"/>
          </a:p>
        </p:txBody>
      </p:sp>
      <p:sp>
        <p:nvSpPr>
          <p:cNvPr id="24" name="Tijdelijke aanduiding voor tekst 21">
            <a:extLst>
              <a:ext uri="{FF2B5EF4-FFF2-40B4-BE49-F238E27FC236}">
                <a16:creationId xmlns:a16="http://schemas.microsoft.com/office/drawing/2014/main" id="{5603F71E-640E-4130-91CB-359F0DA19E76}"/>
              </a:ext>
            </a:extLst>
          </p:cNvPr>
          <p:cNvSpPr>
            <a:spLocks noGrp="1"/>
          </p:cNvSpPr>
          <p:nvPr>
            <p:ph type="body" sz="quarter" idx="13" hasCustomPrompt="1"/>
          </p:nvPr>
        </p:nvSpPr>
        <p:spPr>
          <a:xfrm>
            <a:off x="268779" y="5883556"/>
            <a:ext cx="5633258" cy="352821"/>
          </a:xfrm>
        </p:spPr>
        <p:txBody>
          <a:bodyPr>
            <a:normAutofit/>
          </a:bodyPr>
          <a:lstStyle>
            <a:lvl1pPr marL="0" indent="0">
              <a:buFontTx/>
              <a:buNone/>
              <a:defRPr sz="1800">
                <a:latin typeface="+mn-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Event / </a:t>
            </a:r>
            <a:r>
              <a:rPr lang="nl-NL" dirty="0" err="1"/>
              <a:t>Meetup</a:t>
            </a:r>
            <a:r>
              <a:rPr lang="nl-NL" dirty="0"/>
              <a:t> naam</a:t>
            </a:r>
            <a:endParaRPr lang="en-NL" dirty="0"/>
          </a:p>
        </p:txBody>
      </p:sp>
      <p:sp>
        <p:nvSpPr>
          <p:cNvPr id="25" name="Tijdelijke aanduiding voor tekst 21">
            <a:extLst>
              <a:ext uri="{FF2B5EF4-FFF2-40B4-BE49-F238E27FC236}">
                <a16:creationId xmlns:a16="http://schemas.microsoft.com/office/drawing/2014/main" id="{A7998DB8-0C38-494A-A3D2-D7DC4508105A}"/>
              </a:ext>
            </a:extLst>
          </p:cNvPr>
          <p:cNvSpPr>
            <a:spLocks noGrp="1"/>
          </p:cNvSpPr>
          <p:nvPr>
            <p:ph type="body" sz="quarter" idx="14" hasCustomPrompt="1"/>
          </p:nvPr>
        </p:nvSpPr>
        <p:spPr>
          <a:xfrm>
            <a:off x="268779" y="6244677"/>
            <a:ext cx="5633258" cy="352821"/>
          </a:xfrm>
        </p:spPr>
        <p:txBody>
          <a:bodyPr>
            <a:normAutofit/>
          </a:bodyPr>
          <a:lstStyle>
            <a:lvl1pPr marL="0" indent="0">
              <a:buFontTx/>
              <a:buNone/>
              <a:defRPr sz="1800">
                <a:latin typeface="+mn-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Datum</a:t>
            </a:r>
            <a:endParaRPr lang="en-NL" dirty="0"/>
          </a:p>
        </p:txBody>
      </p:sp>
    </p:spTree>
    <p:extLst>
      <p:ext uri="{BB962C8B-B14F-4D97-AF65-F5344CB8AC3E}">
        <p14:creationId xmlns:p14="http://schemas.microsoft.com/office/powerpoint/2010/main" val="3629156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D4587D-1B75-45E0-BB54-49F89A569DCD}"/>
              </a:ext>
            </a:extLst>
          </p:cNvPr>
          <p:cNvSpPr>
            <a:spLocks noGrp="1"/>
          </p:cNvSpPr>
          <p:nvPr>
            <p:ph type="title" hasCustomPrompt="1"/>
          </p:nvPr>
        </p:nvSpPr>
        <p:spPr>
          <a:xfrm>
            <a:off x="2725188" y="2053070"/>
            <a:ext cx="8628612" cy="673505"/>
          </a:xfrm>
        </p:spPr>
        <p:txBody>
          <a:bodyPr/>
          <a:lstStyle>
            <a:lvl1pPr>
              <a:defRPr/>
            </a:lvl1pPr>
          </a:lstStyle>
          <a:p>
            <a:r>
              <a:rPr lang="nl-NL" dirty="0"/>
              <a:t>Jouw naam</a:t>
            </a:r>
            <a:endParaRPr lang="en-NL" dirty="0"/>
          </a:p>
        </p:txBody>
      </p:sp>
      <p:pic>
        <p:nvPicPr>
          <p:cNvPr id="6" name="Afbeelding 5">
            <a:extLst>
              <a:ext uri="{FF2B5EF4-FFF2-40B4-BE49-F238E27FC236}">
                <a16:creationId xmlns:a16="http://schemas.microsoft.com/office/drawing/2014/main" id="{83F8154B-5079-445F-8CFF-5A856A4AB96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63040" y="274038"/>
            <a:ext cx="1181519" cy="598797"/>
          </a:xfrm>
          <a:prstGeom prst="rect">
            <a:avLst/>
          </a:prstGeom>
        </p:spPr>
      </p:pic>
      <p:sp>
        <p:nvSpPr>
          <p:cNvPr id="8" name="Tijdelijke aanduiding voor afbeelding 7">
            <a:extLst>
              <a:ext uri="{FF2B5EF4-FFF2-40B4-BE49-F238E27FC236}">
                <a16:creationId xmlns:a16="http://schemas.microsoft.com/office/drawing/2014/main" id="{39CA3A0C-6B83-40AA-A5A2-CA15F56E9951}"/>
              </a:ext>
            </a:extLst>
          </p:cNvPr>
          <p:cNvSpPr>
            <a:spLocks noGrp="1"/>
          </p:cNvSpPr>
          <p:nvPr>
            <p:ph type="pic" sz="quarter" idx="10" hasCustomPrompt="1"/>
          </p:nvPr>
        </p:nvSpPr>
        <p:spPr>
          <a:xfrm>
            <a:off x="838200" y="2053070"/>
            <a:ext cx="1728787" cy="2136775"/>
          </a:xfrm>
        </p:spPr>
        <p:txBody>
          <a:bodyPr/>
          <a:lstStyle>
            <a:lvl1pPr marL="0" indent="0" algn="ctr">
              <a:buFontTx/>
              <a:buNone/>
              <a:defRPr/>
            </a:lvl1pPr>
          </a:lstStyle>
          <a:p>
            <a:r>
              <a:rPr lang="en-US" dirty="0" err="1"/>
              <a:t>Profiel</a:t>
            </a:r>
            <a:r>
              <a:rPr lang="en-US" dirty="0"/>
              <a:t> </a:t>
            </a:r>
            <a:r>
              <a:rPr lang="en-US" dirty="0" err="1"/>
              <a:t>foto</a:t>
            </a:r>
            <a:endParaRPr lang="en-NL" dirty="0"/>
          </a:p>
        </p:txBody>
      </p:sp>
      <p:sp>
        <p:nvSpPr>
          <p:cNvPr id="10" name="Tijdelijke aanduiding voor tekst 9">
            <a:extLst>
              <a:ext uri="{FF2B5EF4-FFF2-40B4-BE49-F238E27FC236}">
                <a16:creationId xmlns:a16="http://schemas.microsoft.com/office/drawing/2014/main" id="{FD1336DF-38FD-4C84-8A93-441B87438B51}"/>
              </a:ext>
            </a:extLst>
          </p:cNvPr>
          <p:cNvSpPr>
            <a:spLocks noGrp="1"/>
          </p:cNvSpPr>
          <p:nvPr>
            <p:ph type="body" sz="quarter" idx="11" hasCustomPrompt="1"/>
          </p:nvPr>
        </p:nvSpPr>
        <p:spPr>
          <a:xfrm>
            <a:off x="2725187" y="2726575"/>
            <a:ext cx="8628611" cy="473999"/>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Jouw functie / rol</a:t>
            </a:r>
            <a:endParaRPr lang="en-NL" dirty="0"/>
          </a:p>
        </p:txBody>
      </p:sp>
      <p:sp>
        <p:nvSpPr>
          <p:cNvPr id="11" name="Tijdelijke aanduiding voor tekst 9">
            <a:extLst>
              <a:ext uri="{FF2B5EF4-FFF2-40B4-BE49-F238E27FC236}">
                <a16:creationId xmlns:a16="http://schemas.microsoft.com/office/drawing/2014/main" id="{300A04F1-5918-47FE-8317-63A4BAE744B5}"/>
              </a:ext>
            </a:extLst>
          </p:cNvPr>
          <p:cNvSpPr>
            <a:spLocks noGrp="1"/>
          </p:cNvSpPr>
          <p:nvPr>
            <p:ph type="body" sz="quarter" idx="12" hasCustomPrompt="1"/>
          </p:nvPr>
        </p:nvSpPr>
        <p:spPr>
          <a:xfrm>
            <a:off x="2725187" y="3200574"/>
            <a:ext cx="8628611" cy="989271"/>
          </a:xfrm>
        </p:spPr>
        <p:txBody>
          <a:bodyP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Wie ben je, wat doe je, wat zijn je </a:t>
            </a:r>
            <a:r>
              <a:rPr lang="nl-NL" dirty="0" err="1"/>
              <a:t>hobbies</a:t>
            </a:r>
            <a:r>
              <a:rPr lang="nl-NL" dirty="0"/>
              <a:t> en waarom is het zo kicken cool om bij 4DotNet te werken. Alles wat je kwijt wil om jezelf een beetje te introduceren.</a:t>
            </a:r>
            <a:endParaRPr lang="en-NL" dirty="0"/>
          </a:p>
        </p:txBody>
      </p:sp>
      <p:pic>
        <p:nvPicPr>
          <p:cNvPr id="14" name="Graphic 13">
            <a:extLst>
              <a:ext uri="{FF2B5EF4-FFF2-40B4-BE49-F238E27FC236}">
                <a16:creationId xmlns:a16="http://schemas.microsoft.com/office/drawing/2014/main" id="{2086722E-94C6-4DDA-A312-792087758B43}"/>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122" y="6352377"/>
            <a:ext cx="252000" cy="252000"/>
          </a:xfrm>
          <a:prstGeom prst="rect">
            <a:avLst/>
          </a:prstGeom>
        </p:spPr>
      </p:pic>
      <p:pic>
        <p:nvPicPr>
          <p:cNvPr id="15" name="Graphic 14">
            <a:extLst>
              <a:ext uri="{FF2B5EF4-FFF2-40B4-BE49-F238E27FC236}">
                <a16:creationId xmlns:a16="http://schemas.microsoft.com/office/drawing/2014/main" id="{2C1FB664-3D70-4598-B065-6CB775ED8BFE}"/>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5122" y="5929846"/>
            <a:ext cx="252000" cy="252000"/>
          </a:xfrm>
          <a:prstGeom prst="rect">
            <a:avLst/>
          </a:prstGeom>
        </p:spPr>
      </p:pic>
      <p:pic>
        <p:nvPicPr>
          <p:cNvPr id="16" name="Graphic 15">
            <a:extLst>
              <a:ext uri="{FF2B5EF4-FFF2-40B4-BE49-F238E27FC236}">
                <a16:creationId xmlns:a16="http://schemas.microsoft.com/office/drawing/2014/main" id="{1306C038-208D-49BA-9E27-815D35D967F4}"/>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5122" y="5545562"/>
            <a:ext cx="252000" cy="252000"/>
          </a:xfrm>
          <a:prstGeom prst="rect">
            <a:avLst/>
          </a:prstGeom>
        </p:spPr>
      </p:pic>
      <p:sp>
        <p:nvSpPr>
          <p:cNvPr id="19" name="Tijdelijke aanduiding voor tekst 18">
            <a:extLst>
              <a:ext uri="{FF2B5EF4-FFF2-40B4-BE49-F238E27FC236}">
                <a16:creationId xmlns:a16="http://schemas.microsoft.com/office/drawing/2014/main" id="{323B558C-619E-40D7-8D31-5A5678D693BD}"/>
              </a:ext>
            </a:extLst>
          </p:cNvPr>
          <p:cNvSpPr>
            <a:spLocks noGrp="1"/>
          </p:cNvSpPr>
          <p:nvPr>
            <p:ph type="body" sz="quarter" idx="13" hasCustomPrompt="1"/>
          </p:nvPr>
        </p:nvSpPr>
        <p:spPr>
          <a:xfrm>
            <a:off x="838200" y="5512806"/>
            <a:ext cx="6152804" cy="307975"/>
          </a:xfrm>
        </p:spPr>
        <p:txBody>
          <a:bodyPr>
            <a:no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Je LinkedIn handle</a:t>
            </a:r>
            <a:endParaRPr lang="en-NL" dirty="0"/>
          </a:p>
        </p:txBody>
      </p:sp>
      <p:sp>
        <p:nvSpPr>
          <p:cNvPr id="20" name="Tijdelijke aanduiding voor tekst 18">
            <a:extLst>
              <a:ext uri="{FF2B5EF4-FFF2-40B4-BE49-F238E27FC236}">
                <a16:creationId xmlns:a16="http://schemas.microsoft.com/office/drawing/2014/main" id="{C8624E08-04DF-4490-AFDA-B70E89720627}"/>
              </a:ext>
            </a:extLst>
          </p:cNvPr>
          <p:cNvSpPr>
            <a:spLocks noGrp="1"/>
          </p:cNvSpPr>
          <p:nvPr>
            <p:ph type="body" sz="quarter" idx="14" hasCustomPrompt="1"/>
          </p:nvPr>
        </p:nvSpPr>
        <p:spPr>
          <a:xfrm>
            <a:off x="838200" y="5901238"/>
            <a:ext cx="6152804" cy="307975"/>
          </a:xfrm>
        </p:spPr>
        <p:txBody>
          <a:bodyPr>
            <a:no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Je Twitter handle</a:t>
            </a:r>
            <a:endParaRPr lang="en-NL" dirty="0"/>
          </a:p>
        </p:txBody>
      </p:sp>
      <p:sp>
        <p:nvSpPr>
          <p:cNvPr id="21" name="Tijdelijke aanduiding voor tekst 18">
            <a:extLst>
              <a:ext uri="{FF2B5EF4-FFF2-40B4-BE49-F238E27FC236}">
                <a16:creationId xmlns:a16="http://schemas.microsoft.com/office/drawing/2014/main" id="{6AF0A09D-E9F0-4FD6-9E16-5CF7C75C5EC9}"/>
              </a:ext>
            </a:extLst>
          </p:cNvPr>
          <p:cNvSpPr>
            <a:spLocks noGrp="1"/>
          </p:cNvSpPr>
          <p:nvPr>
            <p:ph type="body" sz="quarter" idx="15" hasCustomPrompt="1"/>
          </p:nvPr>
        </p:nvSpPr>
        <p:spPr>
          <a:xfrm>
            <a:off x="838200" y="6324389"/>
            <a:ext cx="6152804" cy="307975"/>
          </a:xfrm>
        </p:spPr>
        <p:txBody>
          <a:bodyPr>
            <a:no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Je GitHub handle</a:t>
            </a:r>
            <a:endParaRPr lang="en-NL" dirty="0"/>
          </a:p>
        </p:txBody>
      </p:sp>
      <p:sp>
        <p:nvSpPr>
          <p:cNvPr id="23" name="Tijdelijke aanduiding voor afbeelding 22">
            <a:extLst>
              <a:ext uri="{FF2B5EF4-FFF2-40B4-BE49-F238E27FC236}">
                <a16:creationId xmlns:a16="http://schemas.microsoft.com/office/drawing/2014/main" id="{E3B779F3-925F-4CD4-9689-003C2F4CEFD1}"/>
              </a:ext>
            </a:extLst>
          </p:cNvPr>
          <p:cNvSpPr>
            <a:spLocks noGrp="1"/>
          </p:cNvSpPr>
          <p:nvPr>
            <p:ph type="pic" sz="quarter" idx="16" hasCustomPrompt="1"/>
          </p:nvPr>
        </p:nvSpPr>
        <p:spPr>
          <a:xfrm>
            <a:off x="8370339" y="4579937"/>
            <a:ext cx="3109913" cy="873125"/>
          </a:xfrm>
        </p:spPr>
        <p:txBody>
          <a:bodyPr/>
          <a:lstStyle>
            <a:lvl1pPr marL="0" indent="0" algn="ctr">
              <a:buFontTx/>
              <a:buNone/>
              <a:defRPr/>
            </a:lvl1pPr>
          </a:lstStyle>
          <a:p>
            <a:r>
              <a:rPr lang="en-US" dirty="0"/>
              <a:t>MVP Logo</a:t>
            </a:r>
            <a:endParaRPr lang="en-NL" dirty="0"/>
          </a:p>
        </p:txBody>
      </p:sp>
      <p:sp>
        <p:nvSpPr>
          <p:cNvPr id="24" name="Tijdelijke aanduiding voor afbeelding 22">
            <a:extLst>
              <a:ext uri="{FF2B5EF4-FFF2-40B4-BE49-F238E27FC236}">
                <a16:creationId xmlns:a16="http://schemas.microsoft.com/office/drawing/2014/main" id="{3B235441-92C9-41FF-8A2D-7D2F17CD2B72}"/>
              </a:ext>
            </a:extLst>
          </p:cNvPr>
          <p:cNvSpPr>
            <a:spLocks noGrp="1"/>
          </p:cNvSpPr>
          <p:nvPr>
            <p:ph type="pic" sz="quarter" idx="17" hasCustomPrompt="1"/>
          </p:nvPr>
        </p:nvSpPr>
        <p:spPr>
          <a:xfrm>
            <a:off x="8370339" y="5511992"/>
            <a:ext cx="3109913" cy="1120372"/>
          </a:xfrm>
        </p:spPr>
        <p:txBody>
          <a:bodyPr/>
          <a:lstStyle>
            <a:lvl1pPr marL="0" indent="0" algn="ctr">
              <a:buFontTx/>
              <a:buNone/>
              <a:defRPr/>
            </a:lvl1pPr>
          </a:lstStyle>
          <a:p>
            <a:r>
              <a:rPr lang="en-US" dirty="0"/>
              <a:t>Event Logo</a:t>
            </a:r>
            <a:endParaRPr lang="en-NL" dirty="0"/>
          </a:p>
        </p:txBody>
      </p:sp>
    </p:spTree>
    <p:extLst>
      <p:ext uri="{BB962C8B-B14F-4D97-AF65-F5344CB8AC3E}">
        <p14:creationId xmlns:p14="http://schemas.microsoft.com/office/powerpoint/2010/main" val="1258904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761D8B-E9FB-4977-8991-0599F9D28FA5}"/>
              </a:ext>
            </a:extLst>
          </p:cNvPr>
          <p:cNvSpPr>
            <a:spLocks noGrp="1"/>
          </p:cNvSpPr>
          <p:nvPr>
            <p:ph type="title"/>
          </p:nvPr>
        </p:nvSpPr>
        <p:spPr/>
        <p:txBody>
          <a:bodyPr/>
          <a:lstStyle/>
          <a:p>
            <a:r>
              <a:rPr lang="en-US"/>
              <a:t>Click to edit Master title style</a:t>
            </a:r>
            <a:endParaRPr lang="en-NL"/>
          </a:p>
        </p:txBody>
      </p:sp>
      <p:sp>
        <p:nvSpPr>
          <p:cNvPr id="3" name="Tijdelijke aanduiding voor inhoud 2">
            <a:extLst>
              <a:ext uri="{FF2B5EF4-FFF2-40B4-BE49-F238E27FC236}">
                <a16:creationId xmlns:a16="http://schemas.microsoft.com/office/drawing/2014/main" id="{92927AD0-1781-4EFF-98CB-630063FA7D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ijdelijke aanduiding voor datum 3">
            <a:extLst>
              <a:ext uri="{FF2B5EF4-FFF2-40B4-BE49-F238E27FC236}">
                <a16:creationId xmlns:a16="http://schemas.microsoft.com/office/drawing/2014/main" id="{D89227B6-AE0F-47D7-92BD-FFEDBE2F1EBF}"/>
              </a:ext>
            </a:extLst>
          </p:cNvPr>
          <p:cNvSpPr>
            <a:spLocks noGrp="1"/>
          </p:cNvSpPr>
          <p:nvPr>
            <p:ph type="dt" sz="half" idx="10"/>
          </p:nvPr>
        </p:nvSpPr>
        <p:spPr/>
        <p:txBody>
          <a:bodyPr/>
          <a:lstStyle/>
          <a:p>
            <a:fld id="{55DAE4B6-489B-4B4B-AE8A-A27769488260}" type="datetimeFigureOut">
              <a:rPr lang="en-NL" smtClean="0"/>
              <a:t>01/29/2025</a:t>
            </a:fld>
            <a:endParaRPr lang="en-NL"/>
          </a:p>
        </p:txBody>
      </p:sp>
      <p:sp>
        <p:nvSpPr>
          <p:cNvPr id="5" name="Tijdelijke aanduiding voor voettekst 4">
            <a:extLst>
              <a:ext uri="{FF2B5EF4-FFF2-40B4-BE49-F238E27FC236}">
                <a16:creationId xmlns:a16="http://schemas.microsoft.com/office/drawing/2014/main" id="{27CA60D0-2C17-42DC-901A-5AC825499A67}"/>
              </a:ext>
            </a:extLst>
          </p:cNvPr>
          <p:cNvSpPr>
            <a:spLocks noGrp="1"/>
          </p:cNvSpPr>
          <p:nvPr>
            <p:ph type="ftr" sz="quarter" idx="11"/>
          </p:nvPr>
        </p:nvSpPr>
        <p:spPr/>
        <p:txBody>
          <a:bodyPr/>
          <a:lstStyle/>
          <a:p>
            <a:endParaRPr lang="en-NL"/>
          </a:p>
        </p:txBody>
      </p:sp>
      <p:sp>
        <p:nvSpPr>
          <p:cNvPr id="6" name="Tijdelijke aanduiding voor dianummer 5">
            <a:extLst>
              <a:ext uri="{FF2B5EF4-FFF2-40B4-BE49-F238E27FC236}">
                <a16:creationId xmlns:a16="http://schemas.microsoft.com/office/drawing/2014/main" id="{A580C7D5-7FA8-4146-AAB8-1321D0FA0342}"/>
              </a:ext>
            </a:extLst>
          </p:cNvPr>
          <p:cNvSpPr>
            <a:spLocks noGrp="1"/>
          </p:cNvSpPr>
          <p:nvPr>
            <p:ph type="sldNum" sz="quarter" idx="12"/>
          </p:nvPr>
        </p:nvSpPr>
        <p:spPr/>
        <p:txBody>
          <a:bodyPr/>
          <a:lstStyle/>
          <a:p>
            <a:fld id="{D75DF39B-91D7-4A80-A9EF-F57CC8B70621}" type="slidenum">
              <a:rPr lang="en-NL" smtClean="0"/>
              <a:t>‹#›</a:t>
            </a:fld>
            <a:endParaRPr lang="en-NL"/>
          </a:p>
        </p:txBody>
      </p:sp>
      <p:pic>
        <p:nvPicPr>
          <p:cNvPr id="7" name="Afbeelding 6">
            <a:extLst>
              <a:ext uri="{FF2B5EF4-FFF2-40B4-BE49-F238E27FC236}">
                <a16:creationId xmlns:a16="http://schemas.microsoft.com/office/drawing/2014/main" id="{3BDC52A6-68B1-4EF9-BEF2-70C86DB3DB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63040" y="274038"/>
            <a:ext cx="1181519" cy="598797"/>
          </a:xfrm>
          <a:prstGeom prst="rect">
            <a:avLst/>
          </a:prstGeom>
        </p:spPr>
      </p:pic>
    </p:spTree>
    <p:extLst>
      <p:ext uri="{BB962C8B-B14F-4D97-AF65-F5344CB8AC3E}">
        <p14:creationId xmlns:p14="http://schemas.microsoft.com/office/powerpoint/2010/main" val="7412105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31CC94-A456-4B46-89D6-63284227AB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L"/>
          </a:p>
        </p:txBody>
      </p:sp>
      <p:sp>
        <p:nvSpPr>
          <p:cNvPr id="3" name="Tijdelijke aanduiding voor tekst 2">
            <a:extLst>
              <a:ext uri="{FF2B5EF4-FFF2-40B4-BE49-F238E27FC236}">
                <a16:creationId xmlns:a16="http://schemas.microsoft.com/office/drawing/2014/main" id="{B759A82B-590C-4D83-B3D0-228A636200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Tijdelijke aanduiding voor datum 3">
            <a:extLst>
              <a:ext uri="{FF2B5EF4-FFF2-40B4-BE49-F238E27FC236}">
                <a16:creationId xmlns:a16="http://schemas.microsoft.com/office/drawing/2014/main" id="{176D7BD5-20B3-4BD5-AD22-07389527F498}"/>
              </a:ext>
            </a:extLst>
          </p:cNvPr>
          <p:cNvSpPr>
            <a:spLocks noGrp="1"/>
          </p:cNvSpPr>
          <p:nvPr>
            <p:ph type="dt" sz="half" idx="10"/>
          </p:nvPr>
        </p:nvSpPr>
        <p:spPr/>
        <p:txBody>
          <a:bodyPr/>
          <a:lstStyle/>
          <a:p>
            <a:fld id="{55DAE4B6-489B-4B4B-AE8A-A27769488260}" type="datetimeFigureOut">
              <a:rPr lang="en-NL" smtClean="0"/>
              <a:t>01/29/2025</a:t>
            </a:fld>
            <a:endParaRPr lang="en-NL"/>
          </a:p>
        </p:txBody>
      </p:sp>
      <p:sp>
        <p:nvSpPr>
          <p:cNvPr id="5" name="Tijdelijke aanduiding voor voettekst 4">
            <a:extLst>
              <a:ext uri="{FF2B5EF4-FFF2-40B4-BE49-F238E27FC236}">
                <a16:creationId xmlns:a16="http://schemas.microsoft.com/office/drawing/2014/main" id="{E148636A-7E40-4F41-98B6-9997EEF0F5E7}"/>
              </a:ext>
            </a:extLst>
          </p:cNvPr>
          <p:cNvSpPr>
            <a:spLocks noGrp="1"/>
          </p:cNvSpPr>
          <p:nvPr>
            <p:ph type="ftr" sz="quarter" idx="11"/>
          </p:nvPr>
        </p:nvSpPr>
        <p:spPr/>
        <p:txBody>
          <a:bodyPr/>
          <a:lstStyle/>
          <a:p>
            <a:endParaRPr lang="en-NL"/>
          </a:p>
        </p:txBody>
      </p:sp>
      <p:sp>
        <p:nvSpPr>
          <p:cNvPr id="6" name="Tijdelijke aanduiding voor dianummer 5">
            <a:extLst>
              <a:ext uri="{FF2B5EF4-FFF2-40B4-BE49-F238E27FC236}">
                <a16:creationId xmlns:a16="http://schemas.microsoft.com/office/drawing/2014/main" id="{9C347761-E10F-47CF-B20C-D6D2C15C67B2}"/>
              </a:ext>
            </a:extLst>
          </p:cNvPr>
          <p:cNvSpPr>
            <a:spLocks noGrp="1"/>
          </p:cNvSpPr>
          <p:nvPr>
            <p:ph type="sldNum" sz="quarter" idx="12"/>
          </p:nvPr>
        </p:nvSpPr>
        <p:spPr/>
        <p:txBody>
          <a:bodyPr/>
          <a:lstStyle/>
          <a:p>
            <a:fld id="{D75DF39B-91D7-4A80-A9EF-F57CC8B70621}" type="slidenum">
              <a:rPr lang="en-NL" smtClean="0"/>
              <a:t>‹#›</a:t>
            </a:fld>
            <a:endParaRPr lang="en-NL"/>
          </a:p>
        </p:txBody>
      </p:sp>
      <p:pic>
        <p:nvPicPr>
          <p:cNvPr id="7" name="Afbeelding 6">
            <a:extLst>
              <a:ext uri="{FF2B5EF4-FFF2-40B4-BE49-F238E27FC236}">
                <a16:creationId xmlns:a16="http://schemas.microsoft.com/office/drawing/2014/main" id="{4C0E6A64-1562-44C3-9F82-188BCE8BD71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63040" y="274038"/>
            <a:ext cx="1181519" cy="598797"/>
          </a:xfrm>
          <a:prstGeom prst="rect">
            <a:avLst/>
          </a:prstGeom>
        </p:spPr>
      </p:pic>
    </p:spTree>
    <p:extLst>
      <p:ext uri="{BB962C8B-B14F-4D97-AF65-F5344CB8AC3E}">
        <p14:creationId xmlns:p14="http://schemas.microsoft.com/office/powerpoint/2010/main" val="13134296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3A611E-FAE1-40C8-957A-50FFE0E48CEB}"/>
              </a:ext>
            </a:extLst>
          </p:cNvPr>
          <p:cNvSpPr>
            <a:spLocks noGrp="1"/>
          </p:cNvSpPr>
          <p:nvPr>
            <p:ph type="title"/>
          </p:nvPr>
        </p:nvSpPr>
        <p:spPr/>
        <p:txBody>
          <a:bodyPr/>
          <a:lstStyle/>
          <a:p>
            <a:r>
              <a:rPr lang="en-US"/>
              <a:t>Click to edit Master title style</a:t>
            </a:r>
            <a:endParaRPr lang="en-NL"/>
          </a:p>
        </p:txBody>
      </p:sp>
      <p:sp>
        <p:nvSpPr>
          <p:cNvPr id="3" name="Tijdelijke aanduiding voor inhoud 2">
            <a:extLst>
              <a:ext uri="{FF2B5EF4-FFF2-40B4-BE49-F238E27FC236}">
                <a16:creationId xmlns:a16="http://schemas.microsoft.com/office/drawing/2014/main" id="{5D24BB9D-99BA-43D9-989E-A60AD942AC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ijdelijke aanduiding voor inhoud 3">
            <a:extLst>
              <a:ext uri="{FF2B5EF4-FFF2-40B4-BE49-F238E27FC236}">
                <a16:creationId xmlns:a16="http://schemas.microsoft.com/office/drawing/2014/main" id="{A6098C52-2D83-4A6E-82B9-CBAF452314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Tijdelijke aanduiding voor datum 4">
            <a:extLst>
              <a:ext uri="{FF2B5EF4-FFF2-40B4-BE49-F238E27FC236}">
                <a16:creationId xmlns:a16="http://schemas.microsoft.com/office/drawing/2014/main" id="{F9928643-D62E-4BE8-9CC3-7B4B604D36A6}"/>
              </a:ext>
            </a:extLst>
          </p:cNvPr>
          <p:cNvSpPr>
            <a:spLocks noGrp="1"/>
          </p:cNvSpPr>
          <p:nvPr>
            <p:ph type="dt" sz="half" idx="10"/>
          </p:nvPr>
        </p:nvSpPr>
        <p:spPr/>
        <p:txBody>
          <a:bodyPr/>
          <a:lstStyle/>
          <a:p>
            <a:fld id="{55DAE4B6-489B-4B4B-AE8A-A27769488260}" type="datetimeFigureOut">
              <a:rPr lang="en-NL" smtClean="0"/>
              <a:t>01/29/2025</a:t>
            </a:fld>
            <a:endParaRPr lang="en-NL"/>
          </a:p>
        </p:txBody>
      </p:sp>
      <p:sp>
        <p:nvSpPr>
          <p:cNvPr id="6" name="Tijdelijke aanduiding voor voettekst 5">
            <a:extLst>
              <a:ext uri="{FF2B5EF4-FFF2-40B4-BE49-F238E27FC236}">
                <a16:creationId xmlns:a16="http://schemas.microsoft.com/office/drawing/2014/main" id="{3B2E97B6-4FC1-4FE8-AEC8-D36D7E6082C3}"/>
              </a:ext>
            </a:extLst>
          </p:cNvPr>
          <p:cNvSpPr>
            <a:spLocks noGrp="1"/>
          </p:cNvSpPr>
          <p:nvPr>
            <p:ph type="ftr" sz="quarter" idx="11"/>
          </p:nvPr>
        </p:nvSpPr>
        <p:spPr/>
        <p:txBody>
          <a:bodyPr/>
          <a:lstStyle/>
          <a:p>
            <a:endParaRPr lang="en-NL"/>
          </a:p>
        </p:txBody>
      </p:sp>
      <p:sp>
        <p:nvSpPr>
          <p:cNvPr id="7" name="Tijdelijke aanduiding voor dianummer 6">
            <a:extLst>
              <a:ext uri="{FF2B5EF4-FFF2-40B4-BE49-F238E27FC236}">
                <a16:creationId xmlns:a16="http://schemas.microsoft.com/office/drawing/2014/main" id="{AA43A9B7-58D4-4A6D-AC02-6B7DA95C9CF0}"/>
              </a:ext>
            </a:extLst>
          </p:cNvPr>
          <p:cNvSpPr>
            <a:spLocks noGrp="1"/>
          </p:cNvSpPr>
          <p:nvPr>
            <p:ph type="sldNum" sz="quarter" idx="12"/>
          </p:nvPr>
        </p:nvSpPr>
        <p:spPr/>
        <p:txBody>
          <a:bodyPr/>
          <a:lstStyle/>
          <a:p>
            <a:fld id="{D75DF39B-91D7-4A80-A9EF-F57CC8B70621}" type="slidenum">
              <a:rPr lang="en-NL" smtClean="0"/>
              <a:t>‹#›</a:t>
            </a:fld>
            <a:endParaRPr lang="en-NL"/>
          </a:p>
        </p:txBody>
      </p:sp>
      <p:pic>
        <p:nvPicPr>
          <p:cNvPr id="8" name="Afbeelding 7">
            <a:extLst>
              <a:ext uri="{FF2B5EF4-FFF2-40B4-BE49-F238E27FC236}">
                <a16:creationId xmlns:a16="http://schemas.microsoft.com/office/drawing/2014/main" id="{9A966068-6DB2-4DDF-B422-F55558BAC6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63040" y="274038"/>
            <a:ext cx="1181519" cy="598797"/>
          </a:xfrm>
          <a:prstGeom prst="rect">
            <a:avLst/>
          </a:prstGeom>
        </p:spPr>
      </p:pic>
    </p:spTree>
    <p:extLst>
      <p:ext uri="{BB962C8B-B14F-4D97-AF65-F5344CB8AC3E}">
        <p14:creationId xmlns:p14="http://schemas.microsoft.com/office/powerpoint/2010/main" val="540355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pic>
        <p:nvPicPr>
          <p:cNvPr id="8" name="Afbeelding 7">
            <a:extLst>
              <a:ext uri="{FF2B5EF4-FFF2-40B4-BE49-F238E27FC236}">
                <a16:creationId xmlns:a16="http://schemas.microsoft.com/office/drawing/2014/main" id="{B52D90C4-0398-425D-97EC-05E72D96C3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5445" y="365125"/>
            <a:ext cx="2673921" cy="522875"/>
          </a:xfrm>
          <a:prstGeom prst="rect">
            <a:avLst/>
          </a:prstGeom>
        </p:spPr>
      </p:pic>
      <p:sp>
        <p:nvSpPr>
          <p:cNvPr id="13" name="Titel 12">
            <a:extLst>
              <a:ext uri="{FF2B5EF4-FFF2-40B4-BE49-F238E27FC236}">
                <a16:creationId xmlns:a16="http://schemas.microsoft.com/office/drawing/2014/main" id="{9DF5B17B-F81E-4817-9BAC-2CE7BC609F41}"/>
              </a:ext>
            </a:extLst>
          </p:cNvPr>
          <p:cNvSpPr>
            <a:spLocks noGrp="1"/>
          </p:cNvSpPr>
          <p:nvPr>
            <p:ph type="title" hasCustomPrompt="1"/>
          </p:nvPr>
        </p:nvSpPr>
        <p:spPr>
          <a:xfrm>
            <a:off x="883920" y="1737360"/>
            <a:ext cx="10424160" cy="887502"/>
          </a:xfrm>
        </p:spPr>
        <p:txBody>
          <a:bodyPr/>
          <a:lstStyle>
            <a:lvl1pPr algn="ctr">
              <a:defRPr/>
            </a:lvl1pPr>
          </a:lstStyle>
          <a:p>
            <a:r>
              <a:rPr lang="nl-NL" dirty="0"/>
              <a:t>Presentatie titel</a:t>
            </a:r>
            <a:endParaRPr lang="en-NL" dirty="0"/>
          </a:p>
        </p:txBody>
      </p:sp>
      <p:sp>
        <p:nvSpPr>
          <p:cNvPr id="20" name="Tijdelijke aanduiding voor tekst 19">
            <a:extLst>
              <a:ext uri="{FF2B5EF4-FFF2-40B4-BE49-F238E27FC236}">
                <a16:creationId xmlns:a16="http://schemas.microsoft.com/office/drawing/2014/main" id="{8234732C-4BEA-4E8C-89E9-14296CD16994}"/>
              </a:ext>
            </a:extLst>
          </p:cNvPr>
          <p:cNvSpPr>
            <a:spLocks noGrp="1"/>
          </p:cNvSpPr>
          <p:nvPr>
            <p:ph type="body" sz="quarter" idx="10" hasCustomPrompt="1"/>
          </p:nvPr>
        </p:nvSpPr>
        <p:spPr>
          <a:xfrm>
            <a:off x="883920" y="2624862"/>
            <a:ext cx="10424160" cy="558913"/>
          </a:xfrm>
        </p:spPr>
        <p:txBody>
          <a:bodyPr/>
          <a:lstStyle>
            <a:lvl1pPr marL="0" indent="0" algn="ctr">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Subtitel</a:t>
            </a:r>
            <a:endParaRPr lang="en-NL" dirty="0"/>
          </a:p>
        </p:txBody>
      </p:sp>
      <p:sp>
        <p:nvSpPr>
          <p:cNvPr id="22" name="Tijdelijke aanduiding voor tekst 21">
            <a:extLst>
              <a:ext uri="{FF2B5EF4-FFF2-40B4-BE49-F238E27FC236}">
                <a16:creationId xmlns:a16="http://schemas.microsoft.com/office/drawing/2014/main" id="{1E1AC582-85DA-48C0-9E93-ECA80F79B04D}"/>
              </a:ext>
            </a:extLst>
          </p:cNvPr>
          <p:cNvSpPr>
            <a:spLocks noGrp="1"/>
          </p:cNvSpPr>
          <p:nvPr>
            <p:ph type="body" sz="quarter" idx="11" hasCustomPrompt="1"/>
          </p:nvPr>
        </p:nvSpPr>
        <p:spPr>
          <a:xfrm>
            <a:off x="268779" y="5175143"/>
            <a:ext cx="5633258" cy="352821"/>
          </a:xfrm>
        </p:spPr>
        <p:txBody>
          <a:bodyPr>
            <a:normAutofit/>
          </a:bodyPr>
          <a:lstStyle>
            <a:lvl1pPr marL="0" indent="0">
              <a:buFontTx/>
              <a:buNone/>
              <a:defRPr sz="1800">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Jouw naam</a:t>
            </a:r>
            <a:endParaRPr lang="en-NL" dirty="0"/>
          </a:p>
        </p:txBody>
      </p:sp>
      <p:sp>
        <p:nvSpPr>
          <p:cNvPr id="23" name="Tijdelijke aanduiding voor tekst 21">
            <a:extLst>
              <a:ext uri="{FF2B5EF4-FFF2-40B4-BE49-F238E27FC236}">
                <a16:creationId xmlns:a16="http://schemas.microsoft.com/office/drawing/2014/main" id="{B1A4B10D-59D3-4793-84BF-FE837ADDEB42}"/>
              </a:ext>
            </a:extLst>
          </p:cNvPr>
          <p:cNvSpPr>
            <a:spLocks noGrp="1"/>
          </p:cNvSpPr>
          <p:nvPr>
            <p:ph type="body" sz="quarter" idx="12" hasCustomPrompt="1"/>
          </p:nvPr>
        </p:nvSpPr>
        <p:spPr>
          <a:xfrm>
            <a:off x="268779" y="5530735"/>
            <a:ext cx="5633258" cy="352821"/>
          </a:xfrm>
        </p:spPr>
        <p:txBody>
          <a:bodyPr>
            <a:normAutofit/>
          </a:bodyPr>
          <a:lstStyle>
            <a:lvl1pPr marL="0" indent="0">
              <a:buFontTx/>
              <a:buNone/>
              <a:defRPr sz="1800">
                <a:latin typeface="+mn-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Jouw functie / rol</a:t>
            </a:r>
            <a:endParaRPr lang="en-NL" dirty="0"/>
          </a:p>
        </p:txBody>
      </p:sp>
      <p:sp>
        <p:nvSpPr>
          <p:cNvPr id="24" name="Tijdelijke aanduiding voor tekst 21">
            <a:extLst>
              <a:ext uri="{FF2B5EF4-FFF2-40B4-BE49-F238E27FC236}">
                <a16:creationId xmlns:a16="http://schemas.microsoft.com/office/drawing/2014/main" id="{5603F71E-640E-4130-91CB-359F0DA19E76}"/>
              </a:ext>
            </a:extLst>
          </p:cNvPr>
          <p:cNvSpPr>
            <a:spLocks noGrp="1"/>
          </p:cNvSpPr>
          <p:nvPr>
            <p:ph type="body" sz="quarter" idx="13" hasCustomPrompt="1"/>
          </p:nvPr>
        </p:nvSpPr>
        <p:spPr>
          <a:xfrm>
            <a:off x="268779" y="5883556"/>
            <a:ext cx="5633258" cy="352821"/>
          </a:xfrm>
        </p:spPr>
        <p:txBody>
          <a:bodyPr>
            <a:normAutofit/>
          </a:bodyPr>
          <a:lstStyle>
            <a:lvl1pPr marL="0" indent="0">
              <a:buFontTx/>
              <a:buNone/>
              <a:defRPr sz="1800">
                <a:latin typeface="+mn-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Event / </a:t>
            </a:r>
            <a:r>
              <a:rPr lang="nl-NL" dirty="0" err="1"/>
              <a:t>Meetup</a:t>
            </a:r>
            <a:r>
              <a:rPr lang="nl-NL" dirty="0"/>
              <a:t> naam</a:t>
            </a:r>
            <a:endParaRPr lang="en-NL" dirty="0"/>
          </a:p>
        </p:txBody>
      </p:sp>
      <p:sp>
        <p:nvSpPr>
          <p:cNvPr id="25" name="Tijdelijke aanduiding voor tekst 21">
            <a:extLst>
              <a:ext uri="{FF2B5EF4-FFF2-40B4-BE49-F238E27FC236}">
                <a16:creationId xmlns:a16="http://schemas.microsoft.com/office/drawing/2014/main" id="{A7998DB8-0C38-494A-A3D2-D7DC4508105A}"/>
              </a:ext>
            </a:extLst>
          </p:cNvPr>
          <p:cNvSpPr>
            <a:spLocks noGrp="1"/>
          </p:cNvSpPr>
          <p:nvPr>
            <p:ph type="body" sz="quarter" idx="14" hasCustomPrompt="1"/>
          </p:nvPr>
        </p:nvSpPr>
        <p:spPr>
          <a:xfrm>
            <a:off x="268779" y="6244677"/>
            <a:ext cx="5633258" cy="352821"/>
          </a:xfrm>
        </p:spPr>
        <p:txBody>
          <a:bodyPr>
            <a:normAutofit/>
          </a:bodyPr>
          <a:lstStyle>
            <a:lvl1pPr marL="0" indent="0">
              <a:buFontTx/>
              <a:buNone/>
              <a:defRPr sz="1800">
                <a:latin typeface="+mn-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Datum</a:t>
            </a:r>
            <a:endParaRPr lang="en-NL" dirty="0"/>
          </a:p>
        </p:txBody>
      </p:sp>
    </p:spTree>
    <p:extLst>
      <p:ext uri="{BB962C8B-B14F-4D97-AF65-F5344CB8AC3E}">
        <p14:creationId xmlns:p14="http://schemas.microsoft.com/office/powerpoint/2010/main" val="22049985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D3FFA9-3853-4BDF-8852-6274D926D2C8}"/>
              </a:ext>
            </a:extLst>
          </p:cNvPr>
          <p:cNvSpPr>
            <a:spLocks noGrp="1"/>
          </p:cNvSpPr>
          <p:nvPr>
            <p:ph type="title"/>
          </p:nvPr>
        </p:nvSpPr>
        <p:spPr>
          <a:xfrm>
            <a:off x="839788" y="365125"/>
            <a:ext cx="10515600" cy="1325563"/>
          </a:xfrm>
        </p:spPr>
        <p:txBody>
          <a:bodyPr/>
          <a:lstStyle/>
          <a:p>
            <a:r>
              <a:rPr lang="en-US"/>
              <a:t>Click to edit Master title style</a:t>
            </a:r>
            <a:endParaRPr lang="en-NL" dirty="0"/>
          </a:p>
        </p:txBody>
      </p:sp>
      <p:sp>
        <p:nvSpPr>
          <p:cNvPr id="3" name="Tijdelijke aanduiding voor tekst 2">
            <a:extLst>
              <a:ext uri="{FF2B5EF4-FFF2-40B4-BE49-F238E27FC236}">
                <a16:creationId xmlns:a16="http://schemas.microsoft.com/office/drawing/2014/main" id="{6EB21C87-3C41-4991-AFBE-B46602337E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Tijdelijke aanduiding voor inhoud 3">
            <a:extLst>
              <a:ext uri="{FF2B5EF4-FFF2-40B4-BE49-F238E27FC236}">
                <a16:creationId xmlns:a16="http://schemas.microsoft.com/office/drawing/2014/main" id="{0E5F36DC-37FA-4FDC-AA6A-6768DF5986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Tijdelijke aanduiding voor tekst 4">
            <a:extLst>
              <a:ext uri="{FF2B5EF4-FFF2-40B4-BE49-F238E27FC236}">
                <a16:creationId xmlns:a16="http://schemas.microsoft.com/office/drawing/2014/main" id="{D8E1C678-1091-4902-A9E8-B029840A9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Tijdelijke aanduiding voor inhoud 5">
            <a:extLst>
              <a:ext uri="{FF2B5EF4-FFF2-40B4-BE49-F238E27FC236}">
                <a16:creationId xmlns:a16="http://schemas.microsoft.com/office/drawing/2014/main" id="{4DF37152-9154-4F80-97C8-7E1CDF638F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7" name="Tijdelijke aanduiding voor datum 6">
            <a:extLst>
              <a:ext uri="{FF2B5EF4-FFF2-40B4-BE49-F238E27FC236}">
                <a16:creationId xmlns:a16="http://schemas.microsoft.com/office/drawing/2014/main" id="{D393C933-BE66-44A8-9872-370E248B2996}"/>
              </a:ext>
            </a:extLst>
          </p:cNvPr>
          <p:cNvSpPr>
            <a:spLocks noGrp="1"/>
          </p:cNvSpPr>
          <p:nvPr>
            <p:ph type="dt" sz="half" idx="10"/>
          </p:nvPr>
        </p:nvSpPr>
        <p:spPr/>
        <p:txBody>
          <a:bodyPr/>
          <a:lstStyle/>
          <a:p>
            <a:fld id="{55DAE4B6-489B-4B4B-AE8A-A27769488260}" type="datetimeFigureOut">
              <a:rPr lang="en-NL" smtClean="0"/>
              <a:t>01/29/2025</a:t>
            </a:fld>
            <a:endParaRPr lang="en-NL"/>
          </a:p>
        </p:txBody>
      </p:sp>
      <p:sp>
        <p:nvSpPr>
          <p:cNvPr id="8" name="Tijdelijke aanduiding voor voettekst 7">
            <a:extLst>
              <a:ext uri="{FF2B5EF4-FFF2-40B4-BE49-F238E27FC236}">
                <a16:creationId xmlns:a16="http://schemas.microsoft.com/office/drawing/2014/main" id="{4F9D7F3E-1B30-4CDE-9578-41F7D0195B16}"/>
              </a:ext>
            </a:extLst>
          </p:cNvPr>
          <p:cNvSpPr>
            <a:spLocks noGrp="1"/>
          </p:cNvSpPr>
          <p:nvPr>
            <p:ph type="ftr" sz="quarter" idx="11"/>
          </p:nvPr>
        </p:nvSpPr>
        <p:spPr/>
        <p:txBody>
          <a:bodyPr/>
          <a:lstStyle/>
          <a:p>
            <a:endParaRPr lang="en-NL"/>
          </a:p>
        </p:txBody>
      </p:sp>
      <p:sp>
        <p:nvSpPr>
          <p:cNvPr id="9" name="Tijdelijke aanduiding voor dianummer 8">
            <a:extLst>
              <a:ext uri="{FF2B5EF4-FFF2-40B4-BE49-F238E27FC236}">
                <a16:creationId xmlns:a16="http://schemas.microsoft.com/office/drawing/2014/main" id="{8EEBF4BC-79D8-40C6-AFCD-92FCC87E37CA}"/>
              </a:ext>
            </a:extLst>
          </p:cNvPr>
          <p:cNvSpPr>
            <a:spLocks noGrp="1"/>
          </p:cNvSpPr>
          <p:nvPr>
            <p:ph type="sldNum" sz="quarter" idx="12"/>
          </p:nvPr>
        </p:nvSpPr>
        <p:spPr/>
        <p:txBody>
          <a:bodyPr/>
          <a:lstStyle/>
          <a:p>
            <a:fld id="{D75DF39B-91D7-4A80-A9EF-F57CC8B70621}" type="slidenum">
              <a:rPr lang="en-NL" smtClean="0"/>
              <a:t>‹#›</a:t>
            </a:fld>
            <a:endParaRPr lang="en-NL"/>
          </a:p>
        </p:txBody>
      </p:sp>
      <p:pic>
        <p:nvPicPr>
          <p:cNvPr id="10" name="Afbeelding 9">
            <a:extLst>
              <a:ext uri="{FF2B5EF4-FFF2-40B4-BE49-F238E27FC236}">
                <a16:creationId xmlns:a16="http://schemas.microsoft.com/office/drawing/2014/main" id="{79C0E883-CBE8-4F9D-B86C-73A2816A77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63040" y="274038"/>
            <a:ext cx="1181519" cy="598797"/>
          </a:xfrm>
          <a:prstGeom prst="rect">
            <a:avLst/>
          </a:prstGeom>
        </p:spPr>
      </p:pic>
    </p:spTree>
    <p:extLst>
      <p:ext uri="{BB962C8B-B14F-4D97-AF65-F5344CB8AC3E}">
        <p14:creationId xmlns:p14="http://schemas.microsoft.com/office/powerpoint/2010/main" val="34923808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F78349-B029-47D7-9EB0-C7D487F76163}"/>
              </a:ext>
            </a:extLst>
          </p:cNvPr>
          <p:cNvSpPr>
            <a:spLocks noGrp="1"/>
          </p:cNvSpPr>
          <p:nvPr>
            <p:ph type="title"/>
          </p:nvPr>
        </p:nvSpPr>
        <p:spPr/>
        <p:txBody>
          <a:bodyPr/>
          <a:lstStyle/>
          <a:p>
            <a:r>
              <a:rPr lang="en-US"/>
              <a:t>Click to edit Master title style</a:t>
            </a:r>
            <a:endParaRPr lang="en-NL"/>
          </a:p>
        </p:txBody>
      </p:sp>
      <p:sp>
        <p:nvSpPr>
          <p:cNvPr id="3" name="Tijdelijke aanduiding voor datum 2">
            <a:extLst>
              <a:ext uri="{FF2B5EF4-FFF2-40B4-BE49-F238E27FC236}">
                <a16:creationId xmlns:a16="http://schemas.microsoft.com/office/drawing/2014/main" id="{844B4C31-9C4D-47E5-87DD-760048D3802D}"/>
              </a:ext>
            </a:extLst>
          </p:cNvPr>
          <p:cNvSpPr>
            <a:spLocks noGrp="1"/>
          </p:cNvSpPr>
          <p:nvPr>
            <p:ph type="dt" sz="half" idx="10"/>
          </p:nvPr>
        </p:nvSpPr>
        <p:spPr/>
        <p:txBody>
          <a:bodyPr/>
          <a:lstStyle/>
          <a:p>
            <a:fld id="{55DAE4B6-489B-4B4B-AE8A-A27769488260}" type="datetimeFigureOut">
              <a:rPr lang="en-NL" smtClean="0"/>
              <a:t>01/29/2025</a:t>
            </a:fld>
            <a:endParaRPr lang="en-NL"/>
          </a:p>
        </p:txBody>
      </p:sp>
      <p:sp>
        <p:nvSpPr>
          <p:cNvPr id="4" name="Tijdelijke aanduiding voor voettekst 3">
            <a:extLst>
              <a:ext uri="{FF2B5EF4-FFF2-40B4-BE49-F238E27FC236}">
                <a16:creationId xmlns:a16="http://schemas.microsoft.com/office/drawing/2014/main" id="{BA255C88-5E17-45BD-9ABE-A5734120E135}"/>
              </a:ext>
            </a:extLst>
          </p:cNvPr>
          <p:cNvSpPr>
            <a:spLocks noGrp="1"/>
          </p:cNvSpPr>
          <p:nvPr>
            <p:ph type="ftr" sz="quarter" idx="11"/>
          </p:nvPr>
        </p:nvSpPr>
        <p:spPr/>
        <p:txBody>
          <a:bodyPr/>
          <a:lstStyle/>
          <a:p>
            <a:endParaRPr lang="en-NL"/>
          </a:p>
        </p:txBody>
      </p:sp>
      <p:sp>
        <p:nvSpPr>
          <p:cNvPr id="5" name="Tijdelijke aanduiding voor dianummer 4">
            <a:extLst>
              <a:ext uri="{FF2B5EF4-FFF2-40B4-BE49-F238E27FC236}">
                <a16:creationId xmlns:a16="http://schemas.microsoft.com/office/drawing/2014/main" id="{51E7C670-AA2C-44EF-A8A3-AE17C372150F}"/>
              </a:ext>
            </a:extLst>
          </p:cNvPr>
          <p:cNvSpPr>
            <a:spLocks noGrp="1"/>
          </p:cNvSpPr>
          <p:nvPr>
            <p:ph type="sldNum" sz="quarter" idx="12"/>
          </p:nvPr>
        </p:nvSpPr>
        <p:spPr/>
        <p:txBody>
          <a:bodyPr/>
          <a:lstStyle/>
          <a:p>
            <a:fld id="{D75DF39B-91D7-4A80-A9EF-F57CC8B70621}" type="slidenum">
              <a:rPr lang="en-NL" smtClean="0"/>
              <a:t>‹#›</a:t>
            </a:fld>
            <a:endParaRPr lang="en-NL"/>
          </a:p>
        </p:txBody>
      </p:sp>
      <p:pic>
        <p:nvPicPr>
          <p:cNvPr id="6" name="Afbeelding 5">
            <a:extLst>
              <a:ext uri="{FF2B5EF4-FFF2-40B4-BE49-F238E27FC236}">
                <a16:creationId xmlns:a16="http://schemas.microsoft.com/office/drawing/2014/main" id="{70E6A765-9753-401A-9959-66B42B963F1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63040" y="274038"/>
            <a:ext cx="1181519" cy="598797"/>
          </a:xfrm>
          <a:prstGeom prst="rect">
            <a:avLst/>
          </a:prstGeom>
        </p:spPr>
      </p:pic>
    </p:spTree>
    <p:extLst>
      <p:ext uri="{BB962C8B-B14F-4D97-AF65-F5344CB8AC3E}">
        <p14:creationId xmlns:p14="http://schemas.microsoft.com/office/powerpoint/2010/main" val="20222788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F3E15CBE-763B-455F-9B7C-242C2129BA5A}"/>
              </a:ext>
            </a:extLst>
          </p:cNvPr>
          <p:cNvSpPr>
            <a:spLocks noGrp="1"/>
          </p:cNvSpPr>
          <p:nvPr>
            <p:ph type="dt" sz="half" idx="10"/>
          </p:nvPr>
        </p:nvSpPr>
        <p:spPr/>
        <p:txBody>
          <a:bodyPr/>
          <a:lstStyle/>
          <a:p>
            <a:fld id="{55DAE4B6-489B-4B4B-AE8A-A27769488260}" type="datetimeFigureOut">
              <a:rPr lang="en-NL" smtClean="0"/>
              <a:t>01/29/2025</a:t>
            </a:fld>
            <a:endParaRPr lang="en-NL"/>
          </a:p>
        </p:txBody>
      </p:sp>
      <p:sp>
        <p:nvSpPr>
          <p:cNvPr id="3" name="Tijdelijke aanduiding voor voettekst 2">
            <a:extLst>
              <a:ext uri="{FF2B5EF4-FFF2-40B4-BE49-F238E27FC236}">
                <a16:creationId xmlns:a16="http://schemas.microsoft.com/office/drawing/2014/main" id="{13A1F112-BBF1-4ED7-973B-5AFA19A036E1}"/>
              </a:ext>
            </a:extLst>
          </p:cNvPr>
          <p:cNvSpPr>
            <a:spLocks noGrp="1"/>
          </p:cNvSpPr>
          <p:nvPr>
            <p:ph type="ftr" sz="quarter" idx="11"/>
          </p:nvPr>
        </p:nvSpPr>
        <p:spPr/>
        <p:txBody>
          <a:bodyPr/>
          <a:lstStyle/>
          <a:p>
            <a:endParaRPr lang="en-NL"/>
          </a:p>
        </p:txBody>
      </p:sp>
      <p:sp>
        <p:nvSpPr>
          <p:cNvPr id="4" name="Tijdelijke aanduiding voor dianummer 3">
            <a:extLst>
              <a:ext uri="{FF2B5EF4-FFF2-40B4-BE49-F238E27FC236}">
                <a16:creationId xmlns:a16="http://schemas.microsoft.com/office/drawing/2014/main" id="{AA2C691C-3E6E-4A21-8057-F5504CFC2C53}"/>
              </a:ext>
            </a:extLst>
          </p:cNvPr>
          <p:cNvSpPr>
            <a:spLocks noGrp="1"/>
          </p:cNvSpPr>
          <p:nvPr>
            <p:ph type="sldNum" sz="quarter" idx="12"/>
          </p:nvPr>
        </p:nvSpPr>
        <p:spPr/>
        <p:txBody>
          <a:bodyPr/>
          <a:lstStyle/>
          <a:p>
            <a:fld id="{D75DF39B-91D7-4A80-A9EF-F57CC8B70621}" type="slidenum">
              <a:rPr lang="en-NL" smtClean="0"/>
              <a:t>‹#›</a:t>
            </a:fld>
            <a:endParaRPr lang="en-NL"/>
          </a:p>
        </p:txBody>
      </p:sp>
      <p:pic>
        <p:nvPicPr>
          <p:cNvPr id="5" name="Afbeelding 4">
            <a:extLst>
              <a:ext uri="{FF2B5EF4-FFF2-40B4-BE49-F238E27FC236}">
                <a16:creationId xmlns:a16="http://schemas.microsoft.com/office/drawing/2014/main" id="{CDEE8420-E216-4B73-8980-CDAD19A83CC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63040" y="274038"/>
            <a:ext cx="1181519" cy="598797"/>
          </a:xfrm>
          <a:prstGeom prst="rect">
            <a:avLst/>
          </a:prstGeom>
        </p:spPr>
      </p:pic>
    </p:spTree>
    <p:extLst>
      <p:ext uri="{BB962C8B-B14F-4D97-AF65-F5344CB8AC3E}">
        <p14:creationId xmlns:p14="http://schemas.microsoft.com/office/powerpoint/2010/main" val="38740292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18119F-F38B-487F-8058-DBF40A8907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Tijdelijke aanduiding voor inhoud 2">
            <a:extLst>
              <a:ext uri="{FF2B5EF4-FFF2-40B4-BE49-F238E27FC236}">
                <a16:creationId xmlns:a16="http://schemas.microsoft.com/office/drawing/2014/main" id="{83F30479-84D5-4A2A-AF0E-DB7BFB0925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ijdelijke aanduiding voor tekst 3">
            <a:extLst>
              <a:ext uri="{FF2B5EF4-FFF2-40B4-BE49-F238E27FC236}">
                <a16:creationId xmlns:a16="http://schemas.microsoft.com/office/drawing/2014/main" id="{B4718CDF-90D0-469B-85AB-AED7A3DF9A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ijdelijke aanduiding voor datum 4">
            <a:extLst>
              <a:ext uri="{FF2B5EF4-FFF2-40B4-BE49-F238E27FC236}">
                <a16:creationId xmlns:a16="http://schemas.microsoft.com/office/drawing/2014/main" id="{89C20906-67C1-494C-9DF0-B864D326FEF3}"/>
              </a:ext>
            </a:extLst>
          </p:cNvPr>
          <p:cNvSpPr>
            <a:spLocks noGrp="1"/>
          </p:cNvSpPr>
          <p:nvPr>
            <p:ph type="dt" sz="half" idx="10"/>
          </p:nvPr>
        </p:nvSpPr>
        <p:spPr/>
        <p:txBody>
          <a:bodyPr/>
          <a:lstStyle/>
          <a:p>
            <a:fld id="{55DAE4B6-489B-4B4B-AE8A-A27769488260}" type="datetimeFigureOut">
              <a:rPr lang="en-NL" smtClean="0"/>
              <a:t>01/29/2025</a:t>
            </a:fld>
            <a:endParaRPr lang="en-NL"/>
          </a:p>
        </p:txBody>
      </p:sp>
      <p:sp>
        <p:nvSpPr>
          <p:cNvPr id="6" name="Tijdelijke aanduiding voor voettekst 5">
            <a:extLst>
              <a:ext uri="{FF2B5EF4-FFF2-40B4-BE49-F238E27FC236}">
                <a16:creationId xmlns:a16="http://schemas.microsoft.com/office/drawing/2014/main" id="{EEFAC4D6-004B-4E87-99EE-C625BC3D628D}"/>
              </a:ext>
            </a:extLst>
          </p:cNvPr>
          <p:cNvSpPr>
            <a:spLocks noGrp="1"/>
          </p:cNvSpPr>
          <p:nvPr>
            <p:ph type="ftr" sz="quarter" idx="11"/>
          </p:nvPr>
        </p:nvSpPr>
        <p:spPr/>
        <p:txBody>
          <a:bodyPr/>
          <a:lstStyle/>
          <a:p>
            <a:endParaRPr lang="en-NL"/>
          </a:p>
        </p:txBody>
      </p:sp>
      <p:sp>
        <p:nvSpPr>
          <p:cNvPr id="7" name="Tijdelijke aanduiding voor dianummer 6">
            <a:extLst>
              <a:ext uri="{FF2B5EF4-FFF2-40B4-BE49-F238E27FC236}">
                <a16:creationId xmlns:a16="http://schemas.microsoft.com/office/drawing/2014/main" id="{356D6C6E-05E6-4112-A865-7C3468F1B881}"/>
              </a:ext>
            </a:extLst>
          </p:cNvPr>
          <p:cNvSpPr>
            <a:spLocks noGrp="1"/>
          </p:cNvSpPr>
          <p:nvPr>
            <p:ph type="sldNum" sz="quarter" idx="12"/>
          </p:nvPr>
        </p:nvSpPr>
        <p:spPr/>
        <p:txBody>
          <a:bodyPr/>
          <a:lstStyle/>
          <a:p>
            <a:fld id="{D75DF39B-91D7-4A80-A9EF-F57CC8B70621}" type="slidenum">
              <a:rPr lang="en-NL" smtClean="0"/>
              <a:t>‹#›</a:t>
            </a:fld>
            <a:endParaRPr lang="en-NL"/>
          </a:p>
        </p:txBody>
      </p:sp>
      <p:pic>
        <p:nvPicPr>
          <p:cNvPr id="8" name="Afbeelding 7">
            <a:extLst>
              <a:ext uri="{FF2B5EF4-FFF2-40B4-BE49-F238E27FC236}">
                <a16:creationId xmlns:a16="http://schemas.microsoft.com/office/drawing/2014/main" id="{704A28FD-1CD3-485B-8F35-07169CF568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63040" y="274038"/>
            <a:ext cx="1181519" cy="598797"/>
          </a:xfrm>
          <a:prstGeom prst="rect">
            <a:avLst/>
          </a:prstGeom>
        </p:spPr>
      </p:pic>
    </p:spTree>
    <p:extLst>
      <p:ext uri="{BB962C8B-B14F-4D97-AF65-F5344CB8AC3E}">
        <p14:creationId xmlns:p14="http://schemas.microsoft.com/office/powerpoint/2010/main" val="11626148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FC1726-4D18-408C-8262-109D2BB61E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Tijdelijke aanduiding voor afbeelding 2">
            <a:extLst>
              <a:ext uri="{FF2B5EF4-FFF2-40B4-BE49-F238E27FC236}">
                <a16:creationId xmlns:a16="http://schemas.microsoft.com/office/drawing/2014/main" id="{70093B78-F711-4AE4-9BD9-13C53FE384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NL"/>
          </a:p>
        </p:txBody>
      </p:sp>
      <p:sp>
        <p:nvSpPr>
          <p:cNvPr id="4" name="Tijdelijke aanduiding voor tekst 3">
            <a:extLst>
              <a:ext uri="{FF2B5EF4-FFF2-40B4-BE49-F238E27FC236}">
                <a16:creationId xmlns:a16="http://schemas.microsoft.com/office/drawing/2014/main" id="{BA5B62DD-1AB4-4F13-9033-6C4BF0A596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ijdelijke aanduiding voor datum 4">
            <a:extLst>
              <a:ext uri="{FF2B5EF4-FFF2-40B4-BE49-F238E27FC236}">
                <a16:creationId xmlns:a16="http://schemas.microsoft.com/office/drawing/2014/main" id="{BE803422-9864-4D63-93FA-02AAC937DF9C}"/>
              </a:ext>
            </a:extLst>
          </p:cNvPr>
          <p:cNvSpPr>
            <a:spLocks noGrp="1"/>
          </p:cNvSpPr>
          <p:nvPr>
            <p:ph type="dt" sz="half" idx="10"/>
          </p:nvPr>
        </p:nvSpPr>
        <p:spPr/>
        <p:txBody>
          <a:bodyPr/>
          <a:lstStyle/>
          <a:p>
            <a:fld id="{55DAE4B6-489B-4B4B-AE8A-A27769488260}" type="datetimeFigureOut">
              <a:rPr lang="en-NL" smtClean="0"/>
              <a:t>01/29/2025</a:t>
            </a:fld>
            <a:endParaRPr lang="en-NL"/>
          </a:p>
        </p:txBody>
      </p:sp>
      <p:sp>
        <p:nvSpPr>
          <p:cNvPr id="6" name="Tijdelijke aanduiding voor voettekst 5">
            <a:extLst>
              <a:ext uri="{FF2B5EF4-FFF2-40B4-BE49-F238E27FC236}">
                <a16:creationId xmlns:a16="http://schemas.microsoft.com/office/drawing/2014/main" id="{2293EDF2-544B-4880-BFC1-B1F7956320ED}"/>
              </a:ext>
            </a:extLst>
          </p:cNvPr>
          <p:cNvSpPr>
            <a:spLocks noGrp="1"/>
          </p:cNvSpPr>
          <p:nvPr>
            <p:ph type="ftr" sz="quarter" idx="11"/>
          </p:nvPr>
        </p:nvSpPr>
        <p:spPr/>
        <p:txBody>
          <a:bodyPr/>
          <a:lstStyle/>
          <a:p>
            <a:endParaRPr lang="en-NL"/>
          </a:p>
        </p:txBody>
      </p:sp>
      <p:sp>
        <p:nvSpPr>
          <p:cNvPr id="7" name="Tijdelijke aanduiding voor dianummer 6">
            <a:extLst>
              <a:ext uri="{FF2B5EF4-FFF2-40B4-BE49-F238E27FC236}">
                <a16:creationId xmlns:a16="http://schemas.microsoft.com/office/drawing/2014/main" id="{8258A2AC-7692-4B10-87DA-3F616F742E76}"/>
              </a:ext>
            </a:extLst>
          </p:cNvPr>
          <p:cNvSpPr>
            <a:spLocks noGrp="1"/>
          </p:cNvSpPr>
          <p:nvPr>
            <p:ph type="sldNum" sz="quarter" idx="12"/>
          </p:nvPr>
        </p:nvSpPr>
        <p:spPr/>
        <p:txBody>
          <a:bodyPr/>
          <a:lstStyle/>
          <a:p>
            <a:fld id="{D75DF39B-91D7-4A80-A9EF-F57CC8B70621}" type="slidenum">
              <a:rPr lang="en-NL" smtClean="0"/>
              <a:t>‹#›</a:t>
            </a:fld>
            <a:endParaRPr lang="en-NL"/>
          </a:p>
        </p:txBody>
      </p:sp>
      <p:pic>
        <p:nvPicPr>
          <p:cNvPr id="8" name="Afbeelding 7">
            <a:extLst>
              <a:ext uri="{FF2B5EF4-FFF2-40B4-BE49-F238E27FC236}">
                <a16:creationId xmlns:a16="http://schemas.microsoft.com/office/drawing/2014/main" id="{B4E0F19E-BC50-4A62-A244-D9191E2EED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63040" y="274038"/>
            <a:ext cx="1181519" cy="598797"/>
          </a:xfrm>
          <a:prstGeom prst="rect">
            <a:avLst/>
          </a:prstGeom>
        </p:spPr>
      </p:pic>
    </p:spTree>
    <p:extLst>
      <p:ext uri="{BB962C8B-B14F-4D97-AF65-F5344CB8AC3E}">
        <p14:creationId xmlns:p14="http://schemas.microsoft.com/office/powerpoint/2010/main" val="11737048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507957-319D-4EE8-9CEF-FBE95DDECC42}"/>
              </a:ext>
            </a:extLst>
          </p:cNvPr>
          <p:cNvSpPr>
            <a:spLocks noGrp="1"/>
          </p:cNvSpPr>
          <p:nvPr>
            <p:ph type="title"/>
          </p:nvPr>
        </p:nvSpPr>
        <p:spPr/>
        <p:txBody>
          <a:bodyPr/>
          <a:lstStyle/>
          <a:p>
            <a:r>
              <a:rPr lang="en-US"/>
              <a:t>Click to edit Master title style</a:t>
            </a:r>
            <a:endParaRPr lang="en-NL"/>
          </a:p>
        </p:txBody>
      </p:sp>
      <p:sp>
        <p:nvSpPr>
          <p:cNvPr id="3" name="Tijdelijke aanduiding voor verticale tekst 2">
            <a:extLst>
              <a:ext uri="{FF2B5EF4-FFF2-40B4-BE49-F238E27FC236}">
                <a16:creationId xmlns:a16="http://schemas.microsoft.com/office/drawing/2014/main" id="{EAF03911-66DB-41B6-9C3E-565F094791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ijdelijke aanduiding voor datum 3">
            <a:extLst>
              <a:ext uri="{FF2B5EF4-FFF2-40B4-BE49-F238E27FC236}">
                <a16:creationId xmlns:a16="http://schemas.microsoft.com/office/drawing/2014/main" id="{0ADBF119-A901-48AD-852E-BC950B9A53D0}"/>
              </a:ext>
            </a:extLst>
          </p:cNvPr>
          <p:cNvSpPr>
            <a:spLocks noGrp="1"/>
          </p:cNvSpPr>
          <p:nvPr>
            <p:ph type="dt" sz="half" idx="10"/>
          </p:nvPr>
        </p:nvSpPr>
        <p:spPr/>
        <p:txBody>
          <a:bodyPr/>
          <a:lstStyle/>
          <a:p>
            <a:fld id="{55DAE4B6-489B-4B4B-AE8A-A27769488260}" type="datetimeFigureOut">
              <a:rPr lang="en-NL" smtClean="0"/>
              <a:t>01/29/2025</a:t>
            </a:fld>
            <a:endParaRPr lang="en-NL"/>
          </a:p>
        </p:txBody>
      </p:sp>
      <p:sp>
        <p:nvSpPr>
          <p:cNvPr id="5" name="Tijdelijke aanduiding voor voettekst 4">
            <a:extLst>
              <a:ext uri="{FF2B5EF4-FFF2-40B4-BE49-F238E27FC236}">
                <a16:creationId xmlns:a16="http://schemas.microsoft.com/office/drawing/2014/main" id="{E89C9F42-2449-456A-93B5-1605071DCA7D}"/>
              </a:ext>
            </a:extLst>
          </p:cNvPr>
          <p:cNvSpPr>
            <a:spLocks noGrp="1"/>
          </p:cNvSpPr>
          <p:nvPr>
            <p:ph type="ftr" sz="quarter" idx="11"/>
          </p:nvPr>
        </p:nvSpPr>
        <p:spPr/>
        <p:txBody>
          <a:bodyPr/>
          <a:lstStyle/>
          <a:p>
            <a:endParaRPr lang="en-NL"/>
          </a:p>
        </p:txBody>
      </p:sp>
      <p:sp>
        <p:nvSpPr>
          <p:cNvPr id="6" name="Tijdelijke aanduiding voor dianummer 5">
            <a:extLst>
              <a:ext uri="{FF2B5EF4-FFF2-40B4-BE49-F238E27FC236}">
                <a16:creationId xmlns:a16="http://schemas.microsoft.com/office/drawing/2014/main" id="{ABE21560-4D01-4270-9BE4-FB16A70C5D5E}"/>
              </a:ext>
            </a:extLst>
          </p:cNvPr>
          <p:cNvSpPr>
            <a:spLocks noGrp="1"/>
          </p:cNvSpPr>
          <p:nvPr>
            <p:ph type="sldNum" sz="quarter" idx="12"/>
          </p:nvPr>
        </p:nvSpPr>
        <p:spPr/>
        <p:txBody>
          <a:bodyPr/>
          <a:lstStyle/>
          <a:p>
            <a:fld id="{D75DF39B-91D7-4A80-A9EF-F57CC8B70621}" type="slidenum">
              <a:rPr lang="en-NL" smtClean="0"/>
              <a:t>‹#›</a:t>
            </a:fld>
            <a:endParaRPr lang="en-NL"/>
          </a:p>
        </p:txBody>
      </p:sp>
      <p:pic>
        <p:nvPicPr>
          <p:cNvPr id="7" name="Afbeelding 6">
            <a:extLst>
              <a:ext uri="{FF2B5EF4-FFF2-40B4-BE49-F238E27FC236}">
                <a16:creationId xmlns:a16="http://schemas.microsoft.com/office/drawing/2014/main" id="{73D34B65-F332-4952-9105-860562A6314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63040" y="274038"/>
            <a:ext cx="1181519" cy="598797"/>
          </a:xfrm>
          <a:prstGeom prst="rect">
            <a:avLst/>
          </a:prstGeom>
        </p:spPr>
      </p:pic>
    </p:spTree>
    <p:extLst>
      <p:ext uri="{BB962C8B-B14F-4D97-AF65-F5344CB8AC3E}">
        <p14:creationId xmlns:p14="http://schemas.microsoft.com/office/powerpoint/2010/main" val="15533721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C078CA82-7151-45B0-B59E-546E427A5F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L"/>
          </a:p>
        </p:txBody>
      </p:sp>
      <p:sp>
        <p:nvSpPr>
          <p:cNvPr id="3" name="Tijdelijke aanduiding voor verticale tekst 2">
            <a:extLst>
              <a:ext uri="{FF2B5EF4-FFF2-40B4-BE49-F238E27FC236}">
                <a16:creationId xmlns:a16="http://schemas.microsoft.com/office/drawing/2014/main" id="{BD0B31DA-380A-40D4-BC61-A8671FC2DB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ijdelijke aanduiding voor datum 3">
            <a:extLst>
              <a:ext uri="{FF2B5EF4-FFF2-40B4-BE49-F238E27FC236}">
                <a16:creationId xmlns:a16="http://schemas.microsoft.com/office/drawing/2014/main" id="{54988CE6-1E5B-47CE-9DCB-BE4E0DB74C5D}"/>
              </a:ext>
            </a:extLst>
          </p:cNvPr>
          <p:cNvSpPr>
            <a:spLocks noGrp="1"/>
          </p:cNvSpPr>
          <p:nvPr>
            <p:ph type="dt" sz="half" idx="10"/>
          </p:nvPr>
        </p:nvSpPr>
        <p:spPr/>
        <p:txBody>
          <a:bodyPr/>
          <a:lstStyle/>
          <a:p>
            <a:fld id="{55DAE4B6-489B-4B4B-AE8A-A27769488260}" type="datetimeFigureOut">
              <a:rPr lang="en-NL" smtClean="0"/>
              <a:t>01/29/2025</a:t>
            </a:fld>
            <a:endParaRPr lang="en-NL"/>
          </a:p>
        </p:txBody>
      </p:sp>
      <p:sp>
        <p:nvSpPr>
          <p:cNvPr id="5" name="Tijdelijke aanduiding voor voettekst 4">
            <a:extLst>
              <a:ext uri="{FF2B5EF4-FFF2-40B4-BE49-F238E27FC236}">
                <a16:creationId xmlns:a16="http://schemas.microsoft.com/office/drawing/2014/main" id="{312397EC-3BA7-402B-B552-C10D952D4820}"/>
              </a:ext>
            </a:extLst>
          </p:cNvPr>
          <p:cNvSpPr>
            <a:spLocks noGrp="1"/>
          </p:cNvSpPr>
          <p:nvPr>
            <p:ph type="ftr" sz="quarter" idx="11"/>
          </p:nvPr>
        </p:nvSpPr>
        <p:spPr/>
        <p:txBody>
          <a:bodyPr/>
          <a:lstStyle/>
          <a:p>
            <a:endParaRPr lang="en-NL"/>
          </a:p>
        </p:txBody>
      </p:sp>
      <p:sp>
        <p:nvSpPr>
          <p:cNvPr id="6" name="Tijdelijke aanduiding voor dianummer 5">
            <a:extLst>
              <a:ext uri="{FF2B5EF4-FFF2-40B4-BE49-F238E27FC236}">
                <a16:creationId xmlns:a16="http://schemas.microsoft.com/office/drawing/2014/main" id="{53BCBFB6-B12C-4D8B-9F2D-485FE0CF2304}"/>
              </a:ext>
            </a:extLst>
          </p:cNvPr>
          <p:cNvSpPr>
            <a:spLocks noGrp="1"/>
          </p:cNvSpPr>
          <p:nvPr>
            <p:ph type="sldNum" sz="quarter" idx="12"/>
          </p:nvPr>
        </p:nvSpPr>
        <p:spPr/>
        <p:txBody>
          <a:bodyPr/>
          <a:lstStyle/>
          <a:p>
            <a:fld id="{D75DF39B-91D7-4A80-A9EF-F57CC8B70621}" type="slidenum">
              <a:rPr lang="en-NL" smtClean="0"/>
              <a:t>‹#›</a:t>
            </a:fld>
            <a:endParaRPr lang="en-NL"/>
          </a:p>
        </p:txBody>
      </p:sp>
      <p:pic>
        <p:nvPicPr>
          <p:cNvPr id="7" name="Afbeelding 6">
            <a:extLst>
              <a:ext uri="{FF2B5EF4-FFF2-40B4-BE49-F238E27FC236}">
                <a16:creationId xmlns:a16="http://schemas.microsoft.com/office/drawing/2014/main" id="{854E10B6-7354-48AC-B73A-F020C55399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63040" y="274038"/>
            <a:ext cx="1181519" cy="598797"/>
          </a:xfrm>
          <a:prstGeom prst="rect">
            <a:avLst/>
          </a:prstGeom>
        </p:spPr>
      </p:pic>
    </p:spTree>
    <p:extLst>
      <p:ext uri="{BB962C8B-B14F-4D97-AF65-F5344CB8AC3E}">
        <p14:creationId xmlns:p14="http://schemas.microsoft.com/office/powerpoint/2010/main" val="28601479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540074-12EB-4CD8-BD44-F3FCE9D62C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dirty="0"/>
          </a:p>
        </p:txBody>
      </p:sp>
      <p:sp>
        <p:nvSpPr>
          <p:cNvPr id="3" name="Ondertitel 2">
            <a:extLst>
              <a:ext uri="{FF2B5EF4-FFF2-40B4-BE49-F238E27FC236}">
                <a16:creationId xmlns:a16="http://schemas.microsoft.com/office/drawing/2014/main" id="{2DB1E46F-5D10-4CFB-8C53-BCFC8A4AF7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4" name="Tijdelijke aanduiding voor datum 3">
            <a:extLst>
              <a:ext uri="{FF2B5EF4-FFF2-40B4-BE49-F238E27FC236}">
                <a16:creationId xmlns:a16="http://schemas.microsoft.com/office/drawing/2014/main" id="{33035AED-9F0C-41D0-A848-591BACFA4EF1}"/>
              </a:ext>
            </a:extLst>
          </p:cNvPr>
          <p:cNvSpPr>
            <a:spLocks noGrp="1"/>
          </p:cNvSpPr>
          <p:nvPr>
            <p:ph type="dt" sz="half" idx="10"/>
          </p:nvPr>
        </p:nvSpPr>
        <p:spPr/>
        <p:txBody>
          <a:bodyPr/>
          <a:lstStyle/>
          <a:p>
            <a:fld id="{55DAE4B6-489B-4B4B-AE8A-A27769488260}" type="datetimeFigureOut">
              <a:rPr lang="en-NL" smtClean="0"/>
              <a:t>01/29/2025</a:t>
            </a:fld>
            <a:endParaRPr lang="en-NL"/>
          </a:p>
        </p:txBody>
      </p:sp>
      <p:sp>
        <p:nvSpPr>
          <p:cNvPr id="5" name="Tijdelijke aanduiding voor voettekst 4">
            <a:extLst>
              <a:ext uri="{FF2B5EF4-FFF2-40B4-BE49-F238E27FC236}">
                <a16:creationId xmlns:a16="http://schemas.microsoft.com/office/drawing/2014/main" id="{1DBA1C85-5150-4A3E-AA36-75E62DC9C261}"/>
              </a:ext>
            </a:extLst>
          </p:cNvPr>
          <p:cNvSpPr>
            <a:spLocks noGrp="1"/>
          </p:cNvSpPr>
          <p:nvPr>
            <p:ph type="ftr" sz="quarter" idx="11"/>
          </p:nvPr>
        </p:nvSpPr>
        <p:spPr/>
        <p:txBody>
          <a:bodyPr/>
          <a:lstStyle/>
          <a:p>
            <a:endParaRPr lang="en-NL"/>
          </a:p>
        </p:txBody>
      </p:sp>
      <p:sp>
        <p:nvSpPr>
          <p:cNvPr id="6" name="Tijdelijke aanduiding voor dianummer 5">
            <a:extLst>
              <a:ext uri="{FF2B5EF4-FFF2-40B4-BE49-F238E27FC236}">
                <a16:creationId xmlns:a16="http://schemas.microsoft.com/office/drawing/2014/main" id="{83DFE127-5CFF-4B3D-A860-34B8F8BCE9C2}"/>
              </a:ext>
            </a:extLst>
          </p:cNvPr>
          <p:cNvSpPr>
            <a:spLocks noGrp="1"/>
          </p:cNvSpPr>
          <p:nvPr>
            <p:ph type="sldNum" sz="quarter" idx="12"/>
          </p:nvPr>
        </p:nvSpPr>
        <p:spPr/>
        <p:txBody>
          <a:bodyPr/>
          <a:lstStyle/>
          <a:p>
            <a:fld id="{D75DF39B-91D7-4A80-A9EF-F57CC8B70621}" type="slidenum">
              <a:rPr lang="en-NL" smtClean="0"/>
              <a:t>‹#›</a:t>
            </a:fld>
            <a:endParaRPr lang="en-NL"/>
          </a:p>
        </p:txBody>
      </p:sp>
      <p:pic>
        <p:nvPicPr>
          <p:cNvPr id="9" name="Afbeelding 8" descr="Afbeelding met object&#10;&#10;Automatisch gegenereerde beschrijving">
            <a:extLst>
              <a:ext uri="{FF2B5EF4-FFF2-40B4-BE49-F238E27FC236}">
                <a16:creationId xmlns:a16="http://schemas.microsoft.com/office/drawing/2014/main" id="{2C043078-C356-49BF-875C-B309D036ECB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53415" y="274038"/>
            <a:ext cx="1213196" cy="614850"/>
          </a:xfrm>
          <a:prstGeom prst="rect">
            <a:avLst/>
          </a:prstGeom>
        </p:spPr>
      </p:pic>
    </p:spTree>
    <p:extLst>
      <p:ext uri="{BB962C8B-B14F-4D97-AF65-F5344CB8AC3E}">
        <p14:creationId xmlns:p14="http://schemas.microsoft.com/office/powerpoint/2010/main" val="14278178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9579527C-228B-4F3D-B3CE-3FBF464F34A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35444" y="372369"/>
            <a:ext cx="2673921" cy="522250"/>
          </a:xfrm>
          <a:prstGeom prst="rect">
            <a:avLst/>
          </a:prstGeom>
        </p:spPr>
      </p:pic>
      <p:sp>
        <p:nvSpPr>
          <p:cNvPr id="13" name="Titel 12">
            <a:extLst>
              <a:ext uri="{FF2B5EF4-FFF2-40B4-BE49-F238E27FC236}">
                <a16:creationId xmlns:a16="http://schemas.microsoft.com/office/drawing/2014/main" id="{9DF5B17B-F81E-4817-9BAC-2CE7BC609F41}"/>
              </a:ext>
            </a:extLst>
          </p:cNvPr>
          <p:cNvSpPr>
            <a:spLocks noGrp="1"/>
          </p:cNvSpPr>
          <p:nvPr>
            <p:ph type="title" hasCustomPrompt="1"/>
          </p:nvPr>
        </p:nvSpPr>
        <p:spPr>
          <a:xfrm>
            <a:off x="883920" y="1737360"/>
            <a:ext cx="10424160" cy="887502"/>
          </a:xfrm>
        </p:spPr>
        <p:txBody>
          <a:bodyPr/>
          <a:lstStyle>
            <a:lvl1pPr algn="ctr">
              <a:defRPr/>
            </a:lvl1pPr>
          </a:lstStyle>
          <a:p>
            <a:r>
              <a:rPr lang="nl-NL" dirty="0"/>
              <a:t>Presentatie titel</a:t>
            </a:r>
            <a:endParaRPr lang="en-NL" dirty="0"/>
          </a:p>
        </p:txBody>
      </p:sp>
      <p:sp>
        <p:nvSpPr>
          <p:cNvPr id="20" name="Tijdelijke aanduiding voor tekst 19">
            <a:extLst>
              <a:ext uri="{FF2B5EF4-FFF2-40B4-BE49-F238E27FC236}">
                <a16:creationId xmlns:a16="http://schemas.microsoft.com/office/drawing/2014/main" id="{8234732C-4BEA-4E8C-89E9-14296CD16994}"/>
              </a:ext>
            </a:extLst>
          </p:cNvPr>
          <p:cNvSpPr>
            <a:spLocks noGrp="1"/>
          </p:cNvSpPr>
          <p:nvPr>
            <p:ph type="body" sz="quarter" idx="10" hasCustomPrompt="1"/>
          </p:nvPr>
        </p:nvSpPr>
        <p:spPr>
          <a:xfrm>
            <a:off x="883920" y="2624862"/>
            <a:ext cx="10424160" cy="558913"/>
          </a:xfrm>
        </p:spPr>
        <p:txBody>
          <a:bodyPr/>
          <a:lstStyle>
            <a:lvl1pPr marL="0" indent="0" algn="ctr">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Subtitel</a:t>
            </a:r>
            <a:endParaRPr lang="en-NL" dirty="0"/>
          </a:p>
        </p:txBody>
      </p:sp>
      <p:sp>
        <p:nvSpPr>
          <p:cNvPr id="22" name="Tijdelijke aanduiding voor tekst 21">
            <a:extLst>
              <a:ext uri="{FF2B5EF4-FFF2-40B4-BE49-F238E27FC236}">
                <a16:creationId xmlns:a16="http://schemas.microsoft.com/office/drawing/2014/main" id="{1E1AC582-85DA-48C0-9E93-ECA80F79B04D}"/>
              </a:ext>
            </a:extLst>
          </p:cNvPr>
          <p:cNvSpPr>
            <a:spLocks noGrp="1"/>
          </p:cNvSpPr>
          <p:nvPr>
            <p:ph type="body" sz="quarter" idx="11" hasCustomPrompt="1"/>
          </p:nvPr>
        </p:nvSpPr>
        <p:spPr>
          <a:xfrm>
            <a:off x="268779" y="5175143"/>
            <a:ext cx="5633258" cy="352821"/>
          </a:xfrm>
        </p:spPr>
        <p:txBody>
          <a:bodyPr>
            <a:normAutofit/>
          </a:bodyPr>
          <a:lstStyle>
            <a:lvl1pPr marL="0" indent="0">
              <a:buFontTx/>
              <a:buNone/>
              <a:defRPr sz="1800">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Jouw naam</a:t>
            </a:r>
            <a:endParaRPr lang="en-NL" dirty="0"/>
          </a:p>
        </p:txBody>
      </p:sp>
      <p:sp>
        <p:nvSpPr>
          <p:cNvPr id="23" name="Tijdelijke aanduiding voor tekst 21">
            <a:extLst>
              <a:ext uri="{FF2B5EF4-FFF2-40B4-BE49-F238E27FC236}">
                <a16:creationId xmlns:a16="http://schemas.microsoft.com/office/drawing/2014/main" id="{B1A4B10D-59D3-4793-84BF-FE837ADDEB42}"/>
              </a:ext>
            </a:extLst>
          </p:cNvPr>
          <p:cNvSpPr>
            <a:spLocks noGrp="1"/>
          </p:cNvSpPr>
          <p:nvPr>
            <p:ph type="body" sz="quarter" idx="12" hasCustomPrompt="1"/>
          </p:nvPr>
        </p:nvSpPr>
        <p:spPr>
          <a:xfrm>
            <a:off x="268779" y="5530735"/>
            <a:ext cx="5633258" cy="352821"/>
          </a:xfrm>
        </p:spPr>
        <p:txBody>
          <a:bodyPr>
            <a:normAutofit/>
          </a:bodyPr>
          <a:lstStyle>
            <a:lvl1pPr marL="0" indent="0">
              <a:buFontTx/>
              <a:buNone/>
              <a:defRPr sz="1800">
                <a:latin typeface="+mn-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Jouw functie / rol</a:t>
            </a:r>
            <a:endParaRPr lang="en-NL" dirty="0"/>
          </a:p>
        </p:txBody>
      </p:sp>
      <p:sp>
        <p:nvSpPr>
          <p:cNvPr id="24" name="Tijdelijke aanduiding voor tekst 21">
            <a:extLst>
              <a:ext uri="{FF2B5EF4-FFF2-40B4-BE49-F238E27FC236}">
                <a16:creationId xmlns:a16="http://schemas.microsoft.com/office/drawing/2014/main" id="{5603F71E-640E-4130-91CB-359F0DA19E76}"/>
              </a:ext>
            </a:extLst>
          </p:cNvPr>
          <p:cNvSpPr>
            <a:spLocks noGrp="1"/>
          </p:cNvSpPr>
          <p:nvPr>
            <p:ph type="body" sz="quarter" idx="13" hasCustomPrompt="1"/>
          </p:nvPr>
        </p:nvSpPr>
        <p:spPr>
          <a:xfrm>
            <a:off x="268779" y="5883556"/>
            <a:ext cx="5633258" cy="352821"/>
          </a:xfrm>
        </p:spPr>
        <p:txBody>
          <a:bodyPr>
            <a:normAutofit/>
          </a:bodyPr>
          <a:lstStyle>
            <a:lvl1pPr marL="0" indent="0">
              <a:buFontTx/>
              <a:buNone/>
              <a:defRPr sz="1800">
                <a:latin typeface="+mn-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Event / </a:t>
            </a:r>
            <a:r>
              <a:rPr lang="nl-NL" dirty="0" err="1"/>
              <a:t>Meetup</a:t>
            </a:r>
            <a:r>
              <a:rPr lang="nl-NL" dirty="0"/>
              <a:t> naam</a:t>
            </a:r>
            <a:endParaRPr lang="en-NL" dirty="0"/>
          </a:p>
        </p:txBody>
      </p:sp>
      <p:sp>
        <p:nvSpPr>
          <p:cNvPr id="25" name="Tijdelijke aanduiding voor tekst 21">
            <a:extLst>
              <a:ext uri="{FF2B5EF4-FFF2-40B4-BE49-F238E27FC236}">
                <a16:creationId xmlns:a16="http://schemas.microsoft.com/office/drawing/2014/main" id="{A7998DB8-0C38-494A-A3D2-D7DC4508105A}"/>
              </a:ext>
            </a:extLst>
          </p:cNvPr>
          <p:cNvSpPr>
            <a:spLocks noGrp="1"/>
          </p:cNvSpPr>
          <p:nvPr>
            <p:ph type="body" sz="quarter" idx="14" hasCustomPrompt="1"/>
          </p:nvPr>
        </p:nvSpPr>
        <p:spPr>
          <a:xfrm>
            <a:off x="268779" y="6244677"/>
            <a:ext cx="5633258" cy="352821"/>
          </a:xfrm>
        </p:spPr>
        <p:txBody>
          <a:bodyPr>
            <a:normAutofit/>
          </a:bodyPr>
          <a:lstStyle>
            <a:lvl1pPr marL="0" indent="0">
              <a:buFontTx/>
              <a:buNone/>
              <a:defRPr sz="1800">
                <a:latin typeface="+mn-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Datum</a:t>
            </a:r>
            <a:endParaRPr lang="en-NL" dirty="0"/>
          </a:p>
        </p:txBody>
      </p:sp>
    </p:spTree>
    <p:extLst>
      <p:ext uri="{BB962C8B-B14F-4D97-AF65-F5344CB8AC3E}">
        <p14:creationId xmlns:p14="http://schemas.microsoft.com/office/powerpoint/2010/main" val="42617905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D4587D-1B75-45E0-BB54-49F89A569DCD}"/>
              </a:ext>
            </a:extLst>
          </p:cNvPr>
          <p:cNvSpPr>
            <a:spLocks noGrp="1"/>
          </p:cNvSpPr>
          <p:nvPr>
            <p:ph type="title" hasCustomPrompt="1"/>
          </p:nvPr>
        </p:nvSpPr>
        <p:spPr>
          <a:xfrm>
            <a:off x="2725188" y="2053070"/>
            <a:ext cx="8628612" cy="673505"/>
          </a:xfrm>
        </p:spPr>
        <p:txBody>
          <a:bodyPr/>
          <a:lstStyle>
            <a:lvl1pPr>
              <a:defRPr/>
            </a:lvl1pPr>
          </a:lstStyle>
          <a:p>
            <a:r>
              <a:rPr lang="nl-NL" dirty="0"/>
              <a:t>Jouw naam</a:t>
            </a:r>
            <a:endParaRPr lang="en-NL" dirty="0"/>
          </a:p>
        </p:txBody>
      </p:sp>
      <p:sp>
        <p:nvSpPr>
          <p:cNvPr id="8" name="Tijdelijke aanduiding voor afbeelding 7">
            <a:extLst>
              <a:ext uri="{FF2B5EF4-FFF2-40B4-BE49-F238E27FC236}">
                <a16:creationId xmlns:a16="http://schemas.microsoft.com/office/drawing/2014/main" id="{39CA3A0C-6B83-40AA-A5A2-CA15F56E9951}"/>
              </a:ext>
            </a:extLst>
          </p:cNvPr>
          <p:cNvSpPr>
            <a:spLocks noGrp="1"/>
          </p:cNvSpPr>
          <p:nvPr>
            <p:ph type="pic" sz="quarter" idx="10" hasCustomPrompt="1"/>
          </p:nvPr>
        </p:nvSpPr>
        <p:spPr>
          <a:xfrm>
            <a:off x="838200" y="2053070"/>
            <a:ext cx="1728787" cy="2136775"/>
          </a:xfrm>
        </p:spPr>
        <p:txBody>
          <a:bodyPr/>
          <a:lstStyle>
            <a:lvl1pPr marL="0" indent="0" algn="ctr">
              <a:buFontTx/>
              <a:buNone/>
              <a:defRPr/>
            </a:lvl1pPr>
          </a:lstStyle>
          <a:p>
            <a:r>
              <a:rPr lang="en-US" dirty="0" err="1"/>
              <a:t>Profiel</a:t>
            </a:r>
            <a:r>
              <a:rPr lang="en-US" dirty="0"/>
              <a:t> </a:t>
            </a:r>
            <a:r>
              <a:rPr lang="en-US" dirty="0" err="1"/>
              <a:t>foto</a:t>
            </a:r>
            <a:endParaRPr lang="en-NL" dirty="0"/>
          </a:p>
        </p:txBody>
      </p:sp>
      <p:sp>
        <p:nvSpPr>
          <p:cNvPr id="10" name="Tijdelijke aanduiding voor tekst 9">
            <a:extLst>
              <a:ext uri="{FF2B5EF4-FFF2-40B4-BE49-F238E27FC236}">
                <a16:creationId xmlns:a16="http://schemas.microsoft.com/office/drawing/2014/main" id="{FD1336DF-38FD-4C84-8A93-441B87438B51}"/>
              </a:ext>
            </a:extLst>
          </p:cNvPr>
          <p:cNvSpPr>
            <a:spLocks noGrp="1"/>
          </p:cNvSpPr>
          <p:nvPr>
            <p:ph type="body" sz="quarter" idx="11" hasCustomPrompt="1"/>
          </p:nvPr>
        </p:nvSpPr>
        <p:spPr>
          <a:xfrm>
            <a:off x="2725187" y="2726575"/>
            <a:ext cx="8628611" cy="473999"/>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Jouw functie / rol</a:t>
            </a:r>
            <a:endParaRPr lang="en-NL" dirty="0"/>
          </a:p>
        </p:txBody>
      </p:sp>
      <p:sp>
        <p:nvSpPr>
          <p:cNvPr id="11" name="Tijdelijke aanduiding voor tekst 9">
            <a:extLst>
              <a:ext uri="{FF2B5EF4-FFF2-40B4-BE49-F238E27FC236}">
                <a16:creationId xmlns:a16="http://schemas.microsoft.com/office/drawing/2014/main" id="{300A04F1-5918-47FE-8317-63A4BAE744B5}"/>
              </a:ext>
            </a:extLst>
          </p:cNvPr>
          <p:cNvSpPr>
            <a:spLocks noGrp="1"/>
          </p:cNvSpPr>
          <p:nvPr>
            <p:ph type="body" sz="quarter" idx="12" hasCustomPrompt="1"/>
          </p:nvPr>
        </p:nvSpPr>
        <p:spPr>
          <a:xfrm>
            <a:off x="2725187" y="3200574"/>
            <a:ext cx="8628611" cy="989271"/>
          </a:xfrm>
        </p:spPr>
        <p:txBody>
          <a:bodyP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Wie ben je, wat doe je, wat zijn je </a:t>
            </a:r>
            <a:r>
              <a:rPr lang="nl-NL" dirty="0" err="1"/>
              <a:t>hobbies</a:t>
            </a:r>
            <a:r>
              <a:rPr lang="nl-NL" dirty="0"/>
              <a:t> en waarom is het zo kicken cool om bij 4DotNet te werken. Alles wat je kwijt wil om jezelf een beetje te introduceren.</a:t>
            </a:r>
            <a:endParaRPr lang="en-NL" dirty="0"/>
          </a:p>
        </p:txBody>
      </p:sp>
      <p:pic>
        <p:nvPicPr>
          <p:cNvPr id="14" name="Graphic 13">
            <a:extLst>
              <a:ext uri="{FF2B5EF4-FFF2-40B4-BE49-F238E27FC236}">
                <a16:creationId xmlns:a16="http://schemas.microsoft.com/office/drawing/2014/main" id="{2086722E-94C6-4DDA-A312-792087758B4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122" y="6352377"/>
            <a:ext cx="252000" cy="252000"/>
          </a:xfrm>
          <a:prstGeom prst="rect">
            <a:avLst/>
          </a:prstGeom>
        </p:spPr>
      </p:pic>
      <p:pic>
        <p:nvPicPr>
          <p:cNvPr id="15" name="Graphic 14">
            <a:extLst>
              <a:ext uri="{FF2B5EF4-FFF2-40B4-BE49-F238E27FC236}">
                <a16:creationId xmlns:a16="http://schemas.microsoft.com/office/drawing/2014/main" id="{2C1FB664-3D70-4598-B065-6CB775ED8BFE}"/>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5122" y="5929846"/>
            <a:ext cx="252000" cy="252000"/>
          </a:xfrm>
          <a:prstGeom prst="rect">
            <a:avLst/>
          </a:prstGeom>
        </p:spPr>
      </p:pic>
      <p:pic>
        <p:nvPicPr>
          <p:cNvPr id="16" name="Graphic 15">
            <a:extLst>
              <a:ext uri="{FF2B5EF4-FFF2-40B4-BE49-F238E27FC236}">
                <a16:creationId xmlns:a16="http://schemas.microsoft.com/office/drawing/2014/main" id="{1306C038-208D-49BA-9E27-815D35D967F4}"/>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5122" y="5545562"/>
            <a:ext cx="252000" cy="252000"/>
          </a:xfrm>
          <a:prstGeom prst="rect">
            <a:avLst/>
          </a:prstGeom>
        </p:spPr>
      </p:pic>
      <p:sp>
        <p:nvSpPr>
          <p:cNvPr id="19" name="Tijdelijke aanduiding voor tekst 18">
            <a:extLst>
              <a:ext uri="{FF2B5EF4-FFF2-40B4-BE49-F238E27FC236}">
                <a16:creationId xmlns:a16="http://schemas.microsoft.com/office/drawing/2014/main" id="{323B558C-619E-40D7-8D31-5A5678D693BD}"/>
              </a:ext>
            </a:extLst>
          </p:cNvPr>
          <p:cNvSpPr>
            <a:spLocks noGrp="1"/>
          </p:cNvSpPr>
          <p:nvPr>
            <p:ph type="body" sz="quarter" idx="13" hasCustomPrompt="1"/>
          </p:nvPr>
        </p:nvSpPr>
        <p:spPr>
          <a:xfrm>
            <a:off x="838200" y="5512806"/>
            <a:ext cx="6152804" cy="307975"/>
          </a:xfrm>
        </p:spPr>
        <p:txBody>
          <a:bodyPr>
            <a:no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Je LinkedIn handle</a:t>
            </a:r>
            <a:endParaRPr lang="en-NL" dirty="0"/>
          </a:p>
        </p:txBody>
      </p:sp>
      <p:sp>
        <p:nvSpPr>
          <p:cNvPr id="20" name="Tijdelijke aanduiding voor tekst 18">
            <a:extLst>
              <a:ext uri="{FF2B5EF4-FFF2-40B4-BE49-F238E27FC236}">
                <a16:creationId xmlns:a16="http://schemas.microsoft.com/office/drawing/2014/main" id="{C8624E08-04DF-4490-AFDA-B70E89720627}"/>
              </a:ext>
            </a:extLst>
          </p:cNvPr>
          <p:cNvSpPr>
            <a:spLocks noGrp="1"/>
          </p:cNvSpPr>
          <p:nvPr>
            <p:ph type="body" sz="quarter" idx="14" hasCustomPrompt="1"/>
          </p:nvPr>
        </p:nvSpPr>
        <p:spPr>
          <a:xfrm>
            <a:off x="838200" y="5901238"/>
            <a:ext cx="6152804" cy="307975"/>
          </a:xfrm>
        </p:spPr>
        <p:txBody>
          <a:bodyPr>
            <a:no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Je Twitter handle</a:t>
            </a:r>
            <a:endParaRPr lang="en-NL" dirty="0"/>
          </a:p>
        </p:txBody>
      </p:sp>
      <p:sp>
        <p:nvSpPr>
          <p:cNvPr id="21" name="Tijdelijke aanduiding voor tekst 18">
            <a:extLst>
              <a:ext uri="{FF2B5EF4-FFF2-40B4-BE49-F238E27FC236}">
                <a16:creationId xmlns:a16="http://schemas.microsoft.com/office/drawing/2014/main" id="{6AF0A09D-E9F0-4FD6-9E16-5CF7C75C5EC9}"/>
              </a:ext>
            </a:extLst>
          </p:cNvPr>
          <p:cNvSpPr>
            <a:spLocks noGrp="1"/>
          </p:cNvSpPr>
          <p:nvPr>
            <p:ph type="body" sz="quarter" idx="15" hasCustomPrompt="1"/>
          </p:nvPr>
        </p:nvSpPr>
        <p:spPr>
          <a:xfrm>
            <a:off x="838200" y="6324389"/>
            <a:ext cx="6152804" cy="307975"/>
          </a:xfrm>
        </p:spPr>
        <p:txBody>
          <a:bodyPr>
            <a:no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Je GitHub handle</a:t>
            </a:r>
            <a:endParaRPr lang="en-NL" dirty="0"/>
          </a:p>
        </p:txBody>
      </p:sp>
      <p:sp>
        <p:nvSpPr>
          <p:cNvPr id="23" name="Tijdelijke aanduiding voor afbeelding 22">
            <a:extLst>
              <a:ext uri="{FF2B5EF4-FFF2-40B4-BE49-F238E27FC236}">
                <a16:creationId xmlns:a16="http://schemas.microsoft.com/office/drawing/2014/main" id="{E3B779F3-925F-4CD4-9689-003C2F4CEFD1}"/>
              </a:ext>
            </a:extLst>
          </p:cNvPr>
          <p:cNvSpPr>
            <a:spLocks noGrp="1"/>
          </p:cNvSpPr>
          <p:nvPr>
            <p:ph type="pic" sz="quarter" idx="16" hasCustomPrompt="1"/>
          </p:nvPr>
        </p:nvSpPr>
        <p:spPr>
          <a:xfrm>
            <a:off x="8370339" y="4579937"/>
            <a:ext cx="3109913" cy="873125"/>
          </a:xfrm>
        </p:spPr>
        <p:txBody>
          <a:bodyPr/>
          <a:lstStyle>
            <a:lvl1pPr marL="0" indent="0" algn="ctr">
              <a:buFontTx/>
              <a:buNone/>
              <a:defRPr/>
            </a:lvl1pPr>
          </a:lstStyle>
          <a:p>
            <a:r>
              <a:rPr lang="en-US" dirty="0"/>
              <a:t>MVP Logo</a:t>
            </a:r>
            <a:endParaRPr lang="en-NL" dirty="0"/>
          </a:p>
        </p:txBody>
      </p:sp>
      <p:sp>
        <p:nvSpPr>
          <p:cNvPr id="24" name="Tijdelijke aanduiding voor afbeelding 22">
            <a:extLst>
              <a:ext uri="{FF2B5EF4-FFF2-40B4-BE49-F238E27FC236}">
                <a16:creationId xmlns:a16="http://schemas.microsoft.com/office/drawing/2014/main" id="{3B235441-92C9-41FF-8A2D-7D2F17CD2B72}"/>
              </a:ext>
            </a:extLst>
          </p:cNvPr>
          <p:cNvSpPr>
            <a:spLocks noGrp="1"/>
          </p:cNvSpPr>
          <p:nvPr>
            <p:ph type="pic" sz="quarter" idx="17" hasCustomPrompt="1"/>
          </p:nvPr>
        </p:nvSpPr>
        <p:spPr>
          <a:xfrm>
            <a:off x="8370339" y="5511992"/>
            <a:ext cx="3109913" cy="1120372"/>
          </a:xfrm>
        </p:spPr>
        <p:txBody>
          <a:bodyPr/>
          <a:lstStyle>
            <a:lvl1pPr marL="0" indent="0" algn="ctr">
              <a:buFontTx/>
              <a:buNone/>
              <a:defRPr/>
            </a:lvl1pPr>
          </a:lstStyle>
          <a:p>
            <a:r>
              <a:rPr lang="en-US" dirty="0"/>
              <a:t>Event Logo</a:t>
            </a:r>
            <a:endParaRPr lang="en-NL" dirty="0"/>
          </a:p>
        </p:txBody>
      </p:sp>
      <p:pic>
        <p:nvPicPr>
          <p:cNvPr id="17" name="Afbeelding 16" descr="Afbeelding met object&#10;&#10;Automatisch gegenereerde beschrijving">
            <a:extLst>
              <a:ext uri="{FF2B5EF4-FFF2-40B4-BE49-F238E27FC236}">
                <a16:creationId xmlns:a16="http://schemas.microsoft.com/office/drawing/2014/main" id="{FA492844-730D-47FB-B698-015C0FCFCEA3}"/>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0753415" y="274038"/>
            <a:ext cx="1213196" cy="614850"/>
          </a:xfrm>
          <a:prstGeom prst="rect">
            <a:avLst/>
          </a:prstGeom>
        </p:spPr>
      </p:pic>
    </p:spTree>
    <p:extLst>
      <p:ext uri="{BB962C8B-B14F-4D97-AF65-F5344CB8AC3E}">
        <p14:creationId xmlns:p14="http://schemas.microsoft.com/office/powerpoint/2010/main" val="2260963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D4587D-1B75-45E0-BB54-49F89A569DCD}"/>
              </a:ext>
            </a:extLst>
          </p:cNvPr>
          <p:cNvSpPr>
            <a:spLocks noGrp="1"/>
          </p:cNvSpPr>
          <p:nvPr>
            <p:ph type="title" hasCustomPrompt="1"/>
          </p:nvPr>
        </p:nvSpPr>
        <p:spPr>
          <a:xfrm>
            <a:off x="2725188" y="2053070"/>
            <a:ext cx="8628612" cy="673505"/>
          </a:xfrm>
        </p:spPr>
        <p:txBody>
          <a:bodyPr/>
          <a:lstStyle>
            <a:lvl1pPr>
              <a:defRPr/>
            </a:lvl1pPr>
          </a:lstStyle>
          <a:p>
            <a:r>
              <a:rPr lang="nl-NL" dirty="0"/>
              <a:t>Jouw naam</a:t>
            </a:r>
            <a:endParaRPr lang="en-NL" dirty="0"/>
          </a:p>
        </p:txBody>
      </p:sp>
      <p:pic>
        <p:nvPicPr>
          <p:cNvPr id="6" name="Afbeelding 5">
            <a:extLst>
              <a:ext uri="{FF2B5EF4-FFF2-40B4-BE49-F238E27FC236}">
                <a16:creationId xmlns:a16="http://schemas.microsoft.com/office/drawing/2014/main" id="{83F8154B-5079-445F-8CFF-5A856A4AB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3040" y="274038"/>
            <a:ext cx="1181519" cy="598797"/>
          </a:xfrm>
          <a:prstGeom prst="rect">
            <a:avLst/>
          </a:prstGeom>
        </p:spPr>
      </p:pic>
      <p:sp>
        <p:nvSpPr>
          <p:cNvPr id="8" name="Tijdelijke aanduiding voor afbeelding 7">
            <a:extLst>
              <a:ext uri="{FF2B5EF4-FFF2-40B4-BE49-F238E27FC236}">
                <a16:creationId xmlns:a16="http://schemas.microsoft.com/office/drawing/2014/main" id="{39CA3A0C-6B83-40AA-A5A2-CA15F56E9951}"/>
              </a:ext>
            </a:extLst>
          </p:cNvPr>
          <p:cNvSpPr>
            <a:spLocks noGrp="1"/>
          </p:cNvSpPr>
          <p:nvPr>
            <p:ph type="pic" sz="quarter" idx="10" hasCustomPrompt="1"/>
          </p:nvPr>
        </p:nvSpPr>
        <p:spPr>
          <a:xfrm>
            <a:off x="838200" y="2053070"/>
            <a:ext cx="1728787" cy="2136775"/>
          </a:xfrm>
        </p:spPr>
        <p:txBody>
          <a:bodyPr/>
          <a:lstStyle>
            <a:lvl1pPr marL="0" indent="0" algn="ctr">
              <a:buFontTx/>
              <a:buNone/>
              <a:defRPr/>
            </a:lvl1pPr>
          </a:lstStyle>
          <a:p>
            <a:r>
              <a:rPr lang="en-US" dirty="0" err="1"/>
              <a:t>Profiel</a:t>
            </a:r>
            <a:r>
              <a:rPr lang="en-US" dirty="0"/>
              <a:t> </a:t>
            </a:r>
            <a:r>
              <a:rPr lang="en-US" dirty="0" err="1"/>
              <a:t>foto</a:t>
            </a:r>
            <a:endParaRPr lang="en-NL" dirty="0"/>
          </a:p>
        </p:txBody>
      </p:sp>
      <p:sp>
        <p:nvSpPr>
          <p:cNvPr id="10" name="Tijdelijke aanduiding voor tekst 9">
            <a:extLst>
              <a:ext uri="{FF2B5EF4-FFF2-40B4-BE49-F238E27FC236}">
                <a16:creationId xmlns:a16="http://schemas.microsoft.com/office/drawing/2014/main" id="{FD1336DF-38FD-4C84-8A93-441B87438B51}"/>
              </a:ext>
            </a:extLst>
          </p:cNvPr>
          <p:cNvSpPr>
            <a:spLocks noGrp="1"/>
          </p:cNvSpPr>
          <p:nvPr>
            <p:ph type="body" sz="quarter" idx="11" hasCustomPrompt="1"/>
          </p:nvPr>
        </p:nvSpPr>
        <p:spPr>
          <a:xfrm>
            <a:off x="2725187" y="2726575"/>
            <a:ext cx="8628611" cy="473999"/>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Jouw functie / rol</a:t>
            </a:r>
            <a:endParaRPr lang="en-NL" dirty="0"/>
          </a:p>
        </p:txBody>
      </p:sp>
      <p:sp>
        <p:nvSpPr>
          <p:cNvPr id="11" name="Tijdelijke aanduiding voor tekst 9">
            <a:extLst>
              <a:ext uri="{FF2B5EF4-FFF2-40B4-BE49-F238E27FC236}">
                <a16:creationId xmlns:a16="http://schemas.microsoft.com/office/drawing/2014/main" id="{300A04F1-5918-47FE-8317-63A4BAE744B5}"/>
              </a:ext>
            </a:extLst>
          </p:cNvPr>
          <p:cNvSpPr>
            <a:spLocks noGrp="1"/>
          </p:cNvSpPr>
          <p:nvPr>
            <p:ph type="body" sz="quarter" idx="12" hasCustomPrompt="1"/>
          </p:nvPr>
        </p:nvSpPr>
        <p:spPr>
          <a:xfrm>
            <a:off x="2725187" y="3200574"/>
            <a:ext cx="8628611" cy="989271"/>
          </a:xfrm>
        </p:spPr>
        <p:txBody>
          <a:bodyP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Wie ben je, wat doe je, wat zijn je </a:t>
            </a:r>
            <a:r>
              <a:rPr lang="nl-NL" dirty="0" err="1"/>
              <a:t>hobbies</a:t>
            </a:r>
            <a:r>
              <a:rPr lang="nl-NL" dirty="0"/>
              <a:t> en waarom is het zo kicken cool om bij 4DotNet te werken. Alles wat je kwijt wil om jezelf een beetje te introduceren.</a:t>
            </a:r>
            <a:endParaRPr lang="en-NL" dirty="0"/>
          </a:p>
        </p:txBody>
      </p:sp>
      <p:pic>
        <p:nvPicPr>
          <p:cNvPr id="14" name="Graphic 13">
            <a:extLst>
              <a:ext uri="{FF2B5EF4-FFF2-40B4-BE49-F238E27FC236}">
                <a16:creationId xmlns:a16="http://schemas.microsoft.com/office/drawing/2014/main" id="{2086722E-94C6-4DDA-A312-792087758B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122" y="6352377"/>
            <a:ext cx="252000" cy="252000"/>
          </a:xfrm>
          <a:prstGeom prst="rect">
            <a:avLst/>
          </a:prstGeom>
        </p:spPr>
      </p:pic>
      <p:pic>
        <p:nvPicPr>
          <p:cNvPr id="15" name="Graphic 14">
            <a:extLst>
              <a:ext uri="{FF2B5EF4-FFF2-40B4-BE49-F238E27FC236}">
                <a16:creationId xmlns:a16="http://schemas.microsoft.com/office/drawing/2014/main" id="{2C1FB664-3D70-4598-B065-6CB775ED8BF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5122" y="5929846"/>
            <a:ext cx="252000" cy="252000"/>
          </a:xfrm>
          <a:prstGeom prst="rect">
            <a:avLst/>
          </a:prstGeom>
        </p:spPr>
      </p:pic>
      <p:pic>
        <p:nvPicPr>
          <p:cNvPr id="16" name="Graphic 15">
            <a:extLst>
              <a:ext uri="{FF2B5EF4-FFF2-40B4-BE49-F238E27FC236}">
                <a16:creationId xmlns:a16="http://schemas.microsoft.com/office/drawing/2014/main" id="{1306C038-208D-49BA-9E27-815D35D967F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5122" y="5545562"/>
            <a:ext cx="252000" cy="252000"/>
          </a:xfrm>
          <a:prstGeom prst="rect">
            <a:avLst/>
          </a:prstGeom>
        </p:spPr>
      </p:pic>
      <p:sp>
        <p:nvSpPr>
          <p:cNvPr id="19" name="Tijdelijke aanduiding voor tekst 18">
            <a:extLst>
              <a:ext uri="{FF2B5EF4-FFF2-40B4-BE49-F238E27FC236}">
                <a16:creationId xmlns:a16="http://schemas.microsoft.com/office/drawing/2014/main" id="{323B558C-619E-40D7-8D31-5A5678D693BD}"/>
              </a:ext>
            </a:extLst>
          </p:cNvPr>
          <p:cNvSpPr>
            <a:spLocks noGrp="1"/>
          </p:cNvSpPr>
          <p:nvPr>
            <p:ph type="body" sz="quarter" idx="13" hasCustomPrompt="1"/>
          </p:nvPr>
        </p:nvSpPr>
        <p:spPr>
          <a:xfrm>
            <a:off x="838200" y="5512806"/>
            <a:ext cx="6152804" cy="307975"/>
          </a:xfrm>
        </p:spPr>
        <p:txBody>
          <a:bodyPr>
            <a:no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Je LinkedIn handle</a:t>
            </a:r>
            <a:endParaRPr lang="en-NL" dirty="0"/>
          </a:p>
        </p:txBody>
      </p:sp>
      <p:sp>
        <p:nvSpPr>
          <p:cNvPr id="20" name="Tijdelijke aanduiding voor tekst 18">
            <a:extLst>
              <a:ext uri="{FF2B5EF4-FFF2-40B4-BE49-F238E27FC236}">
                <a16:creationId xmlns:a16="http://schemas.microsoft.com/office/drawing/2014/main" id="{C8624E08-04DF-4490-AFDA-B70E89720627}"/>
              </a:ext>
            </a:extLst>
          </p:cNvPr>
          <p:cNvSpPr>
            <a:spLocks noGrp="1"/>
          </p:cNvSpPr>
          <p:nvPr>
            <p:ph type="body" sz="quarter" idx="14" hasCustomPrompt="1"/>
          </p:nvPr>
        </p:nvSpPr>
        <p:spPr>
          <a:xfrm>
            <a:off x="838200" y="5901238"/>
            <a:ext cx="6152804" cy="307975"/>
          </a:xfrm>
        </p:spPr>
        <p:txBody>
          <a:bodyPr>
            <a:no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Je Twitter handle</a:t>
            </a:r>
            <a:endParaRPr lang="en-NL" dirty="0"/>
          </a:p>
        </p:txBody>
      </p:sp>
      <p:sp>
        <p:nvSpPr>
          <p:cNvPr id="21" name="Tijdelijke aanduiding voor tekst 18">
            <a:extLst>
              <a:ext uri="{FF2B5EF4-FFF2-40B4-BE49-F238E27FC236}">
                <a16:creationId xmlns:a16="http://schemas.microsoft.com/office/drawing/2014/main" id="{6AF0A09D-E9F0-4FD6-9E16-5CF7C75C5EC9}"/>
              </a:ext>
            </a:extLst>
          </p:cNvPr>
          <p:cNvSpPr>
            <a:spLocks noGrp="1"/>
          </p:cNvSpPr>
          <p:nvPr>
            <p:ph type="body" sz="quarter" idx="15" hasCustomPrompt="1"/>
          </p:nvPr>
        </p:nvSpPr>
        <p:spPr>
          <a:xfrm>
            <a:off x="838200" y="6324389"/>
            <a:ext cx="6152804" cy="307975"/>
          </a:xfrm>
        </p:spPr>
        <p:txBody>
          <a:bodyPr>
            <a:no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Je GitHub handle</a:t>
            </a:r>
            <a:endParaRPr lang="en-NL" dirty="0"/>
          </a:p>
        </p:txBody>
      </p:sp>
      <p:sp>
        <p:nvSpPr>
          <p:cNvPr id="23" name="Tijdelijke aanduiding voor afbeelding 22">
            <a:extLst>
              <a:ext uri="{FF2B5EF4-FFF2-40B4-BE49-F238E27FC236}">
                <a16:creationId xmlns:a16="http://schemas.microsoft.com/office/drawing/2014/main" id="{E3B779F3-925F-4CD4-9689-003C2F4CEFD1}"/>
              </a:ext>
            </a:extLst>
          </p:cNvPr>
          <p:cNvSpPr>
            <a:spLocks noGrp="1"/>
          </p:cNvSpPr>
          <p:nvPr>
            <p:ph type="pic" sz="quarter" idx="16" hasCustomPrompt="1"/>
          </p:nvPr>
        </p:nvSpPr>
        <p:spPr>
          <a:xfrm>
            <a:off x="8370339" y="4579937"/>
            <a:ext cx="3109913" cy="873125"/>
          </a:xfrm>
        </p:spPr>
        <p:txBody>
          <a:bodyPr/>
          <a:lstStyle>
            <a:lvl1pPr marL="0" indent="0" algn="ctr">
              <a:buFontTx/>
              <a:buNone/>
              <a:defRPr/>
            </a:lvl1pPr>
          </a:lstStyle>
          <a:p>
            <a:r>
              <a:rPr lang="en-US" dirty="0"/>
              <a:t>MVP Logo</a:t>
            </a:r>
            <a:endParaRPr lang="en-NL" dirty="0"/>
          </a:p>
        </p:txBody>
      </p:sp>
      <p:sp>
        <p:nvSpPr>
          <p:cNvPr id="24" name="Tijdelijke aanduiding voor afbeelding 22">
            <a:extLst>
              <a:ext uri="{FF2B5EF4-FFF2-40B4-BE49-F238E27FC236}">
                <a16:creationId xmlns:a16="http://schemas.microsoft.com/office/drawing/2014/main" id="{3B235441-92C9-41FF-8A2D-7D2F17CD2B72}"/>
              </a:ext>
            </a:extLst>
          </p:cNvPr>
          <p:cNvSpPr>
            <a:spLocks noGrp="1"/>
          </p:cNvSpPr>
          <p:nvPr>
            <p:ph type="pic" sz="quarter" idx="17" hasCustomPrompt="1"/>
          </p:nvPr>
        </p:nvSpPr>
        <p:spPr>
          <a:xfrm>
            <a:off x="8370339" y="5511992"/>
            <a:ext cx="3109913" cy="1120372"/>
          </a:xfrm>
        </p:spPr>
        <p:txBody>
          <a:bodyPr/>
          <a:lstStyle>
            <a:lvl1pPr marL="0" indent="0" algn="ctr">
              <a:buFontTx/>
              <a:buNone/>
              <a:defRPr/>
            </a:lvl1pPr>
          </a:lstStyle>
          <a:p>
            <a:r>
              <a:rPr lang="en-US" dirty="0"/>
              <a:t>Event Logo</a:t>
            </a:r>
            <a:endParaRPr lang="en-NL" dirty="0"/>
          </a:p>
        </p:txBody>
      </p:sp>
    </p:spTree>
    <p:extLst>
      <p:ext uri="{BB962C8B-B14F-4D97-AF65-F5344CB8AC3E}">
        <p14:creationId xmlns:p14="http://schemas.microsoft.com/office/powerpoint/2010/main" val="9004692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761D8B-E9FB-4977-8991-0599F9D28FA5}"/>
              </a:ext>
            </a:extLst>
          </p:cNvPr>
          <p:cNvSpPr>
            <a:spLocks noGrp="1"/>
          </p:cNvSpPr>
          <p:nvPr>
            <p:ph type="title"/>
          </p:nvPr>
        </p:nvSpPr>
        <p:spPr/>
        <p:txBody>
          <a:bodyPr/>
          <a:lstStyle/>
          <a:p>
            <a:r>
              <a:rPr lang="en-US"/>
              <a:t>Click to edit Master title style</a:t>
            </a:r>
            <a:endParaRPr lang="en-NL"/>
          </a:p>
        </p:txBody>
      </p:sp>
      <p:sp>
        <p:nvSpPr>
          <p:cNvPr id="3" name="Tijdelijke aanduiding voor inhoud 2">
            <a:extLst>
              <a:ext uri="{FF2B5EF4-FFF2-40B4-BE49-F238E27FC236}">
                <a16:creationId xmlns:a16="http://schemas.microsoft.com/office/drawing/2014/main" id="{92927AD0-1781-4EFF-98CB-630063FA7D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ijdelijke aanduiding voor datum 3">
            <a:extLst>
              <a:ext uri="{FF2B5EF4-FFF2-40B4-BE49-F238E27FC236}">
                <a16:creationId xmlns:a16="http://schemas.microsoft.com/office/drawing/2014/main" id="{D89227B6-AE0F-47D7-92BD-FFEDBE2F1EBF}"/>
              </a:ext>
            </a:extLst>
          </p:cNvPr>
          <p:cNvSpPr>
            <a:spLocks noGrp="1"/>
          </p:cNvSpPr>
          <p:nvPr>
            <p:ph type="dt" sz="half" idx="10"/>
          </p:nvPr>
        </p:nvSpPr>
        <p:spPr/>
        <p:txBody>
          <a:bodyPr/>
          <a:lstStyle/>
          <a:p>
            <a:fld id="{55DAE4B6-489B-4B4B-AE8A-A27769488260}" type="datetimeFigureOut">
              <a:rPr lang="en-NL" smtClean="0"/>
              <a:t>01/29/2025</a:t>
            </a:fld>
            <a:endParaRPr lang="en-NL"/>
          </a:p>
        </p:txBody>
      </p:sp>
      <p:sp>
        <p:nvSpPr>
          <p:cNvPr id="5" name="Tijdelijke aanduiding voor voettekst 4">
            <a:extLst>
              <a:ext uri="{FF2B5EF4-FFF2-40B4-BE49-F238E27FC236}">
                <a16:creationId xmlns:a16="http://schemas.microsoft.com/office/drawing/2014/main" id="{27CA60D0-2C17-42DC-901A-5AC825499A67}"/>
              </a:ext>
            </a:extLst>
          </p:cNvPr>
          <p:cNvSpPr>
            <a:spLocks noGrp="1"/>
          </p:cNvSpPr>
          <p:nvPr>
            <p:ph type="ftr" sz="quarter" idx="11"/>
          </p:nvPr>
        </p:nvSpPr>
        <p:spPr/>
        <p:txBody>
          <a:bodyPr/>
          <a:lstStyle/>
          <a:p>
            <a:endParaRPr lang="en-NL"/>
          </a:p>
        </p:txBody>
      </p:sp>
      <p:sp>
        <p:nvSpPr>
          <p:cNvPr id="6" name="Tijdelijke aanduiding voor dianummer 5">
            <a:extLst>
              <a:ext uri="{FF2B5EF4-FFF2-40B4-BE49-F238E27FC236}">
                <a16:creationId xmlns:a16="http://schemas.microsoft.com/office/drawing/2014/main" id="{A580C7D5-7FA8-4146-AAB8-1321D0FA0342}"/>
              </a:ext>
            </a:extLst>
          </p:cNvPr>
          <p:cNvSpPr>
            <a:spLocks noGrp="1"/>
          </p:cNvSpPr>
          <p:nvPr>
            <p:ph type="sldNum" sz="quarter" idx="12"/>
          </p:nvPr>
        </p:nvSpPr>
        <p:spPr/>
        <p:txBody>
          <a:bodyPr/>
          <a:lstStyle/>
          <a:p>
            <a:fld id="{D75DF39B-91D7-4A80-A9EF-F57CC8B70621}" type="slidenum">
              <a:rPr lang="en-NL" smtClean="0"/>
              <a:t>‹#›</a:t>
            </a:fld>
            <a:endParaRPr lang="en-NL"/>
          </a:p>
        </p:txBody>
      </p:sp>
      <p:pic>
        <p:nvPicPr>
          <p:cNvPr id="9" name="Afbeelding 8" descr="Afbeelding met object&#10;&#10;Automatisch gegenereerde beschrijving">
            <a:extLst>
              <a:ext uri="{FF2B5EF4-FFF2-40B4-BE49-F238E27FC236}">
                <a16:creationId xmlns:a16="http://schemas.microsoft.com/office/drawing/2014/main" id="{9E5A0650-B33A-4CF1-8448-00AB9BC8344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53415" y="274038"/>
            <a:ext cx="1213196" cy="614850"/>
          </a:xfrm>
          <a:prstGeom prst="rect">
            <a:avLst/>
          </a:prstGeom>
        </p:spPr>
      </p:pic>
    </p:spTree>
    <p:extLst>
      <p:ext uri="{BB962C8B-B14F-4D97-AF65-F5344CB8AC3E}">
        <p14:creationId xmlns:p14="http://schemas.microsoft.com/office/powerpoint/2010/main" val="9949087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31CC94-A456-4B46-89D6-63284227AB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L"/>
          </a:p>
        </p:txBody>
      </p:sp>
      <p:sp>
        <p:nvSpPr>
          <p:cNvPr id="3" name="Tijdelijke aanduiding voor tekst 2">
            <a:extLst>
              <a:ext uri="{FF2B5EF4-FFF2-40B4-BE49-F238E27FC236}">
                <a16:creationId xmlns:a16="http://schemas.microsoft.com/office/drawing/2014/main" id="{B759A82B-590C-4D83-B3D0-228A6362003D}"/>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Tijdelijke aanduiding voor datum 3">
            <a:extLst>
              <a:ext uri="{FF2B5EF4-FFF2-40B4-BE49-F238E27FC236}">
                <a16:creationId xmlns:a16="http://schemas.microsoft.com/office/drawing/2014/main" id="{176D7BD5-20B3-4BD5-AD22-07389527F498}"/>
              </a:ext>
            </a:extLst>
          </p:cNvPr>
          <p:cNvSpPr>
            <a:spLocks noGrp="1"/>
          </p:cNvSpPr>
          <p:nvPr>
            <p:ph type="dt" sz="half" idx="10"/>
          </p:nvPr>
        </p:nvSpPr>
        <p:spPr/>
        <p:txBody>
          <a:bodyPr/>
          <a:lstStyle/>
          <a:p>
            <a:fld id="{55DAE4B6-489B-4B4B-AE8A-A27769488260}" type="datetimeFigureOut">
              <a:rPr lang="en-NL" smtClean="0"/>
              <a:t>01/29/2025</a:t>
            </a:fld>
            <a:endParaRPr lang="en-NL"/>
          </a:p>
        </p:txBody>
      </p:sp>
      <p:sp>
        <p:nvSpPr>
          <p:cNvPr id="5" name="Tijdelijke aanduiding voor voettekst 4">
            <a:extLst>
              <a:ext uri="{FF2B5EF4-FFF2-40B4-BE49-F238E27FC236}">
                <a16:creationId xmlns:a16="http://schemas.microsoft.com/office/drawing/2014/main" id="{E148636A-7E40-4F41-98B6-9997EEF0F5E7}"/>
              </a:ext>
            </a:extLst>
          </p:cNvPr>
          <p:cNvSpPr>
            <a:spLocks noGrp="1"/>
          </p:cNvSpPr>
          <p:nvPr>
            <p:ph type="ftr" sz="quarter" idx="11"/>
          </p:nvPr>
        </p:nvSpPr>
        <p:spPr/>
        <p:txBody>
          <a:bodyPr/>
          <a:lstStyle/>
          <a:p>
            <a:endParaRPr lang="en-NL"/>
          </a:p>
        </p:txBody>
      </p:sp>
      <p:sp>
        <p:nvSpPr>
          <p:cNvPr id="6" name="Tijdelijke aanduiding voor dianummer 5">
            <a:extLst>
              <a:ext uri="{FF2B5EF4-FFF2-40B4-BE49-F238E27FC236}">
                <a16:creationId xmlns:a16="http://schemas.microsoft.com/office/drawing/2014/main" id="{9C347761-E10F-47CF-B20C-D6D2C15C67B2}"/>
              </a:ext>
            </a:extLst>
          </p:cNvPr>
          <p:cNvSpPr>
            <a:spLocks noGrp="1"/>
          </p:cNvSpPr>
          <p:nvPr>
            <p:ph type="sldNum" sz="quarter" idx="12"/>
          </p:nvPr>
        </p:nvSpPr>
        <p:spPr/>
        <p:txBody>
          <a:bodyPr/>
          <a:lstStyle/>
          <a:p>
            <a:fld id="{D75DF39B-91D7-4A80-A9EF-F57CC8B70621}" type="slidenum">
              <a:rPr lang="en-NL" smtClean="0"/>
              <a:t>‹#›</a:t>
            </a:fld>
            <a:endParaRPr lang="en-NL"/>
          </a:p>
        </p:txBody>
      </p:sp>
      <p:pic>
        <p:nvPicPr>
          <p:cNvPr id="8" name="Afbeelding 7" descr="Afbeelding met object&#10;&#10;Automatisch gegenereerde beschrijving">
            <a:extLst>
              <a:ext uri="{FF2B5EF4-FFF2-40B4-BE49-F238E27FC236}">
                <a16:creationId xmlns:a16="http://schemas.microsoft.com/office/drawing/2014/main" id="{69FE5183-47D3-4868-8EE9-9C689DC6E30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53415" y="274038"/>
            <a:ext cx="1213196" cy="614850"/>
          </a:xfrm>
          <a:prstGeom prst="rect">
            <a:avLst/>
          </a:prstGeom>
        </p:spPr>
      </p:pic>
    </p:spTree>
    <p:extLst>
      <p:ext uri="{BB962C8B-B14F-4D97-AF65-F5344CB8AC3E}">
        <p14:creationId xmlns:p14="http://schemas.microsoft.com/office/powerpoint/2010/main" val="15214524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3A611E-FAE1-40C8-957A-50FFE0E48CEB}"/>
              </a:ext>
            </a:extLst>
          </p:cNvPr>
          <p:cNvSpPr>
            <a:spLocks noGrp="1"/>
          </p:cNvSpPr>
          <p:nvPr>
            <p:ph type="title"/>
          </p:nvPr>
        </p:nvSpPr>
        <p:spPr/>
        <p:txBody>
          <a:bodyPr/>
          <a:lstStyle/>
          <a:p>
            <a:r>
              <a:rPr lang="en-US"/>
              <a:t>Click to edit Master title style</a:t>
            </a:r>
            <a:endParaRPr lang="en-NL"/>
          </a:p>
        </p:txBody>
      </p:sp>
      <p:sp>
        <p:nvSpPr>
          <p:cNvPr id="3" name="Tijdelijke aanduiding voor inhoud 2">
            <a:extLst>
              <a:ext uri="{FF2B5EF4-FFF2-40B4-BE49-F238E27FC236}">
                <a16:creationId xmlns:a16="http://schemas.microsoft.com/office/drawing/2014/main" id="{5D24BB9D-99BA-43D9-989E-A60AD942AC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ijdelijke aanduiding voor inhoud 3">
            <a:extLst>
              <a:ext uri="{FF2B5EF4-FFF2-40B4-BE49-F238E27FC236}">
                <a16:creationId xmlns:a16="http://schemas.microsoft.com/office/drawing/2014/main" id="{A6098C52-2D83-4A6E-82B9-CBAF452314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Tijdelijke aanduiding voor datum 4">
            <a:extLst>
              <a:ext uri="{FF2B5EF4-FFF2-40B4-BE49-F238E27FC236}">
                <a16:creationId xmlns:a16="http://schemas.microsoft.com/office/drawing/2014/main" id="{F9928643-D62E-4BE8-9CC3-7B4B604D36A6}"/>
              </a:ext>
            </a:extLst>
          </p:cNvPr>
          <p:cNvSpPr>
            <a:spLocks noGrp="1"/>
          </p:cNvSpPr>
          <p:nvPr>
            <p:ph type="dt" sz="half" idx="10"/>
          </p:nvPr>
        </p:nvSpPr>
        <p:spPr/>
        <p:txBody>
          <a:bodyPr/>
          <a:lstStyle/>
          <a:p>
            <a:fld id="{55DAE4B6-489B-4B4B-AE8A-A27769488260}" type="datetimeFigureOut">
              <a:rPr lang="en-NL" smtClean="0"/>
              <a:t>01/29/2025</a:t>
            </a:fld>
            <a:endParaRPr lang="en-NL"/>
          </a:p>
        </p:txBody>
      </p:sp>
      <p:sp>
        <p:nvSpPr>
          <p:cNvPr id="6" name="Tijdelijke aanduiding voor voettekst 5">
            <a:extLst>
              <a:ext uri="{FF2B5EF4-FFF2-40B4-BE49-F238E27FC236}">
                <a16:creationId xmlns:a16="http://schemas.microsoft.com/office/drawing/2014/main" id="{3B2E97B6-4FC1-4FE8-AEC8-D36D7E6082C3}"/>
              </a:ext>
            </a:extLst>
          </p:cNvPr>
          <p:cNvSpPr>
            <a:spLocks noGrp="1"/>
          </p:cNvSpPr>
          <p:nvPr>
            <p:ph type="ftr" sz="quarter" idx="11"/>
          </p:nvPr>
        </p:nvSpPr>
        <p:spPr/>
        <p:txBody>
          <a:bodyPr/>
          <a:lstStyle/>
          <a:p>
            <a:endParaRPr lang="en-NL"/>
          </a:p>
        </p:txBody>
      </p:sp>
      <p:sp>
        <p:nvSpPr>
          <p:cNvPr id="7" name="Tijdelijke aanduiding voor dianummer 6">
            <a:extLst>
              <a:ext uri="{FF2B5EF4-FFF2-40B4-BE49-F238E27FC236}">
                <a16:creationId xmlns:a16="http://schemas.microsoft.com/office/drawing/2014/main" id="{AA43A9B7-58D4-4A6D-AC02-6B7DA95C9CF0}"/>
              </a:ext>
            </a:extLst>
          </p:cNvPr>
          <p:cNvSpPr>
            <a:spLocks noGrp="1"/>
          </p:cNvSpPr>
          <p:nvPr>
            <p:ph type="sldNum" sz="quarter" idx="12"/>
          </p:nvPr>
        </p:nvSpPr>
        <p:spPr/>
        <p:txBody>
          <a:bodyPr/>
          <a:lstStyle/>
          <a:p>
            <a:fld id="{D75DF39B-91D7-4A80-A9EF-F57CC8B70621}" type="slidenum">
              <a:rPr lang="en-NL" smtClean="0"/>
              <a:t>‹#›</a:t>
            </a:fld>
            <a:endParaRPr lang="en-NL"/>
          </a:p>
        </p:txBody>
      </p:sp>
      <p:pic>
        <p:nvPicPr>
          <p:cNvPr id="9" name="Afbeelding 8" descr="Afbeelding met object&#10;&#10;Automatisch gegenereerde beschrijving">
            <a:extLst>
              <a:ext uri="{FF2B5EF4-FFF2-40B4-BE49-F238E27FC236}">
                <a16:creationId xmlns:a16="http://schemas.microsoft.com/office/drawing/2014/main" id="{F4C5EA84-CE6D-42AC-8912-FD516747E21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53415" y="274038"/>
            <a:ext cx="1213196" cy="614850"/>
          </a:xfrm>
          <a:prstGeom prst="rect">
            <a:avLst/>
          </a:prstGeom>
        </p:spPr>
      </p:pic>
    </p:spTree>
    <p:extLst>
      <p:ext uri="{BB962C8B-B14F-4D97-AF65-F5344CB8AC3E}">
        <p14:creationId xmlns:p14="http://schemas.microsoft.com/office/powerpoint/2010/main" val="1899316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D3FFA9-3853-4BDF-8852-6274D926D2C8}"/>
              </a:ext>
            </a:extLst>
          </p:cNvPr>
          <p:cNvSpPr>
            <a:spLocks noGrp="1"/>
          </p:cNvSpPr>
          <p:nvPr>
            <p:ph type="title"/>
          </p:nvPr>
        </p:nvSpPr>
        <p:spPr>
          <a:xfrm>
            <a:off x="839788" y="365125"/>
            <a:ext cx="10515600" cy="1325563"/>
          </a:xfrm>
        </p:spPr>
        <p:txBody>
          <a:bodyPr/>
          <a:lstStyle/>
          <a:p>
            <a:r>
              <a:rPr lang="en-US"/>
              <a:t>Click to edit Master title style</a:t>
            </a:r>
            <a:endParaRPr lang="en-NL" dirty="0"/>
          </a:p>
        </p:txBody>
      </p:sp>
      <p:sp>
        <p:nvSpPr>
          <p:cNvPr id="3" name="Tijdelijke aanduiding voor tekst 2">
            <a:extLst>
              <a:ext uri="{FF2B5EF4-FFF2-40B4-BE49-F238E27FC236}">
                <a16:creationId xmlns:a16="http://schemas.microsoft.com/office/drawing/2014/main" id="{6EB21C87-3C41-4991-AFBE-B46602337E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Tijdelijke aanduiding voor inhoud 3">
            <a:extLst>
              <a:ext uri="{FF2B5EF4-FFF2-40B4-BE49-F238E27FC236}">
                <a16:creationId xmlns:a16="http://schemas.microsoft.com/office/drawing/2014/main" id="{0E5F36DC-37FA-4FDC-AA6A-6768DF5986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Tijdelijke aanduiding voor tekst 4">
            <a:extLst>
              <a:ext uri="{FF2B5EF4-FFF2-40B4-BE49-F238E27FC236}">
                <a16:creationId xmlns:a16="http://schemas.microsoft.com/office/drawing/2014/main" id="{D8E1C678-1091-4902-A9E8-B029840A9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Tijdelijke aanduiding voor inhoud 5">
            <a:extLst>
              <a:ext uri="{FF2B5EF4-FFF2-40B4-BE49-F238E27FC236}">
                <a16:creationId xmlns:a16="http://schemas.microsoft.com/office/drawing/2014/main" id="{4DF37152-9154-4F80-97C8-7E1CDF638F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7" name="Tijdelijke aanduiding voor datum 6">
            <a:extLst>
              <a:ext uri="{FF2B5EF4-FFF2-40B4-BE49-F238E27FC236}">
                <a16:creationId xmlns:a16="http://schemas.microsoft.com/office/drawing/2014/main" id="{D393C933-BE66-44A8-9872-370E248B2996}"/>
              </a:ext>
            </a:extLst>
          </p:cNvPr>
          <p:cNvSpPr>
            <a:spLocks noGrp="1"/>
          </p:cNvSpPr>
          <p:nvPr>
            <p:ph type="dt" sz="half" idx="10"/>
          </p:nvPr>
        </p:nvSpPr>
        <p:spPr/>
        <p:txBody>
          <a:bodyPr/>
          <a:lstStyle/>
          <a:p>
            <a:fld id="{55DAE4B6-489B-4B4B-AE8A-A27769488260}" type="datetimeFigureOut">
              <a:rPr lang="en-NL" smtClean="0"/>
              <a:t>01/29/2025</a:t>
            </a:fld>
            <a:endParaRPr lang="en-NL"/>
          </a:p>
        </p:txBody>
      </p:sp>
      <p:sp>
        <p:nvSpPr>
          <p:cNvPr id="8" name="Tijdelijke aanduiding voor voettekst 7">
            <a:extLst>
              <a:ext uri="{FF2B5EF4-FFF2-40B4-BE49-F238E27FC236}">
                <a16:creationId xmlns:a16="http://schemas.microsoft.com/office/drawing/2014/main" id="{4F9D7F3E-1B30-4CDE-9578-41F7D0195B16}"/>
              </a:ext>
            </a:extLst>
          </p:cNvPr>
          <p:cNvSpPr>
            <a:spLocks noGrp="1"/>
          </p:cNvSpPr>
          <p:nvPr>
            <p:ph type="ftr" sz="quarter" idx="11"/>
          </p:nvPr>
        </p:nvSpPr>
        <p:spPr/>
        <p:txBody>
          <a:bodyPr/>
          <a:lstStyle/>
          <a:p>
            <a:endParaRPr lang="en-NL"/>
          </a:p>
        </p:txBody>
      </p:sp>
      <p:sp>
        <p:nvSpPr>
          <p:cNvPr id="9" name="Tijdelijke aanduiding voor dianummer 8">
            <a:extLst>
              <a:ext uri="{FF2B5EF4-FFF2-40B4-BE49-F238E27FC236}">
                <a16:creationId xmlns:a16="http://schemas.microsoft.com/office/drawing/2014/main" id="{8EEBF4BC-79D8-40C6-AFCD-92FCC87E37CA}"/>
              </a:ext>
            </a:extLst>
          </p:cNvPr>
          <p:cNvSpPr>
            <a:spLocks noGrp="1"/>
          </p:cNvSpPr>
          <p:nvPr>
            <p:ph type="sldNum" sz="quarter" idx="12"/>
          </p:nvPr>
        </p:nvSpPr>
        <p:spPr/>
        <p:txBody>
          <a:bodyPr/>
          <a:lstStyle/>
          <a:p>
            <a:fld id="{D75DF39B-91D7-4A80-A9EF-F57CC8B70621}" type="slidenum">
              <a:rPr lang="en-NL" smtClean="0"/>
              <a:t>‹#›</a:t>
            </a:fld>
            <a:endParaRPr lang="en-NL"/>
          </a:p>
        </p:txBody>
      </p:sp>
      <p:pic>
        <p:nvPicPr>
          <p:cNvPr id="11" name="Afbeelding 10" descr="Afbeelding met object&#10;&#10;Automatisch gegenereerde beschrijving">
            <a:extLst>
              <a:ext uri="{FF2B5EF4-FFF2-40B4-BE49-F238E27FC236}">
                <a16:creationId xmlns:a16="http://schemas.microsoft.com/office/drawing/2014/main" id="{2CB1C214-4A23-4CAB-B3B6-800881D0A45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53415" y="274038"/>
            <a:ext cx="1213196" cy="614850"/>
          </a:xfrm>
          <a:prstGeom prst="rect">
            <a:avLst/>
          </a:prstGeom>
        </p:spPr>
      </p:pic>
    </p:spTree>
    <p:extLst>
      <p:ext uri="{BB962C8B-B14F-4D97-AF65-F5344CB8AC3E}">
        <p14:creationId xmlns:p14="http://schemas.microsoft.com/office/powerpoint/2010/main" val="3467943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F78349-B029-47D7-9EB0-C7D487F76163}"/>
              </a:ext>
            </a:extLst>
          </p:cNvPr>
          <p:cNvSpPr>
            <a:spLocks noGrp="1"/>
          </p:cNvSpPr>
          <p:nvPr>
            <p:ph type="title"/>
          </p:nvPr>
        </p:nvSpPr>
        <p:spPr/>
        <p:txBody>
          <a:bodyPr/>
          <a:lstStyle/>
          <a:p>
            <a:r>
              <a:rPr lang="en-US"/>
              <a:t>Click to edit Master title style</a:t>
            </a:r>
            <a:endParaRPr lang="en-NL"/>
          </a:p>
        </p:txBody>
      </p:sp>
      <p:sp>
        <p:nvSpPr>
          <p:cNvPr id="3" name="Tijdelijke aanduiding voor datum 2">
            <a:extLst>
              <a:ext uri="{FF2B5EF4-FFF2-40B4-BE49-F238E27FC236}">
                <a16:creationId xmlns:a16="http://schemas.microsoft.com/office/drawing/2014/main" id="{844B4C31-9C4D-47E5-87DD-760048D3802D}"/>
              </a:ext>
            </a:extLst>
          </p:cNvPr>
          <p:cNvSpPr>
            <a:spLocks noGrp="1"/>
          </p:cNvSpPr>
          <p:nvPr>
            <p:ph type="dt" sz="half" idx="10"/>
          </p:nvPr>
        </p:nvSpPr>
        <p:spPr/>
        <p:txBody>
          <a:bodyPr/>
          <a:lstStyle/>
          <a:p>
            <a:fld id="{55DAE4B6-489B-4B4B-AE8A-A27769488260}" type="datetimeFigureOut">
              <a:rPr lang="en-NL" smtClean="0"/>
              <a:t>01/29/2025</a:t>
            </a:fld>
            <a:endParaRPr lang="en-NL"/>
          </a:p>
        </p:txBody>
      </p:sp>
      <p:sp>
        <p:nvSpPr>
          <p:cNvPr id="4" name="Tijdelijke aanduiding voor voettekst 3">
            <a:extLst>
              <a:ext uri="{FF2B5EF4-FFF2-40B4-BE49-F238E27FC236}">
                <a16:creationId xmlns:a16="http://schemas.microsoft.com/office/drawing/2014/main" id="{BA255C88-5E17-45BD-9ABE-A5734120E135}"/>
              </a:ext>
            </a:extLst>
          </p:cNvPr>
          <p:cNvSpPr>
            <a:spLocks noGrp="1"/>
          </p:cNvSpPr>
          <p:nvPr>
            <p:ph type="ftr" sz="quarter" idx="11"/>
          </p:nvPr>
        </p:nvSpPr>
        <p:spPr/>
        <p:txBody>
          <a:bodyPr/>
          <a:lstStyle/>
          <a:p>
            <a:endParaRPr lang="en-NL"/>
          </a:p>
        </p:txBody>
      </p:sp>
      <p:sp>
        <p:nvSpPr>
          <p:cNvPr id="5" name="Tijdelijke aanduiding voor dianummer 4">
            <a:extLst>
              <a:ext uri="{FF2B5EF4-FFF2-40B4-BE49-F238E27FC236}">
                <a16:creationId xmlns:a16="http://schemas.microsoft.com/office/drawing/2014/main" id="{51E7C670-AA2C-44EF-A8A3-AE17C372150F}"/>
              </a:ext>
            </a:extLst>
          </p:cNvPr>
          <p:cNvSpPr>
            <a:spLocks noGrp="1"/>
          </p:cNvSpPr>
          <p:nvPr>
            <p:ph type="sldNum" sz="quarter" idx="12"/>
          </p:nvPr>
        </p:nvSpPr>
        <p:spPr/>
        <p:txBody>
          <a:bodyPr/>
          <a:lstStyle/>
          <a:p>
            <a:fld id="{D75DF39B-91D7-4A80-A9EF-F57CC8B70621}" type="slidenum">
              <a:rPr lang="en-NL" smtClean="0"/>
              <a:t>‹#›</a:t>
            </a:fld>
            <a:endParaRPr lang="en-NL"/>
          </a:p>
        </p:txBody>
      </p:sp>
      <p:pic>
        <p:nvPicPr>
          <p:cNvPr id="7" name="Afbeelding 6" descr="Afbeelding met object&#10;&#10;Automatisch gegenereerde beschrijving">
            <a:extLst>
              <a:ext uri="{FF2B5EF4-FFF2-40B4-BE49-F238E27FC236}">
                <a16:creationId xmlns:a16="http://schemas.microsoft.com/office/drawing/2014/main" id="{6FB58A45-1713-4C29-AFE7-EE316007D6E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53415" y="274038"/>
            <a:ext cx="1213196" cy="614850"/>
          </a:xfrm>
          <a:prstGeom prst="rect">
            <a:avLst/>
          </a:prstGeom>
        </p:spPr>
      </p:pic>
    </p:spTree>
    <p:extLst>
      <p:ext uri="{BB962C8B-B14F-4D97-AF65-F5344CB8AC3E}">
        <p14:creationId xmlns:p14="http://schemas.microsoft.com/office/powerpoint/2010/main" val="25384860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F3E15CBE-763B-455F-9B7C-242C2129BA5A}"/>
              </a:ext>
            </a:extLst>
          </p:cNvPr>
          <p:cNvSpPr>
            <a:spLocks noGrp="1"/>
          </p:cNvSpPr>
          <p:nvPr>
            <p:ph type="dt" sz="half" idx="10"/>
          </p:nvPr>
        </p:nvSpPr>
        <p:spPr/>
        <p:txBody>
          <a:bodyPr/>
          <a:lstStyle/>
          <a:p>
            <a:fld id="{55DAE4B6-489B-4B4B-AE8A-A27769488260}" type="datetimeFigureOut">
              <a:rPr lang="en-NL" smtClean="0"/>
              <a:t>01/29/2025</a:t>
            </a:fld>
            <a:endParaRPr lang="en-NL"/>
          </a:p>
        </p:txBody>
      </p:sp>
      <p:sp>
        <p:nvSpPr>
          <p:cNvPr id="3" name="Tijdelijke aanduiding voor voettekst 2">
            <a:extLst>
              <a:ext uri="{FF2B5EF4-FFF2-40B4-BE49-F238E27FC236}">
                <a16:creationId xmlns:a16="http://schemas.microsoft.com/office/drawing/2014/main" id="{13A1F112-BBF1-4ED7-973B-5AFA19A036E1}"/>
              </a:ext>
            </a:extLst>
          </p:cNvPr>
          <p:cNvSpPr>
            <a:spLocks noGrp="1"/>
          </p:cNvSpPr>
          <p:nvPr>
            <p:ph type="ftr" sz="quarter" idx="11"/>
          </p:nvPr>
        </p:nvSpPr>
        <p:spPr/>
        <p:txBody>
          <a:bodyPr/>
          <a:lstStyle/>
          <a:p>
            <a:endParaRPr lang="en-NL"/>
          </a:p>
        </p:txBody>
      </p:sp>
      <p:sp>
        <p:nvSpPr>
          <p:cNvPr id="4" name="Tijdelijke aanduiding voor dianummer 3">
            <a:extLst>
              <a:ext uri="{FF2B5EF4-FFF2-40B4-BE49-F238E27FC236}">
                <a16:creationId xmlns:a16="http://schemas.microsoft.com/office/drawing/2014/main" id="{AA2C691C-3E6E-4A21-8057-F5504CFC2C53}"/>
              </a:ext>
            </a:extLst>
          </p:cNvPr>
          <p:cNvSpPr>
            <a:spLocks noGrp="1"/>
          </p:cNvSpPr>
          <p:nvPr>
            <p:ph type="sldNum" sz="quarter" idx="12"/>
          </p:nvPr>
        </p:nvSpPr>
        <p:spPr/>
        <p:txBody>
          <a:bodyPr/>
          <a:lstStyle/>
          <a:p>
            <a:fld id="{D75DF39B-91D7-4A80-A9EF-F57CC8B70621}" type="slidenum">
              <a:rPr lang="en-NL" smtClean="0"/>
              <a:t>‹#›</a:t>
            </a:fld>
            <a:endParaRPr lang="en-NL"/>
          </a:p>
        </p:txBody>
      </p:sp>
      <p:pic>
        <p:nvPicPr>
          <p:cNvPr id="6" name="Afbeelding 5" descr="Afbeelding met object&#10;&#10;Automatisch gegenereerde beschrijving">
            <a:extLst>
              <a:ext uri="{FF2B5EF4-FFF2-40B4-BE49-F238E27FC236}">
                <a16:creationId xmlns:a16="http://schemas.microsoft.com/office/drawing/2014/main" id="{41EBC536-491B-4EC7-94DB-6162168DB1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53415" y="274038"/>
            <a:ext cx="1213196" cy="614850"/>
          </a:xfrm>
          <a:prstGeom prst="rect">
            <a:avLst/>
          </a:prstGeom>
        </p:spPr>
      </p:pic>
    </p:spTree>
    <p:extLst>
      <p:ext uri="{BB962C8B-B14F-4D97-AF65-F5344CB8AC3E}">
        <p14:creationId xmlns:p14="http://schemas.microsoft.com/office/powerpoint/2010/main" val="32448094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18119F-F38B-487F-8058-DBF40A8907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Tijdelijke aanduiding voor inhoud 2">
            <a:extLst>
              <a:ext uri="{FF2B5EF4-FFF2-40B4-BE49-F238E27FC236}">
                <a16:creationId xmlns:a16="http://schemas.microsoft.com/office/drawing/2014/main" id="{83F30479-84D5-4A2A-AF0E-DB7BFB0925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ijdelijke aanduiding voor tekst 3">
            <a:extLst>
              <a:ext uri="{FF2B5EF4-FFF2-40B4-BE49-F238E27FC236}">
                <a16:creationId xmlns:a16="http://schemas.microsoft.com/office/drawing/2014/main" id="{B4718CDF-90D0-469B-85AB-AED7A3DF9A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ijdelijke aanduiding voor datum 4">
            <a:extLst>
              <a:ext uri="{FF2B5EF4-FFF2-40B4-BE49-F238E27FC236}">
                <a16:creationId xmlns:a16="http://schemas.microsoft.com/office/drawing/2014/main" id="{89C20906-67C1-494C-9DF0-B864D326FEF3}"/>
              </a:ext>
            </a:extLst>
          </p:cNvPr>
          <p:cNvSpPr>
            <a:spLocks noGrp="1"/>
          </p:cNvSpPr>
          <p:nvPr>
            <p:ph type="dt" sz="half" idx="10"/>
          </p:nvPr>
        </p:nvSpPr>
        <p:spPr/>
        <p:txBody>
          <a:bodyPr/>
          <a:lstStyle/>
          <a:p>
            <a:fld id="{55DAE4B6-489B-4B4B-AE8A-A27769488260}" type="datetimeFigureOut">
              <a:rPr lang="en-NL" smtClean="0"/>
              <a:t>01/29/2025</a:t>
            </a:fld>
            <a:endParaRPr lang="en-NL"/>
          </a:p>
        </p:txBody>
      </p:sp>
      <p:sp>
        <p:nvSpPr>
          <p:cNvPr id="6" name="Tijdelijke aanduiding voor voettekst 5">
            <a:extLst>
              <a:ext uri="{FF2B5EF4-FFF2-40B4-BE49-F238E27FC236}">
                <a16:creationId xmlns:a16="http://schemas.microsoft.com/office/drawing/2014/main" id="{EEFAC4D6-004B-4E87-99EE-C625BC3D628D}"/>
              </a:ext>
            </a:extLst>
          </p:cNvPr>
          <p:cNvSpPr>
            <a:spLocks noGrp="1"/>
          </p:cNvSpPr>
          <p:nvPr>
            <p:ph type="ftr" sz="quarter" idx="11"/>
          </p:nvPr>
        </p:nvSpPr>
        <p:spPr/>
        <p:txBody>
          <a:bodyPr/>
          <a:lstStyle/>
          <a:p>
            <a:endParaRPr lang="en-NL"/>
          </a:p>
        </p:txBody>
      </p:sp>
      <p:sp>
        <p:nvSpPr>
          <p:cNvPr id="7" name="Tijdelijke aanduiding voor dianummer 6">
            <a:extLst>
              <a:ext uri="{FF2B5EF4-FFF2-40B4-BE49-F238E27FC236}">
                <a16:creationId xmlns:a16="http://schemas.microsoft.com/office/drawing/2014/main" id="{356D6C6E-05E6-4112-A865-7C3468F1B881}"/>
              </a:ext>
            </a:extLst>
          </p:cNvPr>
          <p:cNvSpPr>
            <a:spLocks noGrp="1"/>
          </p:cNvSpPr>
          <p:nvPr>
            <p:ph type="sldNum" sz="quarter" idx="12"/>
          </p:nvPr>
        </p:nvSpPr>
        <p:spPr/>
        <p:txBody>
          <a:bodyPr/>
          <a:lstStyle/>
          <a:p>
            <a:fld id="{D75DF39B-91D7-4A80-A9EF-F57CC8B70621}" type="slidenum">
              <a:rPr lang="en-NL" smtClean="0"/>
              <a:t>‹#›</a:t>
            </a:fld>
            <a:endParaRPr lang="en-NL"/>
          </a:p>
        </p:txBody>
      </p:sp>
      <p:pic>
        <p:nvPicPr>
          <p:cNvPr id="9" name="Afbeelding 8" descr="Afbeelding met object&#10;&#10;Automatisch gegenereerde beschrijving">
            <a:extLst>
              <a:ext uri="{FF2B5EF4-FFF2-40B4-BE49-F238E27FC236}">
                <a16:creationId xmlns:a16="http://schemas.microsoft.com/office/drawing/2014/main" id="{44CA4D25-703F-4BD5-8E9D-A6B5D7DA64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53415" y="274038"/>
            <a:ext cx="1213196" cy="614850"/>
          </a:xfrm>
          <a:prstGeom prst="rect">
            <a:avLst/>
          </a:prstGeom>
        </p:spPr>
      </p:pic>
    </p:spTree>
    <p:extLst>
      <p:ext uri="{BB962C8B-B14F-4D97-AF65-F5344CB8AC3E}">
        <p14:creationId xmlns:p14="http://schemas.microsoft.com/office/powerpoint/2010/main" val="4797115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FC1726-4D18-408C-8262-109D2BB61E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Tijdelijke aanduiding voor afbeelding 2">
            <a:extLst>
              <a:ext uri="{FF2B5EF4-FFF2-40B4-BE49-F238E27FC236}">
                <a16:creationId xmlns:a16="http://schemas.microsoft.com/office/drawing/2014/main" id="{70093B78-F711-4AE4-9BD9-13C53FE384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NL"/>
          </a:p>
        </p:txBody>
      </p:sp>
      <p:sp>
        <p:nvSpPr>
          <p:cNvPr id="4" name="Tijdelijke aanduiding voor tekst 3">
            <a:extLst>
              <a:ext uri="{FF2B5EF4-FFF2-40B4-BE49-F238E27FC236}">
                <a16:creationId xmlns:a16="http://schemas.microsoft.com/office/drawing/2014/main" id="{BA5B62DD-1AB4-4F13-9033-6C4BF0A596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ijdelijke aanduiding voor datum 4">
            <a:extLst>
              <a:ext uri="{FF2B5EF4-FFF2-40B4-BE49-F238E27FC236}">
                <a16:creationId xmlns:a16="http://schemas.microsoft.com/office/drawing/2014/main" id="{BE803422-9864-4D63-93FA-02AAC937DF9C}"/>
              </a:ext>
            </a:extLst>
          </p:cNvPr>
          <p:cNvSpPr>
            <a:spLocks noGrp="1"/>
          </p:cNvSpPr>
          <p:nvPr>
            <p:ph type="dt" sz="half" idx="10"/>
          </p:nvPr>
        </p:nvSpPr>
        <p:spPr/>
        <p:txBody>
          <a:bodyPr/>
          <a:lstStyle/>
          <a:p>
            <a:fld id="{55DAE4B6-489B-4B4B-AE8A-A27769488260}" type="datetimeFigureOut">
              <a:rPr lang="en-NL" smtClean="0"/>
              <a:t>01/29/2025</a:t>
            </a:fld>
            <a:endParaRPr lang="en-NL"/>
          </a:p>
        </p:txBody>
      </p:sp>
      <p:sp>
        <p:nvSpPr>
          <p:cNvPr id="6" name="Tijdelijke aanduiding voor voettekst 5">
            <a:extLst>
              <a:ext uri="{FF2B5EF4-FFF2-40B4-BE49-F238E27FC236}">
                <a16:creationId xmlns:a16="http://schemas.microsoft.com/office/drawing/2014/main" id="{2293EDF2-544B-4880-BFC1-B1F7956320ED}"/>
              </a:ext>
            </a:extLst>
          </p:cNvPr>
          <p:cNvSpPr>
            <a:spLocks noGrp="1"/>
          </p:cNvSpPr>
          <p:nvPr>
            <p:ph type="ftr" sz="quarter" idx="11"/>
          </p:nvPr>
        </p:nvSpPr>
        <p:spPr/>
        <p:txBody>
          <a:bodyPr/>
          <a:lstStyle/>
          <a:p>
            <a:endParaRPr lang="en-NL"/>
          </a:p>
        </p:txBody>
      </p:sp>
      <p:sp>
        <p:nvSpPr>
          <p:cNvPr id="7" name="Tijdelijke aanduiding voor dianummer 6">
            <a:extLst>
              <a:ext uri="{FF2B5EF4-FFF2-40B4-BE49-F238E27FC236}">
                <a16:creationId xmlns:a16="http://schemas.microsoft.com/office/drawing/2014/main" id="{8258A2AC-7692-4B10-87DA-3F616F742E76}"/>
              </a:ext>
            </a:extLst>
          </p:cNvPr>
          <p:cNvSpPr>
            <a:spLocks noGrp="1"/>
          </p:cNvSpPr>
          <p:nvPr>
            <p:ph type="sldNum" sz="quarter" idx="12"/>
          </p:nvPr>
        </p:nvSpPr>
        <p:spPr/>
        <p:txBody>
          <a:bodyPr/>
          <a:lstStyle/>
          <a:p>
            <a:fld id="{D75DF39B-91D7-4A80-A9EF-F57CC8B70621}" type="slidenum">
              <a:rPr lang="en-NL" smtClean="0"/>
              <a:t>‹#›</a:t>
            </a:fld>
            <a:endParaRPr lang="en-NL"/>
          </a:p>
        </p:txBody>
      </p:sp>
      <p:pic>
        <p:nvPicPr>
          <p:cNvPr id="9" name="Afbeelding 8" descr="Afbeelding met object&#10;&#10;Automatisch gegenereerde beschrijving">
            <a:extLst>
              <a:ext uri="{FF2B5EF4-FFF2-40B4-BE49-F238E27FC236}">
                <a16:creationId xmlns:a16="http://schemas.microsoft.com/office/drawing/2014/main" id="{29DCEDC6-8F1C-4B42-9219-2A556471E2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53415" y="274038"/>
            <a:ext cx="1213196" cy="614850"/>
          </a:xfrm>
          <a:prstGeom prst="rect">
            <a:avLst/>
          </a:prstGeom>
        </p:spPr>
      </p:pic>
    </p:spTree>
    <p:extLst>
      <p:ext uri="{BB962C8B-B14F-4D97-AF65-F5344CB8AC3E}">
        <p14:creationId xmlns:p14="http://schemas.microsoft.com/office/powerpoint/2010/main" val="9266644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507957-319D-4EE8-9CEF-FBE95DDECC42}"/>
              </a:ext>
            </a:extLst>
          </p:cNvPr>
          <p:cNvSpPr>
            <a:spLocks noGrp="1"/>
          </p:cNvSpPr>
          <p:nvPr>
            <p:ph type="title"/>
          </p:nvPr>
        </p:nvSpPr>
        <p:spPr/>
        <p:txBody>
          <a:bodyPr/>
          <a:lstStyle/>
          <a:p>
            <a:r>
              <a:rPr lang="en-US"/>
              <a:t>Click to edit Master title style</a:t>
            </a:r>
            <a:endParaRPr lang="en-NL"/>
          </a:p>
        </p:txBody>
      </p:sp>
      <p:sp>
        <p:nvSpPr>
          <p:cNvPr id="3" name="Tijdelijke aanduiding voor verticale tekst 2">
            <a:extLst>
              <a:ext uri="{FF2B5EF4-FFF2-40B4-BE49-F238E27FC236}">
                <a16:creationId xmlns:a16="http://schemas.microsoft.com/office/drawing/2014/main" id="{EAF03911-66DB-41B6-9C3E-565F094791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ijdelijke aanduiding voor datum 3">
            <a:extLst>
              <a:ext uri="{FF2B5EF4-FFF2-40B4-BE49-F238E27FC236}">
                <a16:creationId xmlns:a16="http://schemas.microsoft.com/office/drawing/2014/main" id="{0ADBF119-A901-48AD-852E-BC950B9A53D0}"/>
              </a:ext>
            </a:extLst>
          </p:cNvPr>
          <p:cNvSpPr>
            <a:spLocks noGrp="1"/>
          </p:cNvSpPr>
          <p:nvPr>
            <p:ph type="dt" sz="half" idx="10"/>
          </p:nvPr>
        </p:nvSpPr>
        <p:spPr/>
        <p:txBody>
          <a:bodyPr/>
          <a:lstStyle/>
          <a:p>
            <a:fld id="{55DAE4B6-489B-4B4B-AE8A-A27769488260}" type="datetimeFigureOut">
              <a:rPr lang="en-NL" smtClean="0"/>
              <a:t>01/29/2025</a:t>
            </a:fld>
            <a:endParaRPr lang="en-NL"/>
          </a:p>
        </p:txBody>
      </p:sp>
      <p:sp>
        <p:nvSpPr>
          <p:cNvPr id="5" name="Tijdelijke aanduiding voor voettekst 4">
            <a:extLst>
              <a:ext uri="{FF2B5EF4-FFF2-40B4-BE49-F238E27FC236}">
                <a16:creationId xmlns:a16="http://schemas.microsoft.com/office/drawing/2014/main" id="{E89C9F42-2449-456A-93B5-1605071DCA7D}"/>
              </a:ext>
            </a:extLst>
          </p:cNvPr>
          <p:cNvSpPr>
            <a:spLocks noGrp="1"/>
          </p:cNvSpPr>
          <p:nvPr>
            <p:ph type="ftr" sz="quarter" idx="11"/>
          </p:nvPr>
        </p:nvSpPr>
        <p:spPr/>
        <p:txBody>
          <a:bodyPr/>
          <a:lstStyle/>
          <a:p>
            <a:endParaRPr lang="en-NL"/>
          </a:p>
        </p:txBody>
      </p:sp>
      <p:sp>
        <p:nvSpPr>
          <p:cNvPr id="6" name="Tijdelijke aanduiding voor dianummer 5">
            <a:extLst>
              <a:ext uri="{FF2B5EF4-FFF2-40B4-BE49-F238E27FC236}">
                <a16:creationId xmlns:a16="http://schemas.microsoft.com/office/drawing/2014/main" id="{ABE21560-4D01-4270-9BE4-FB16A70C5D5E}"/>
              </a:ext>
            </a:extLst>
          </p:cNvPr>
          <p:cNvSpPr>
            <a:spLocks noGrp="1"/>
          </p:cNvSpPr>
          <p:nvPr>
            <p:ph type="sldNum" sz="quarter" idx="12"/>
          </p:nvPr>
        </p:nvSpPr>
        <p:spPr/>
        <p:txBody>
          <a:bodyPr/>
          <a:lstStyle/>
          <a:p>
            <a:fld id="{D75DF39B-91D7-4A80-A9EF-F57CC8B70621}" type="slidenum">
              <a:rPr lang="en-NL" smtClean="0"/>
              <a:t>‹#›</a:t>
            </a:fld>
            <a:endParaRPr lang="en-NL"/>
          </a:p>
        </p:txBody>
      </p:sp>
      <p:pic>
        <p:nvPicPr>
          <p:cNvPr id="8" name="Afbeelding 7" descr="Afbeelding met object&#10;&#10;Automatisch gegenereerde beschrijving">
            <a:extLst>
              <a:ext uri="{FF2B5EF4-FFF2-40B4-BE49-F238E27FC236}">
                <a16:creationId xmlns:a16="http://schemas.microsoft.com/office/drawing/2014/main" id="{22611E0F-5BBB-43F6-886E-9801AA6407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53415" y="274038"/>
            <a:ext cx="1213196" cy="614850"/>
          </a:xfrm>
          <a:prstGeom prst="rect">
            <a:avLst/>
          </a:prstGeom>
        </p:spPr>
      </p:pic>
    </p:spTree>
    <p:extLst>
      <p:ext uri="{BB962C8B-B14F-4D97-AF65-F5344CB8AC3E}">
        <p14:creationId xmlns:p14="http://schemas.microsoft.com/office/powerpoint/2010/main" val="24425887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C078CA82-7151-45B0-B59E-546E427A5F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L"/>
          </a:p>
        </p:txBody>
      </p:sp>
      <p:sp>
        <p:nvSpPr>
          <p:cNvPr id="3" name="Tijdelijke aanduiding voor verticale tekst 2">
            <a:extLst>
              <a:ext uri="{FF2B5EF4-FFF2-40B4-BE49-F238E27FC236}">
                <a16:creationId xmlns:a16="http://schemas.microsoft.com/office/drawing/2014/main" id="{BD0B31DA-380A-40D4-BC61-A8671FC2DB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ijdelijke aanduiding voor datum 3">
            <a:extLst>
              <a:ext uri="{FF2B5EF4-FFF2-40B4-BE49-F238E27FC236}">
                <a16:creationId xmlns:a16="http://schemas.microsoft.com/office/drawing/2014/main" id="{54988CE6-1E5B-47CE-9DCB-BE4E0DB74C5D}"/>
              </a:ext>
            </a:extLst>
          </p:cNvPr>
          <p:cNvSpPr>
            <a:spLocks noGrp="1"/>
          </p:cNvSpPr>
          <p:nvPr>
            <p:ph type="dt" sz="half" idx="10"/>
          </p:nvPr>
        </p:nvSpPr>
        <p:spPr/>
        <p:txBody>
          <a:bodyPr/>
          <a:lstStyle/>
          <a:p>
            <a:fld id="{55DAE4B6-489B-4B4B-AE8A-A27769488260}" type="datetimeFigureOut">
              <a:rPr lang="en-NL" smtClean="0"/>
              <a:t>01/29/2025</a:t>
            </a:fld>
            <a:endParaRPr lang="en-NL"/>
          </a:p>
        </p:txBody>
      </p:sp>
      <p:sp>
        <p:nvSpPr>
          <p:cNvPr id="5" name="Tijdelijke aanduiding voor voettekst 4">
            <a:extLst>
              <a:ext uri="{FF2B5EF4-FFF2-40B4-BE49-F238E27FC236}">
                <a16:creationId xmlns:a16="http://schemas.microsoft.com/office/drawing/2014/main" id="{312397EC-3BA7-402B-B552-C10D952D4820}"/>
              </a:ext>
            </a:extLst>
          </p:cNvPr>
          <p:cNvSpPr>
            <a:spLocks noGrp="1"/>
          </p:cNvSpPr>
          <p:nvPr>
            <p:ph type="ftr" sz="quarter" idx="11"/>
          </p:nvPr>
        </p:nvSpPr>
        <p:spPr/>
        <p:txBody>
          <a:bodyPr/>
          <a:lstStyle/>
          <a:p>
            <a:endParaRPr lang="en-NL"/>
          </a:p>
        </p:txBody>
      </p:sp>
      <p:sp>
        <p:nvSpPr>
          <p:cNvPr id="6" name="Tijdelijke aanduiding voor dianummer 5">
            <a:extLst>
              <a:ext uri="{FF2B5EF4-FFF2-40B4-BE49-F238E27FC236}">
                <a16:creationId xmlns:a16="http://schemas.microsoft.com/office/drawing/2014/main" id="{53BCBFB6-B12C-4D8B-9F2D-485FE0CF2304}"/>
              </a:ext>
            </a:extLst>
          </p:cNvPr>
          <p:cNvSpPr>
            <a:spLocks noGrp="1"/>
          </p:cNvSpPr>
          <p:nvPr>
            <p:ph type="sldNum" sz="quarter" idx="12"/>
          </p:nvPr>
        </p:nvSpPr>
        <p:spPr/>
        <p:txBody>
          <a:bodyPr/>
          <a:lstStyle/>
          <a:p>
            <a:fld id="{D75DF39B-91D7-4A80-A9EF-F57CC8B70621}" type="slidenum">
              <a:rPr lang="en-NL" smtClean="0"/>
              <a:t>‹#›</a:t>
            </a:fld>
            <a:endParaRPr lang="en-NL"/>
          </a:p>
        </p:txBody>
      </p:sp>
      <p:pic>
        <p:nvPicPr>
          <p:cNvPr id="11" name="Afbeelding 10" descr="Afbeelding met object&#10;&#10;Automatisch gegenereerde beschrijving">
            <a:extLst>
              <a:ext uri="{FF2B5EF4-FFF2-40B4-BE49-F238E27FC236}">
                <a16:creationId xmlns:a16="http://schemas.microsoft.com/office/drawing/2014/main" id="{DB5F2F14-ABC4-4610-A367-4CC98EB074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53415" y="274038"/>
            <a:ext cx="1213196" cy="614850"/>
          </a:xfrm>
          <a:prstGeom prst="rect">
            <a:avLst/>
          </a:prstGeom>
        </p:spPr>
      </p:pic>
    </p:spTree>
    <p:extLst>
      <p:ext uri="{BB962C8B-B14F-4D97-AF65-F5344CB8AC3E}">
        <p14:creationId xmlns:p14="http://schemas.microsoft.com/office/powerpoint/2010/main" val="3587831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761D8B-E9FB-4977-8991-0599F9D28FA5}"/>
              </a:ext>
            </a:extLst>
          </p:cNvPr>
          <p:cNvSpPr>
            <a:spLocks noGrp="1"/>
          </p:cNvSpPr>
          <p:nvPr>
            <p:ph type="title"/>
          </p:nvPr>
        </p:nvSpPr>
        <p:spPr/>
        <p:txBody>
          <a:bodyPr/>
          <a:lstStyle/>
          <a:p>
            <a:r>
              <a:rPr lang="en-US"/>
              <a:t>Click to edit Master title style</a:t>
            </a:r>
            <a:endParaRPr lang="en-NL"/>
          </a:p>
        </p:txBody>
      </p:sp>
      <p:sp>
        <p:nvSpPr>
          <p:cNvPr id="3" name="Tijdelijke aanduiding voor inhoud 2">
            <a:extLst>
              <a:ext uri="{FF2B5EF4-FFF2-40B4-BE49-F238E27FC236}">
                <a16:creationId xmlns:a16="http://schemas.microsoft.com/office/drawing/2014/main" id="{92927AD0-1781-4EFF-98CB-630063FA7D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ijdelijke aanduiding voor datum 3">
            <a:extLst>
              <a:ext uri="{FF2B5EF4-FFF2-40B4-BE49-F238E27FC236}">
                <a16:creationId xmlns:a16="http://schemas.microsoft.com/office/drawing/2014/main" id="{D89227B6-AE0F-47D7-92BD-FFEDBE2F1EBF}"/>
              </a:ext>
            </a:extLst>
          </p:cNvPr>
          <p:cNvSpPr>
            <a:spLocks noGrp="1"/>
          </p:cNvSpPr>
          <p:nvPr>
            <p:ph type="dt" sz="half" idx="10"/>
          </p:nvPr>
        </p:nvSpPr>
        <p:spPr/>
        <p:txBody>
          <a:bodyPr/>
          <a:lstStyle/>
          <a:p>
            <a:fld id="{1DC60B33-7839-4693-AEEF-A6592DF33692}" type="datetimeFigureOut">
              <a:rPr lang="en-US" smtClean="0"/>
              <a:t>1/29/2025</a:t>
            </a:fld>
            <a:endParaRPr lang="en-US"/>
          </a:p>
        </p:txBody>
      </p:sp>
      <p:sp>
        <p:nvSpPr>
          <p:cNvPr id="5" name="Tijdelijke aanduiding voor voettekst 4">
            <a:extLst>
              <a:ext uri="{FF2B5EF4-FFF2-40B4-BE49-F238E27FC236}">
                <a16:creationId xmlns:a16="http://schemas.microsoft.com/office/drawing/2014/main" id="{27CA60D0-2C17-42DC-901A-5AC825499A67}"/>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A580C7D5-7FA8-4146-AAB8-1321D0FA0342}"/>
              </a:ext>
            </a:extLst>
          </p:cNvPr>
          <p:cNvSpPr>
            <a:spLocks noGrp="1"/>
          </p:cNvSpPr>
          <p:nvPr>
            <p:ph type="sldNum" sz="quarter" idx="12"/>
          </p:nvPr>
        </p:nvSpPr>
        <p:spPr/>
        <p:txBody>
          <a:bodyPr/>
          <a:lstStyle/>
          <a:p>
            <a:fld id="{CDAB409B-1344-4421-820F-9637F9382648}" type="slidenum">
              <a:rPr lang="en-US" smtClean="0"/>
              <a:t>‹#›</a:t>
            </a:fld>
            <a:endParaRPr lang="en-US"/>
          </a:p>
        </p:txBody>
      </p:sp>
      <p:pic>
        <p:nvPicPr>
          <p:cNvPr id="7" name="Afbeelding 6">
            <a:extLst>
              <a:ext uri="{FF2B5EF4-FFF2-40B4-BE49-F238E27FC236}">
                <a16:creationId xmlns:a16="http://schemas.microsoft.com/office/drawing/2014/main" id="{3BDC52A6-68B1-4EF9-BEF2-70C86DB3DB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3040" y="274038"/>
            <a:ext cx="1181519" cy="598797"/>
          </a:xfrm>
          <a:prstGeom prst="rect">
            <a:avLst/>
          </a:prstGeom>
        </p:spPr>
      </p:pic>
    </p:spTree>
    <p:extLst>
      <p:ext uri="{BB962C8B-B14F-4D97-AF65-F5344CB8AC3E}">
        <p14:creationId xmlns:p14="http://schemas.microsoft.com/office/powerpoint/2010/main" val="2356633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31CC94-A456-4B46-89D6-63284227AB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L"/>
          </a:p>
        </p:txBody>
      </p:sp>
      <p:sp>
        <p:nvSpPr>
          <p:cNvPr id="3" name="Tijdelijke aanduiding voor tekst 2">
            <a:extLst>
              <a:ext uri="{FF2B5EF4-FFF2-40B4-BE49-F238E27FC236}">
                <a16:creationId xmlns:a16="http://schemas.microsoft.com/office/drawing/2014/main" id="{B759A82B-590C-4D83-B3D0-228A636200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Tijdelijke aanduiding voor datum 3">
            <a:extLst>
              <a:ext uri="{FF2B5EF4-FFF2-40B4-BE49-F238E27FC236}">
                <a16:creationId xmlns:a16="http://schemas.microsoft.com/office/drawing/2014/main" id="{176D7BD5-20B3-4BD5-AD22-07389527F498}"/>
              </a:ext>
            </a:extLst>
          </p:cNvPr>
          <p:cNvSpPr>
            <a:spLocks noGrp="1"/>
          </p:cNvSpPr>
          <p:nvPr>
            <p:ph type="dt" sz="half" idx="10"/>
          </p:nvPr>
        </p:nvSpPr>
        <p:spPr/>
        <p:txBody>
          <a:bodyPr/>
          <a:lstStyle/>
          <a:p>
            <a:fld id="{1DC60B33-7839-4693-AEEF-A6592DF33692}" type="datetimeFigureOut">
              <a:rPr lang="en-US" smtClean="0"/>
              <a:t>1/29/2025</a:t>
            </a:fld>
            <a:endParaRPr lang="en-US"/>
          </a:p>
        </p:txBody>
      </p:sp>
      <p:sp>
        <p:nvSpPr>
          <p:cNvPr id="5" name="Tijdelijke aanduiding voor voettekst 4">
            <a:extLst>
              <a:ext uri="{FF2B5EF4-FFF2-40B4-BE49-F238E27FC236}">
                <a16:creationId xmlns:a16="http://schemas.microsoft.com/office/drawing/2014/main" id="{E148636A-7E40-4F41-98B6-9997EEF0F5E7}"/>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9C347761-E10F-47CF-B20C-D6D2C15C67B2}"/>
              </a:ext>
            </a:extLst>
          </p:cNvPr>
          <p:cNvSpPr>
            <a:spLocks noGrp="1"/>
          </p:cNvSpPr>
          <p:nvPr>
            <p:ph type="sldNum" sz="quarter" idx="12"/>
          </p:nvPr>
        </p:nvSpPr>
        <p:spPr/>
        <p:txBody>
          <a:bodyPr/>
          <a:lstStyle/>
          <a:p>
            <a:fld id="{CDAB409B-1344-4421-820F-9637F9382648}" type="slidenum">
              <a:rPr lang="en-US" smtClean="0"/>
              <a:t>‹#›</a:t>
            </a:fld>
            <a:endParaRPr lang="en-US"/>
          </a:p>
        </p:txBody>
      </p:sp>
      <p:pic>
        <p:nvPicPr>
          <p:cNvPr id="7" name="Afbeelding 6">
            <a:extLst>
              <a:ext uri="{FF2B5EF4-FFF2-40B4-BE49-F238E27FC236}">
                <a16:creationId xmlns:a16="http://schemas.microsoft.com/office/drawing/2014/main" id="{4C0E6A64-1562-44C3-9F82-188BCE8BD7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3040" y="274038"/>
            <a:ext cx="1181519" cy="598797"/>
          </a:xfrm>
          <a:prstGeom prst="rect">
            <a:avLst/>
          </a:prstGeom>
        </p:spPr>
      </p:pic>
    </p:spTree>
    <p:extLst>
      <p:ext uri="{BB962C8B-B14F-4D97-AF65-F5344CB8AC3E}">
        <p14:creationId xmlns:p14="http://schemas.microsoft.com/office/powerpoint/2010/main" val="4238064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3A611E-FAE1-40C8-957A-50FFE0E48CEB}"/>
              </a:ext>
            </a:extLst>
          </p:cNvPr>
          <p:cNvSpPr>
            <a:spLocks noGrp="1"/>
          </p:cNvSpPr>
          <p:nvPr>
            <p:ph type="title"/>
          </p:nvPr>
        </p:nvSpPr>
        <p:spPr/>
        <p:txBody>
          <a:bodyPr/>
          <a:lstStyle/>
          <a:p>
            <a:r>
              <a:rPr lang="en-US"/>
              <a:t>Click to edit Master title style</a:t>
            </a:r>
            <a:endParaRPr lang="en-NL"/>
          </a:p>
        </p:txBody>
      </p:sp>
      <p:sp>
        <p:nvSpPr>
          <p:cNvPr id="3" name="Tijdelijke aanduiding voor inhoud 2">
            <a:extLst>
              <a:ext uri="{FF2B5EF4-FFF2-40B4-BE49-F238E27FC236}">
                <a16:creationId xmlns:a16="http://schemas.microsoft.com/office/drawing/2014/main" id="{5D24BB9D-99BA-43D9-989E-A60AD942AC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ijdelijke aanduiding voor inhoud 3">
            <a:extLst>
              <a:ext uri="{FF2B5EF4-FFF2-40B4-BE49-F238E27FC236}">
                <a16:creationId xmlns:a16="http://schemas.microsoft.com/office/drawing/2014/main" id="{A6098C52-2D83-4A6E-82B9-CBAF452314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Tijdelijke aanduiding voor datum 4">
            <a:extLst>
              <a:ext uri="{FF2B5EF4-FFF2-40B4-BE49-F238E27FC236}">
                <a16:creationId xmlns:a16="http://schemas.microsoft.com/office/drawing/2014/main" id="{F9928643-D62E-4BE8-9CC3-7B4B604D36A6}"/>
              </a:ext>
            </a:extLst>
          </p:cNvPr>
          <p:cNvSpPr>
            <a:spLocks noGrp="1"/>
          </p:cNvSpPr>
          <p:nvPr>
            <p:ph type="dt" sz="half" idx="10"/>
          </p:nvPr>
        </p:nvSpPr>
        <p:spPr/>
        <p:txBody>
          <a:bodyPr/>
          <a:lstStyle/>
          <a:p>
            <a:fld id="{1DC60B33-7839-4693-AEEF-A6592DF33692}" type="datetimeFigureOut">
              <a:rPr lang="en-US" smtClean="0"/>
              <a:t>1/29/2025</a:t>
            </a:fld>
            <a:endParaRPr lang="en-US"/>
          </a:p>
        </p:txBody>
      </p:sp>
      <p:sp>
        <p:nvSpPr>
          <p:cNvPr id="6" name="Tijdelijke aanduiding voor voettekst 5">
            <a:extLst>
              <a:ext uri="{FF2B5EF4-FFF2-40B4-BE49-F238E27FC236}">
                <a16:creationId xmlns:a16="http://schemas.microsoft.com/office/drawing/2014/main" id="{3B2E97B6-4FC1-4FE8-AEC8-D36D7E6082C3}"/>
              </a:ext>
            </a:extLst>
          </p:cNvPr>
          <p:cNvSpPr>
            <a:spLocks noGrp="1"/>
          </p:cNvSpPr>
          <p:nvPr>
            <p:ph type="ftr" sz="quarter" idx="11"/>
          </p:nvPr>
        </p:nvSpPr>
        <p:spPr/>
        <p:txBody>
          <a:bodyPr/>
          <a:lstStyle/>
          <a:p>
            <a:endParaRPr lang="en-US"/>
          </a:p>
        </p:txBody>
      </p:sp>
      <p:sp>
        <p:nvSpPr>
          <p:cNvPr id="7" name="Tijdelijke aanduiding voor dianummer 6">
            <a:extLst>
              <a:ext uri="{FF2B5EF4-FFF2-40B4-BE49-F238E27FC236}">
                <a16:creationId xmlns:a16="http://schemas.microsoft.com/office/drawing/2014/main" id="{AA43A9B7-58D4-4A6D-AC02-6B7DA95C9CF0}"/>
              </a:ext>
            </a:extLst>
          </p:cNvPr>
          <p:cNvSpPr>
            <a:spLocks noGrp="1"/>
          </p:cNvSpPr>
          <p:nvPr>
            <p:ph type="sldNum" sz="quarter" idx="12"/>
          </p:nvPr>
        </p:nvSpPr>
        <p:spPr/>
        <p:txBody>
          <a:bodyPr/>
          <a:lstStyle/>
          <a:p>
            <a:fld id="{CDAB409B-1344-4421-820F-9637F9382648}" type="slidenum">
              <a:rPr lang="en-US" smtClean="0"/>
              <a:t>‹#›</a:t>
            </a:fld>
            <a:endParaRPr lang="en-US"/>
          </a:p>
        </p:txBody>
      </p:sp>
      <p:pic>
        <p:nvPicPr>
          <p:cNvPr id="8" name="Afbeelding 7">
            <a:extLst>
              <a:ext uri="{FF2B5EF4-FFF2-40B4-BE49-F238E27FC236}">
                <a16:creationId xmlns:a16="http://schemas.microsoft.com/office/drawing/2014/main" id="{9A966068-6DB2-4DDF-B422-F55558BAC6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3040" y="274038"/>
            <a:ext cx="1181519" cy="598797"/>
          </a:xfrm>
          <a:prstGeom prst="rect">
            <a:avLst/>
          </a:prstGeom>
        </p:spPr>
      </p:pic>
    </p:spTree>
    <p:extLst>
      <p:ext uri="{BB962C8B-B14F-4D97-AF65-F5344CB8AC3E}">
        <p14:creationId xmlns:p14="http://schemas.microsoft.com/office/powerpoint/2010/main" val="2096826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D3FFA9-3853-4BDF-8852-6274D926D2C8}"/>
              </a:ext>
            </a:extLst>
          </p:cNvPr>
          <p:cNvSpPr>
            <a:spLocks noGrp="1"/>
          </p:cNvSpPr>
          <p:nvPr>
            <p:ph type="title"/>
          </p:nvPr>
        </p:nvSpPr>
        <p:spPr>
          <a:xfrm>
            <a:off x="839788" y="365125"/>
            <a:ext cx="10515600" cy="1325563"/>
          </a:xfrm>
        </p:spPr>
        <p:txBody>
          <a:bodyPr/>
          <a:lstStyle/>
          <a:p>
            <a:r>
              <a:rPr lang="en-US"/>
              <a:t>Click to edit Master title style</a:t>
            </a:r>
            <a:endParaRPr lang="en-NL"/>
          </a:p>
        </p:txBody>
      </p:sp>
      <p:sp>
        <p:nvSpPr>
          <p:cNvPr id="3" name="Tijdelijke aanduiding voor tekst 2">
            <a:extLst>
              <a:ext uri="{FF2B5EF4-FFF2-40B4-BE49-F238E27FC236}">
                <a16:creationId xmlns:a16="http://schemas.microsoft.com/office/drawing/2014/main" id="{6EB21C87-3C41-4991-AFBE-B46602337E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Tijdelijke aanduiding voor inhoud 3">
            <a:extLst>
              <a:ext uri="{FF2B5EF4-FFF2-40B4-BE49-F238E27FC236}">
                <a16:creationId xmlns:a16="http://schemas.microsoft.com/office/drawing/2014/main" id="{0E5F36DC-37FA-4FDC-AA6A-6768DF5986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Tijdelijke aanduiding voor tekst 4">
            <a:extLst>
              <a:ext uri="{FF2B5EF4-FFF2-40B4-BE49-F238E27FC236}">
                <a16:creationId xmlns:a16="http://schemas.microsoft.com/office/drawing/2014/main" id="{D8E1C678-1091-4902-A9E8-B029840A9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Tijdelijke aanduiding voor inhoud 5">
            <a:extLst>
              <a:ext uri="{FF2B5EF4-FFF2-40B4-BE49-F238E27FC236}">
                <a16:creationId xmlns:a16="http://schemas.microsoft.com/office/drawing/2014/main" id="{4DF37152-9154-4F80-97C8-7E1CDF638F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7" name="Tijdelijke aanduiding voor datum 6">
            <a:extLst>
              <a:ext uri="{FF2B5EF4-FFF2-40B4-BE49-F238E27FC236}">
                <a16:creationId xmlns:a16="http://schemas.microsoft.com/office/drawing/2014/main" id="{D393C933-BE66-44A8-9872-370E248B2996}"/>
              </a:ext>
            </a:extLst>
          </p:cNvPr>
          <p:cNvSpPr>
            <a:spLocks noGrp="1"/>
          </p:cNvSpPr>
          <p:nvPr>
            <p:ph type="dt" sz="half" idx="10"/>
          </p:nvPr>
        </p:nvSpPr>
        <p:spPr/>
        <p:txBody>
          <a:bodyPr/>
          <a:lstStyle/>
          <a:p>
            <a:fld id="{1DC60B33-7839-4693-AEEF-A6592DF33692}" type="datetimeFigureOut">
              <a:rPr lang="en-US" smtClean="0"/>
              <a:t>1/29/2025</a:t>
            </a:fld>
            <a:endParaRPr lang="en-US"/>
          </a:p>
        </p:txBody>
      </p:sp>
      <p:sp>
        <p:nvSpPr>
          <p:cNvPr id="8" name="Tijdelijke aanduiding voor voettekst 7">
            <a:extLst>
              <a:ext uri="{FF2B5EF4-FFF2-40B4-BE49-F238E27FC236}">
                <a16:creationId xmlns:a16="http://schemas.microsoft.com/office/drawing/2014/main" id="{4F9D7F3E-1B30-4CDE-9578-41F7D0195B16}"/>
              </a:ext>
            </a:extLst>
          </p:cNvPr>
          <p:cNvSpPr>
            <a:spLocks noGrp="1"/>
          </p:cNvSpPr>
          <p:nvPr>
            <p:ph type="ftr" sz="quarter" idx="11"/>
          </p:nvPr>
        </p:nvSpPr>
        <p:spPr/>
        <p:txBody>
          <a:bodyPr/>
          <a:lstStyle/>
          <a:p>
            <a:endParaRPr lang="en-US"/>
          </a:p>
        </p:txBody>
      </p:sp>
      <p:sp>
        <p:nvSpPr>
          <p:cNvPr id="9" name="Tijdelijke aanduiding voor dianummer 8">
            <a:extLst>
              <a:ext uri="{FF2B5EF4-FFF2-40B4-BE49-F238E27FC236}">
                <a16:creationId xmlns:a16="http://schemas.microsoft.com/office/drawing/2014/main" id="{8EEBF4BC-79D8-40C6-AFCD-92FCC87E37CA}"/>
              </a:ext>
            </a:extLst>
          </p:cNvPr>
          <p:cNvSpPr>
            <a:spLocks noGrp="1"/>
          </p:cNvSpPr>
          <p:nvPr>
            <p:ph type="sldNum" sz="quarter" idx="12"/>
          </p:nvPr>
        </p:nvSpPr>
        <p:spPr/>
        <p:txBody>
          <a:bodyPr/>
          <a:lstStyle/>
          <a:p>
            <a:fld id="{CDAB409B-1344-4421-820F-9637F9382648}" type="slidenum">
              <a:rPr lang="en-US" smtClean="0"/>
              <a:t>‹#›</a:t>
            </a:fld>
            <a:endParaRPr lang="en-US"/>
          </a:p>
        </p:txBody>
      </p:sp>
      <p:pic>
        <p:nvPicPr>
          <p:cNvPr id="10" name="Afbeelding 9">
            <a:extLst>
              <a:ext uri="{FF2B5EF4-FFF2-40B4-BE49-F238E27FC236}">
                <a16:creationId xmlns:a16="http://schemas.microsoft.com/office/drawing/2014/main" id="{79C0E883-CBE8-4F9D-B86C-73A2816A7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3040" y="274038"/>
            <a:ext cx="1181519" cy="598797"/>
          </a:xfrm>
          <a:prstGeom prst="rect">
            <a:avLst/>
          </a:prstGeom>
        </p:spPr>
      </p:pic>
    </p:spTree>
    <p:extLst>
      <p:ext uri="{BB962C8B-B14F-4D97-AF65-F5344CB8AC3E}">
        <p14:creationId xmlns:p14="http://schemas.microsoft.com/office/powerpoint/2010/main" val="374316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F78349-B029-47D7-9EB0-C7D487F76163}"/>
              </a:ext>
            </a:extLst>
          </p:cNvPr>
          <p:cNvSpPr>
            <a:spLocks noGrp="1"/>
          </p:cNvSpPr>
          <p:nvPr>
            <p:ph type="title"/>
          </p:nvPr>
        </p:nvSpPr>
        <p:spPr/>
        <p:txBody>
          <a:bodyPr/>
          <a:lstStyle/>
          <a:p>
            <a:r>
              <a:rPr lang="en-US"/>
              <a:t>Click to edit Master title style</a:t>
            </a:r>
            <a:endParaRPr lang="en-NL"/>
          </a:p>
        </p:txBody>
      </p:sp>
      <p:sp>
        <p:nvSpPr>
          <p:cNvPr id="3" name="Tijdelijke aanduiding voor datum 2">
            <a:extLst>
              <a:ext uri="{FF2B5EF4-FFF2-40B4-BE49-F238E27FC236}">
                <a16:creationId xmlns:a16="http://schemas.microsoft.com/office/drawing/2014/main" id="{844B4C31-9C4D-47E5-87DD-760048D3802D}"/>
              </a:ext>
            </a:extLst>
          </p:cNvPr>
          <p:cNvSpPr>
            <a:spLocks noGrp="1"/>
          </p:cNvSpPr>
          <p:nvPr>
            <p:ph type="dt" sz="half" idx="10"/>
          </p:nvPr>
        </p:nvSpPr>
        <p:spPr/>
        <p:txBody>
          <a:bodyPr/>
          <a:lstStyle/>
          <a:p>
            <a:fld id="{1DC60B33-7839-4693-AEEF-A6592DF33692}" type="datetimeFigureOut">
              <a:rPr lang="en-US" smtClean="0"/>
              <a:t>1/29/2025</a:t>
            </a:fld>
            <a:endParaRPr lang="en-US"/>
          </a:p>
        </p:txBody>
      </p:sp>
      <p:sp>
        <p:nvSpPr>
          <p:cNvPr id="4" name="Tijdelijke aanduiding voor voettekst 3">
            <a:extLst>
              <a:ext uri="{FF2B5EF4-FFF2-40B4-BE49-F238E27FC236}">
                <a16:creationId xmlns:a16="http://schemas.microsoft.com/office/drawing/2014/main" id="{BA255C88-5E17-45BD-9ABE-A5734120E135}"/>
              </a:ext>
            </a:extLst>
          </p:cNvPr>
          <p:cNvSpPr>
            <a:spLocks noGrp="1"/>
          </p:cNvSpPr>
          <p:nvPr>
            <p:ph type="ftr" sz="quarter" idx="11"/>
          </p:nvPr>
        </p:nvSpPr>
        <p:spPr/>
        <p:txBody>
          <a:bodyPr/>
          <a:lstStyle/>
          <a:p>
            <a:endParaRPr lang="en-US"/>
          </a:p>
        </p:txBody>
      </p:sp>
      <p:sp>
        <p:nvSpPr>
          <p:cNvPr id="5" name="Tijdelijke aanduiding voor dianummer 4">
            <a:extLst>
              <a:ext uri="{FF2B5EF4-FFF2-40B4-BE49-F238E27FC236}">
                <a16:creationId xmlns:a16="http://schemas.microsoft.com/office/drawing/2014/main" id="{51E7C670-AA2C-44EF-A8A3-AE17C372150F}"/>
              </a:ext>
            </a:extLst>
          </p:cNvPr>
          <p:cNvSpPr>
            <a:spLocks noGrp="1"/>
          </p:cNvSpPr>
          <p:nvPr>
            <p:ph type="sldNum" sz="quarter" idx="12"/>
          </p:nvPr>
        </p:nvSpPr>
        <p:spPr/>
        <p:txBody>
          <a:bodyPr/>
          <a:lstStyle/>
          <a:p>
            <a:fld id="{CDAB409B-1344-4421-820F-9637F9382648}" type="slidenum">
              <a:rPr lang="en-US" smtClean="0"/>
              <a:t>‹#›</a:t>
            </a:fld>
            <a:endParaRPr lang="en-US"/>
          </a:p>
        </p:txBody>
      </p:sp>
      <p:pic>
        <p:nvPicPr>
          <p:cNvPr id="6" name="Afbeelding 5">
            <a:extLst>
              <a:ext uri="{FF2B5EF4-FFF2-40B4-BE49-F238E27FC236}">
                <a16:creationId xmlns:a16="http://schemas.microsoft.com/office/drawing/2014/main" id="{70E6A765-9753-401A-9959-66B42B963F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3040" y="274038"/>
            <a:ext cx="1181519" cy="598797"/>
          </a:xfrm>
          <a:prstGeom prst="rect">
            <a:avLst/>
          </a:prstGeom>
        </p:spPr>
      </p:pic>
    </p:spTree>
    <p:extLst>
      <p:ext uri="{BB962C8B-B14F-4D97-AF65-F5344CB8AC3E}">
        <p14:creationId xmlns:p14="http://schemas.microsoft.com/office/powerpoint/2010/main" val="2268668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F3E15CBE-763B-455F-9B7C-242C2129BA5A}"/>
              </a:ext>
            </a:extLst>
          </p:cNvPr>
          <p:cNvSpPr>
            <a:spLocks noGrp="1"/>
          </p:cNvSpPr>
          <p:nvPr>
            <p:ph type="dt" sz="half" idx="10"/>
          </p:nvPr>
        </p:nvSpPr>
        <p:spPr/>
        <p:txBody>
          <a:bodyPr/>
          <a:lstStyle/>
          <a:p>
            <a:fld id="{1DC60B33-7839-4693-AEEF-A6592DF33692}" type="datetimeFigureOut">
              <a:rPr lang="en-US" smtClean="0"/>
              <a:t>1/29/2025</a:t>
            </a:fld>
            <a:endParaRPr lang="en-US"/>
          </a:p>
        </p:txBody>
      </p:sp>
      <p:sp>
        <p:nvSpPr>
          <p:cNvPr id="3" name="Tijdelijke aanduiding voor voettekst 2">
            <a:extLst>
              <a:ext uri="{FF2B5EF4-FFF2-40B4-BE49-F238E27FC236}">
                <a16:creationId xmlns:a16="http://schemas.microsoft.com/office/drawing/2014/main" id="{13A1F112-BBF1-4ED7-973B-5AFA19A036E1}"/>
              </a:ext>
            </a:extLst>
          </p:cNvPr>
          <p:cNvSpPr>
            <a:spLocks noGrp="1"/>
          </p:cNvSpPr>
          <p:nvPr>
            <p:ph type="ftr" sz="quarter" idx="11"/>
          </p:nvPr>
        </p:nvSpPr>
        <p:spPr/>
        <p:txBody>
          <a:bodyPr/>
          <a:lstStyle/>
          <a:p>
            <a:endParaRPr lang="en-US"/>
          </a:p>
        </p:txBody>
      </p:sp>
      <p:sp>
        <p:nvSpPr>
          <p:cNvPr id="4" name="Tijdelijke aanduiding voor dianummer 3">
            <a:extLst>
              <a:ext uri="{FF2B5EF4-FFF2-40B4-BE49-F238E27FC236}">
                <a16:creationId xmlns:a16="http://schemas.microsoft.com/office/drawing/2014/main" id="{AA2C691C-3E6E-4A21-8057-F5504CFC2C53}"/>
              </a:ext>
            </a:extLst>
          </p:cNvPr>
          <p:cNvSpPr>
            <a:spLocks noGrp="1"/>
          </p:cNvSpPr>
          <p:nvPr>
            <p:ph type="sldNum" sz="quarter" idx="12"/>
          </p:nvPr>
        </p:nvSpPr>
        <p:spPr/>
        <p:txBody>
          <a:bodyPr/>
          <a:lstStyle/>
          <a:p>
            <a:fld id="{CDAB409B-1344-4421-820F-9637F9382648}" type="slidenum">
              <a:rPr lang="en-US" smtClean="0"/>
              <a:t>‹#›</a:t>
            </a:fld>
            <a:endParaRPr lang="en-US"/>
          </a:p>
        </p:txBody>
      </p:sp>
      <p:pic>
        <p:nvPicPr>
          <p:cNvPr id="5" name="Afbeelding 4">
            <a:extLst>
              <a:ext uri="{FF2B5EF4-FFF2-40B4-BE49-F238E27FC236}">
                <a16:creationId xmlns:a16="http://schemas.microsoft.com/office/drawing/2014/main" id="{CDEE8420-E216-4B73-8980-CDAD19A83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3040" y="274038"/>
            <a:ext cx="1181519" cy="598797"/>
          </a:xfrm>
          <a:prstGeom prst="rect">
            <a:avLst/>
          </a:prstGeom>
        </p:spPr>
      </p:pic>
    </p:spTree>
    <p:extLst>
      <p:ext uri="{BB962C8B-B14F-4D97-AF65-F5344CB8AC3E}">
        <p14:creationId xmlns:p14="http://schemas.microsoft.com/office/powerpoint/2010/main" val="3363836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10.pn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C994ED17-C6EB-4900-9808-B6A33A19A4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NL"/>
          </a:p>
        </p:txBody>
      </p:sp>
      <p:sp>
        <p:nvSpPr>
          <p:cNvPr id="3" name="Tijdelijke aanduiding voor tekst 2">
            <a:extLst>
              <a:ext uri="{FF2B5EF4-FFF2-40B4-BE49-F238E27FC236}">
                <a16:creationId xmlns:a16="http://schemas.microsoft.com/office/drawing/2014/main" id="{B30E18F0-ED32-4A46-B9B4-3D6F8B3B73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NL"/>
          </a:p>
        </p:txBody>
      </p:sp>
      <p:sp>
        <p:nvSpPr>
          <p:cNvPr id="4" name="Tijdelijke aanduiding voor datum 3">
            <a:extLst>
              <a:ext uri="{FF2B5EF4-FFF2-40B4-BE49-F238E27FC236}">
                <a16:creationId xmlns:a16="http://schemas.microsoft.com/office/drawing/2014/main" id="{83BBB849-3F6D-499E-83CF-E90E5C89F3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C60B33-7839-4693-AEEF-A6592DF33692}" type="datetimeFigureOut">
              <a:rPr lang="en-US" smtClean="0"/>
              <a:t>1/29/2025</a:t>
            </a:fld>
            <a:endParaRPr lang="en-US"/>
          </a:p>
        </p:txBody>
      </p:sp>
      <p:sp>
        <p:nvSpPr>
          <p:cNvPr id="5" name="Tijdelijke aanduiding voor voettekst 4">
            <a:extLst>
              <a:ext uri="{FF2B5EF4-FFF2-40B4-BE49-F238E27FC236}">
                <a16:creationId xmlns:a16="http://schemas.microsoft.com/office/drawing/2014/main" id="{EE8F90C1-E36E-44CF-8D52-CEB355F5F7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Tijdelijke aanduiding voor dianummer 5">
            <a:extLst>
              <a:ext uri="{FF2B5EF4-FFF2-40B4-BE49-F238E27FC236}">
                <a16:creationId xmlns:a16="http://schemas.microsoft.com/office/drawing/2014/main" id="{43C20C25-0C05-4684-BDB5-24DC4E17D4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AB409B-1344-4421-820F-9637F9382648}" type="slidenum">
              <a:rPr lang="en-US" smtClean="0"/>
              <a:t>‹#›</a:t>
            </a:fld>
            <a:endParaRPr lang="en-US"/>
          </a:p>
        </p:txBody>
      </p:sp>
      <p:pic>
        <p:nvPicPr>
          <p:cNvPr id="8" name="Picture 7" descr="A picture containing drawing&#10;&#10;Description automatically generated">
            <a:extLst>
              <a:ext uri="{FF2B5EF4-FFF2-40B4-BE49-F238E27FC236}">
                <a16:creationId xmlns:a16="http://schemas.microsoft.com/office/drawing/2014/main" id="{19AAD4B0-B91E-45C8-8563-79A823F951E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595142" y="3028986"/>
            <a:ext cx="4596858" cy="3829014"/>
          </a:xfrm>
          <a:prstGeom prst="rect">
            <a:avLst/>
          </a:prstGeom>
        </p:spPr>
      </p:pic>
    </p:spTree>
    <p:extLst>
      <p:ext uri="{BB962C8B-B14F-4D97-AF65-F5344CB8AC3E}">
        <p14:creationId xmlns:p14="http://schemas.microsoft.com/office/powerpoint/2010/main" val="293334912"/>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2040E"/>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C994ED17-C6EB-4900-9808-B6A33A19A4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NL"/>
          </a:p>
        </p:txBody>
      </p:sp>
      <p:sp>
        <p:nvSpPr>
          <p:cNvPr id="3" name="Tijdelijke aanduiding voor tekst 2">
            <a:extLst>
              <a:ext uri="{FF2B5EF4-FFF2-40B4-BE49-F238E27FC236}">
                <a16:creationId xmlns:a16="http://schemas.microsoft.com/office/drawing/2014/main" id="{B30E18F0-ED32-4A46-B9B4-3D6F8B3B73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NL"/>
          </a:p>
        </p:txBody>
      </p:sp>
      <p:sp>
        <p:nvSpPr>
          <p:cNvPr id="4" name="Tijdelijke aanduiding voor datum 3">
            <a:extLst>
              <a:ext uri="{FF2B5EF4-FFF2-40B4-BE49-F238E27FC236}">
                <a16:creationId xmlns:a16="http://schemas.microsoft.com/office/drawing/2014/main" id="{83BBB849-3F6D-499E-83CF-E90E5C89F3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DAE4B6-489B-4B4B-AE8A-A27769488260}" type="datetimeFigureOut">
              <a:rPr lang="en-NL" smtClean="0"/>
              <a:t>01/29/2025</a:t>
            </a:fld>
            <a:endParaRPr lang="en-NL"/>
          </a:p>
        </p:txBody>
      </p:sp>
      <p:sp>
        <p:nvSpPr>
          <p:cNvPr id="5" name="Tijdelijke aanduiding voor voettekst 4">
            <a:extLst>
              <a:ext uri="{FF2B5EF4-FFF2-40B4-BE49-F238E27FC236}">
                <a16:creationId xmlns:a16="http://schemas.microsoft.com/office/drawing/2014/main" id="{EE8F90C1-E36E-44CF-8D52-CEB355F5F7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Tijdelijke aanduiding voor dianummer 5">
            <a:extLst>
              <a:ext uri="{FF2B5EF4-FFF2-40B4-BE49-F238E27FC236}">
                <a16:creationId xmlns:a16="http://schemas.microsoft.com/office/drawing/2014/main" id="{43C20C25-0C05-4684-BDB5-24DC4E17D4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5DF39B-91D7-4A80-A9EF-F57CC8B70621}" type="slidenum">
              <a:rPr lang="en-NL" smtClean="0"/>
              <a:t>‹#›</a:t>
            </a:fld>
            <a:endParaRPr lang="en-NL"/>
          </a:p>
        </p:txBody>
      </p:sp>
      <p:pic>
        <p:nvPicPr>
          <p:cNvPr id="10" name="Picture 9" descr="A picture containing drawing&#10;&#10;Description automatically generated">
            <a:extLst>
              <a:ext uri="{FF2B5EF4-FFF2-40B4-BE49-F238E27FC236}">
                <a16:creationId xmlns:a16="http://schemas.microsoft.com/office/drawing/2014/main" id="{BEEEA501-C708-4D69-9F4D-7E3CA96DE93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595142" y="3028986"/>
            <a:ext cx="4596858" cy="3829014"/>
          </a:xfrm>
          <a:prstGeom prst="rect">
            <a:avLst/>
          </a:prstGeom>
        </p:spPr>
      </p:pic>
    </p:spTree>
    <p:extLst>
      <p:ext uri="{BB962C8B-B14F-4D97-AF65-F5344CB8AC3E}">
        <p14:creationId xmlns:p14="http://schemas.microsoft.com/office/powerpoint/2010/main" val="3320304095"/>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95000"/>
          </a:schemeClr>
        </a:solidFill>
        <a:effectLst/>
      </p:bgPr>
    </p:bg>
    <p:spTree>
      <p:nvGrpSpPr>
        <p:cNvPr id="1" name=""/>
        <p:cNvGrpSpPr/>
        <p:nvPr/>
      </p:nvGrpSpPr>
      <p:grpSpPr>
        <a:xfrm>
          <a:off x="0" y="0"/>
          <a:ext cx="0" cy="0"/>
          <a:chOff x="0" y="0"/>
          <a:chExt cx="0" cy="0"/>
        </a:xfrm>
      </p:grpSpPr>
      <p:pic>
        <p:nvPicPr>
          <p:cNvPr id="9" name="Afbeelding 8">
            <a:extLst>
              <a:ext uri="{FF2B5EF4-FFF2-40B4-BE49-F238E27FC236}">
                <a16:creationId xmlns:a16="http://schemas.microsoft.com/office/drawing/2014/main" id="{C2DE508F-63F4-4F00-89D0-19787DE16673}"/>
              </a:ext>
            </a:extLst>
          </p:cNvPr>
          <p:cNvPicPr>
            <a:picLocks noChangeAspect="1"/>
          </p:cNvPicPr>
          <p:nvPr/>
        </p:nvPicPr>
        <p:blipFill>
          <a:blip r:embed="rId15">
            <a:alphaModFix amt="50000"/>
            <a:extLst>
              <a:ext uri="{28A0092B-C50C-407E-A947-70E740481C1C}">
                <a14:useLocalDpi xmlns:a14="http://schemas.microsoft.com/office/drawing/2010/main" val="0"/>
              </a:ext>
            </a:extLst>
          </a:blip>
          <a:stretch>
            <a:fillRect/>
          </a:stretch>
        </p:blipFill>
        <p:spPr>
          <a:xfrm>
            <a:off x="7595142" y="3036162"/>
            <a:ext cx="4596858" cy="3830715"/>
          </a:xfrm>
          <a:prstGeom prst="rect">
            <a:avLst/>
          </a:prstGeom>
        </p:spPr>
      </p:pic>
      <p:sp>
        <p:nvSpPr>
          <p:cNvPr id="2" name="Tijdelijke aanduiding voor titel 1">
            <a:extLst>
              <a:ext uri="{FF2B5EF4-FFF2-40B4-BE49-F238E27FC236}">
                <a16:creationId xmlns:a16="http://schemas.microsoft.com/office/drawing/2014/main" id="{C994ED17-C6EB-4900-9808-B6A33A19A4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dirty="0"/>
              <a:t>Klik om stijl te bewerken</a:t>
            </a:r>
            <a:endParaRPr lang="en-NL" dirty="0"/>
          </a:p>
        </p:txBody>
      </p:sp>
      <p:sp>
        <p:nvSpPr>
          <p:cNvPr id="3" name="Tijdelijke aanduiding voor tekst 2">
            <a:extLst>
              <a:ext uri="{FF2B5EF4-FFF2-40B4-BE49-F238E27FC236}">
                <a16:creationId xmlns:a16="http://schemas.microsoft.com/office/drawing/2014/main" id="{B30E18F0-ED32-4A46-B9B4-3D6F8B3B73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NL" dirty="0"/>
          </a:p>
        </p:txBody>
      </p:sp>
      <p:sp>
        <p:nvSpPr>
          <p:cNvPr id="4" name="Tijdelijke aanduiding voor datum 3">
            <a:extLst>
              <a:ext uri="{FF2B5EF4-FFF2-40B4-BE49-F238E27FC236}">
                <a16:creationId xmlns:a16="http://schemas.microsoft.com/office/drawing/2014/main" id="{83BBB849-3F6D-499E-83CF-E90E5C89F3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55DAE4B6-489B-4B4B-AE8A-A27769488260}" type="datetimeFigureOut">
              <a:rPr lang="en-NL" smtClean="0"/>
              <a:pPr/>
              <a:t>01/29/2025</a:t>
            </a:fld>
            <a:endParaRPr lang="en-NL" dirty="0"/>
          </a:p>
        </p:txBody>
      </p:sp>
      <p:sp>
        <p:nvSpPr>
          <p:cNvPr id="5" name="Tijdelijke aanduiding voor voettekst 4">
            <a:extLst>
              <a:ext uri="{FF2B5EF4-FFF2-40B4-BE49-F238E27FC236}">
                <a16:creationId xmlns:a16="http://schemas.microsoft.com/office/drawing/2014/main" id="{EE8F90C1-E36E-44CF-8D52-CEB355F5F7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NL" dirty="0"/>
          </a:p>
        </p:txBody>
      </p:sp>
      <p:sp>
        <p:nvSpPr>
          <p:cNvPr id="6" name="Tijdelijke aanduiding voor dianummer 5">
            <a:extLst>
              <a:ext uri="{FF2B5EF4-FFF2-40B4-BE49-F238E27FC236}">
                <a16:creationId xmlns:a16="http://schemas.microsoft.com/office/drawing/2014/main" id="{43C20C25-0C05-4684-BDB5-24DC4E17D4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D75DF39B-91D7-4A80-A9EF-F57CC8B70621}" type="slidenum">
              <a:rPr lang="en-NL" smtClean="0"/>
              <a:pPr/>
              <a:t>‹#›</a:t>
            </a:fld>
            <a:endParaRPr lang="en-NL" dirty="0"/>
          </a:p>
        </p:txBody>
      </p:sp>
    </p:spTree>
    <p:extLst>
      <p:ext uri="{BB962C8B-B14F-4D97-AF65-F5344CB8AC3E}">
        <p14:creationId xmlns:p14="http://schemas.microsoft.com/office/powerpoint/2010/main" val="1159492541"/>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0.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0.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0.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0.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0.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0.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0.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0.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5.xml.rels><?xml version="1.0" encoding="UTF-8" standalone="yes"?>
<Relationships xmlns="http://schemas.openxmlformats.org/package/2006/relationships"><Relationship Id="rId2" Type="http://schemas.openxmlformats.org/officeDocument/2006/relationships/image" Target="../media/image54.gif"/><Relationship Id="rId1" Type="http://schemas.openxmlformats.org/officeDocument/2006/relationships/slideLayout" Target="../slideLayouts/slideLayout30.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0.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3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3.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3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0.xml"/></Relationships>
</file>

<file path=ppt/slides/_rels/slide8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0.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3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0.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77170-64ED-7904-374A-3EC2EF657BF3}"/>
              </a:ext>
            </a:extLst>
          </p:cNvPr>
          <p:cNvSpPr>
            <a:spLocks noGrp="1"/>
          </p:cNvSpPr>
          <p:nvPr>
            <p:ph type="title"/>
          </p:nvPr>
        </p:nvSpPr>
        <p:spPr/>
        <p:txBody>
          <a:bodyPr/>
          <a:lstStyle/>
          <a:p>
            <a:r>
              <a:rPr lang="en-US" dirty="0"/>
              <a:t>Design Patterns</a:t>
            </a:r>
          </a:p>
        </p:txBody>
      </p:sp>
      <p:sp>
        <p:nvSpPr>
          <p:cNvPr id="3" name="Text Placeholder 2">
            <a:extLst>
              <a:ext uri="{FF2B5EF4-FFF2-40B4-BE49-F238E27FC236}">
                <a16:creationId xmlns:a16="http://schemas.microsoft.com/office/drawing/2014/main" id="{25C627E5-2820-8E91-3821-409772240C1B}"/>
              </a:ext>
            </a:extLst>
          </p:cNvPr>
          <p:cNvSpPr>
            <a:spLocks noGrp="1"/>
          </p:cNvSpPr>
          <p:nvPr>
            <p:ph type="body" sz="quarter" idx="10"/>
          </p:nvPr>
        </p:nvSpPr>
        <p:spPr/>
        <p:txBody>
          <a:bodyPr/>
          <a:lstStyle/>
          <a:p>
            <a:r>
              <a:rPr lang="en-US" dirty="0"/>
              <a:t>Elements of Reusable Object-Oriented Software</a:t>
            </a:r>
          </a:p>
        </p:txBody>
      </p:sp>
      <p:sp>
        <p:nvSpPr>
          <p:cNvPr id="4" name="Text Placeholder 3">
            <a:extLst>
              <a:ext uri="{FF2B5EF4-FFF2-40B4-BE49-F238E27FC236}">
                <a16:creationId xmlns:a16="http://schemas.microsoft.com/office/drawing/2014/main" id="{73AA62DC-E7F1-4D96-10D3-7CED1167B2CE}"/>
              </a:ext>
            </a:extLst>
          </p:cNvPr>
          <p:cNvSpPr>
            <a:spLocks noGrp="1"/>
          </p:cNvSpPr>
          <p:nvPr>
            <p:ph type="body" sz="quarter" idx="11"/>
          </p:nvPr>
        </p:nvSpPr>
        <p:spPr/>
        <p:txBody>
          <a:bodyPr/>
          <a:lstStyle/>
          <a:p>
            <a:r>
              <a:rPr lang="en-US" dirty="0"/>
              <a:t>Patrick Schmidt</a:t>
            </a:r>
          </a:p>
        </p:txBody>
      </p:sp>
      <p:sp>
        <p:nvSpPr>
          <p:cNvPr id="5" name="Text Placeholder 4">
            <a:extLst>
              <a:ext uri="{FF2B5EF4-FFF2-40B4-BE49-F238E27FC236}">
                <a16:creationId xmlns:a16="http://schemas.microsoft.com/office/drawing/2014/main" id="{CF68E782-1608-377C-5857-5850D4AF5889}"/>
              </a:ext>
            </a:extLst>
          </p:cNvPr>
          <p:cNvSpPr>
            <a:spLocks noGrp="1"/>
          </p:cNvSpPr>
          <p:nvPr>
            <p:ph type="body" sz="quarter" idx="12"/>
          </p:nvPr>
        </p:nvSpPr>
        <p:spPr/>
        <p:txBody>
          <a:bodyPr/>
          <a:lstStyle/>
          <a:p>
            <a:r>
              <a:rPr lang="en-US" dirty="0"/>
              <a:t>Microsoft Certified Trainer</a:t>
            </a:r>
          </a:p>
        </p:txBody>
      </p:sp>
      <p:sp>
        <p:nvSpPr>
          <p:cNvPr id="6" name="Text Placeholder 5">
            <a:extLst>
              <a:ext uri="{FF2B5EF4-FFF2-40B4-BE49-F238E27FC236}">
                <a16:creationId xmlns:a16="http://schemas.microsoft.com/office/drawing/2014/main" id="{D034A30A-4A79-5B30-937C-582D13622623}"/>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5E718889-F60A-530F-3D39-28C4421B1720}"/>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860120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Iterator</a:t>
            </a:r>
          </a:p>
        </p:txBody>
      </p:sp>
      <p:pic>
        <p:nvPicPr>
          <p:cNvPr id="3074" name="Picture 2">
            <a:extLst>
              <a:ext uri="{FF2B5EF4-FFF2-40B4-BE49-F238E27FC236}">
                <a16:creationId xmlns:a16="http://schemas.microsoft.com/office/drawing/2014/main" id="{365C7393-23DE-F80B-4D41-21B01581F80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9077"/>
            <a:ext cx="4838095" cy="3593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17036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D42FF2-87F1-84F1-F02E-26A7E7D90B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13F675-5931-DFA4-C058-0219F1DE603A}"/>
              </a:ext>
            </a:extLst>
          </p:cNvPr>
          <p:cNvSpPr>
            <a:spLocks noGrp="1"/>
          </p:cNvSpPr>
          <p:nvPr>
            <p:ph type="title"/>
          </p:nvPr>
        </p:nvSpPr>
        <p:spPr/>
        <p:txBody>
          <a:bodyPr/>
          <a:lstStyle/>
          <a:p>
            <a:r>
              <a:rPr lang="en-US" dirty="0"/>
              <a:t>Strategy</a:t>
            </a:r>
          </a:p>
        </p:txBody>
      </p:sp>
      <p:sp>
        <p:nvSpPr>
          <p:cNvPr id="3" name="Content Placeholder 2">
            <a:extLst>
              <a:ext uri="{FF2B5EF4-FFF2-40B4-BE49-F238E27FC236}">
                <a16:creationId xmlns:a16="http://schemas.microsoft.com/office/drawing/2014/main" id="{BF97F9F5-43C8-7931-E13D-899E1DC4EF94}"/>
              </a:ext>
            </a:extLst>
          </p:cNvPr>
          <p:cNvSpPr>
            <a:spLocks noGrp="1"/>
          </p:cNvSpPr>
          <p:nvPr>
            <p:ph idx="1"/>
          </p:nvPr>
        </p:nvSpPr>
        <p:spPr/>
        <p:txBody>
          <a:bodyPr>
            <a:normAutofit/>
          </a:bodyPr>
          <a:lstStyle/>
          <a:p>
            <a:r>
              <a:rPr lang="en-US" dirty="0"/>
              <a:t>Cons</a:t>
            </a:r>
          </a:p>
          <a:p>
            <a:pPr lvl="1"/>
            <a:r>
              <a:rPr lang="en-US" dirty="0"/>
              <a:t>If you only have a couple of algorithms and they rarely change, there’s no real reason to overcomplicate the program with new classes and interfaces that come along with the pattern.</a:t>
            </a:r>
          </a:p>
          <a:p>
            <a:pPr lvl="1"/>
            <a:r>
              <a:rPr lang="en-US" dirty="0"/>
              <a:t>Clients must be aware of the differences between strategies to be able to select a proper one.</a:t>
            </a:r>
          </a:p>
          <a:p>
            <a:pPr marL="457200" lvl="1" indent="0">
              <a:buNone/>
            </a:pPr>
            <a:endParaRPr lang="en-US" dirty="0"/>
          </a:p>
        </p:txBody>
      </p:sp>
    </p:spTree>
    <p:extLst>
      <p:ext uri="{BB962C8B-B14F-4D97-AF65-F5344CB8AC3E}">
        <p14:creationId xmlns:p14="http://schemas.microsoft.com/office/powerpoint/2010/main" val="624975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Facade</a:t>
            </a:r>
          </a:p>
        </p:txBody>
      </p:sp>
      <p:sp>
        <p:nvSpPr>
          <p:cNvPr id="5" name="TextBox 4">
            <a:extLst>
              <a:ext uri="{FF2B5EF4-FFF2-40B4-BE49-F238E27FC236}">
                <a16:creationId xmlns:a16="http://schemas.microsoft.com/office/drawing/2014/main" id="{B7B1DA5C-815E-A9B3-4E31-BDFC9EE00AAC}"/>
              </a:ext>
            </a:extLst>
          </p:cNvPr>
          <p:cNvSpPr txBox="1"/>
          <p:nvPr/>
        </p:nvSpPr>
        <p:spPr>
          <a:xfrm>
            <a:off x="4915949" y="6425967"/>
            <a:ext cx="2632644" cy="369332"/>
          </a:xfrm>
          <a:prstGeom prst="rect">
            <a:avLst/>
          </a:prstGeom>
          <a:noFill/>
        </p:spPr>
        <p:txBody>
          <a:bodyPr wrap="none" rtlCol="0">
            <a:spAutoFit/>
          </a:bodyPr>
          <a:lstStyle/>
          <a:p>
            <a:r>
              <a:rPr lang="en-US" dirty="0">
                <a:solidFill>
                  <a:schemeClr val="bg1"/>
                </a:solidFill>
              </a:rPr>
              <a:t>@https://refactoring.guru</a:t>
            </a:r>
          </a:p>
        </p:txBody>
      </p:sp>
      <p:pic>
        <p:nvPicPr>
          <p:cNvPr id="11266" name="Picture 2">
            <a:extLst>
              <a:ext uri="{FF2B5EF4-FFF2-40B4-BE49-F238E27FC236}">
                <a16:creationId xmlns:a16="http://schemas.microsoft.com/office/drawing/2014/main" id="{A23095BA-EB76-956A-359D-2F4FB6707C3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779512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E865-5CBE-DD2C-9001-A52C2CEFED31}"/>
              </a:ext>
            </a:extLst>
          </p:cNvPr>
          <p:cNvSpPr>
            <a:spLocks noGrp="1"/>
          </p:cNvSpPr>
          <p:nvPr>
            <p:ph type="title"/>
          </p:nvPr>
        </p:nvSpPr>
        <p:spPr/>
        <p:txBody>
          <a:bodyPr/>
          <a:lstStyle/>
          <a:p>
            <a:r>
              <a:rPr lang="en-US" dirty="0"/>
              <a:t>Facade</a:t>
            </a:r>
          </a:p>
        </p:txBody>
      </p:sp>
      <p:sp>
        <p:nvSpPr>
          <p:cNvPr id="3" name="Content Placeholder 2">
            <a:extLst>
              <a:ext uri="{FF2B5EF4-FFF2-40B4-BE49-F238E27FC236}">
                <a16:creationId xmlns:a16="http://schemas.microsoft.com/office/drawing/2014/main" id="{330AD627-D092-8389-D9EA-BA51326FD722}"/>
              </a:ext>
            </a:extLst>
          </p:cNvPr>
          <p:cNvSpPr>
            <a:spLocks noGrp="1"/>
          </p:cNvSpPr>
          <p:nvPr>
            <p:ph idx="1"/>
          </p:nvPr>
        </p:nvSpPr>
        <p:spPr/>
        <p:txBody>
          <a:bodyPr/>
          <a:lstStyle/>
          <a:p>
            <a:pPr marL="0" indent="0">
              <a:buNone/>
            </a:pPr>
            <a:r>
              <a:rPr lang="en-US" dirty="0"/>
              <a:t>Type: Structural Pattern</a:t>
            </a:r>
          </a:p>
          <a:p>
            <a:pPr marL="0" indent="0">
              <a:buNone/>
            </a:pPr>
            <a:endParaRPr lang="en-US" dirty="0"/>
          </a:p>
          <a:p>
            <a:pPr marL="0" indent="0">
              <a:buNone/>
            </a:pPr>
            <a:r>
              <a:rPr lang="en-US" dirty="0"/>
              <a:t>Intent: Provide a unified interface to a set of interfaces in a subsystem. Façade defines a higher-level interface that makes the subsystem easier to use.</a:t>
            </a:r>
          </a:p>
        </p:txBody>
      </p:sp>
    </p:spTree>
    <p:extLst>
      <p:ext uri="{BB962C8B-B14F-4D97-AF65-F5344CB8AC3E}">
        <p14:creationId xmlns:p14="http://schemas.microsoft.com/office/powerpoint/2010/main" val="106023883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Facade</a:t>
            </a:r>
          </a:p>
        </p:txBody>
      </p:sp>
      <p:pic>
        <p:nvPicPr>
          <p:cNvPr id="6" name="Content Placeholder 5">
            <a:extLst>
              <a:ext uri="{FF2B5EF4-FFF2-40B4-BE49-F238E27FC236}">
                <a16:creationId xmlns:a16="http://schemas.microsoft.com/office/drawing/2014/main" id="{C5674575-068D-86AF-52D1-9DC81A28E642}"/>
              </a:ext>
            </a:extLst>
          </p:cNvPr>
          <p:cNvPicPr>
            <a:picLocks noGrp="1" noChangeAspect="1"/>
          </p:cNvPicPr>
          <p:nvPr>
            <p:ph idx="1"/>
          </p:nvPr>
        </p:nvPicPr>
        <p:blipFill>
          <a:blip r:embed="rId2"/>
          <a:stretch>
            <a:fillRect/>
          </a:stretch>
        </p:blipFill>
        <p:spPr>
          <a:xfrm>
            <a:off x="923925" y="2062162"/>
            <a:ext cx="5172075" cy="2733675"/>
          </a:xfrm>
          <a:prstGeom prst="rect">
            <a:avLst/>
          </a:prstGeom>
        </p:spPr>
      </p:pic>
    </p:spTree>
    <p:extLst>
      <p:ext uri="{BB962C8B-B14F-4D97-AF65-F5344CB8AC3E}">
        <p14:creationId xmlns:p14="http://schemas.microsoft.com/office/powerpoint/2010/main" val="318131385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837D-6FEA-3D16-0844-0FFED7A3BF30}"/>
              </a:ext>
            </a:extLst>
          </p:cNvPr>
          <p:cNvSpPr>
            <a:spLocks noGrp="1"/>
          </p:cNvSpPr>
          <p:nvPr>
            <p:ph type="title"/>
          </p:nvPr>
        </p:nvSpPr>
        <p:spPr/>
        <p:txBody>
          <a:bodyPr/>
          <a:lstStyle/>
          <a:p>
            <a:r>
              <a:rPr lang="en-US" dirty="0"/>
              <a:t>Facade</a:t>
            </a:r>
          </a:p>
        </p:txBody>
      </p:sp>
      <p:sp>
        <p:nvSpPr>
          <p:cNvPr id="3" name="Content Placeholder 2">
            <a:extLst>
              <a:ext uri="{FF2B5EF4-FFF2-40B4-BE49-F238E27FC236}">
                <a16:creationId xmlns:a16="http://schemas.microsoft.com/office/drawing/2014/main" id="{12C0EAD4-BC7E-9ECC-4617-388532691BAE}"/>
              </a:ext>
            </a:extLst>
          </p:cNvPr>
          <p:cNvSpPr>
            <a:spLocks noGrp="1"/>
          </p:cNvSpPr>
          <p:nvPr>
            <p:ph idx="1"/>
          </p:nvPr>
        </p:nvSpPr>
        <p:spPr/>
        <p:txBody>
          <a:bodyPr/>
          <a:lstStyle/>
          <a:p>
            <a:r>
              <a:rPr lang="en-US" dirty="0"/>
              <a:t>Applications</a:t>
            </a:r>
          </a:p>
          <a:p>
            <a:pPr lvl="1"/>
            <a:r>
              <a:rPr lang="en-US" dirty="0"/>
              <a:t>Use the Facade pattern when you need to have a limited but straightforward interface to a complex subsystem.</a:t>
            </a:r>
          </a:p>
          <a:p>
            <a:pPr lvl="1"/>
            <a:r>
              <a:rPr lang="en-US" dirty="0"/>
              <a:t>Use the Facade when you want to structure a subsystem into layers.</a:t>
            </a:r>
          </a:p>
          <a:p>
            <a:pPr lvl="1"/>
            <a:r>
              <a:rPr lang="en-US" dirty="0"/>
              <a:t>API Management in Azure.</a:t>
            </a:r>
          </a:p>
          <a:p>
            <a:pPr lvl="1"/>
            <a:r>
              <a:rPr lang="en-US" dirty="0"/>
              <a:t>Phasing out old functionality.</a:t>
            </a:r>
          </a:p>
        </p:txBody>
      </p:sp>
    </p:spTree>
    <p:extLst>
      <p:ext uri="{BB962C8B-B14F-4D97-AF65-F5344CB8AC3E}">
        <p14:creationId xmlns:p14="http://schemas.microsoft.com/office/powerpoint/2010/main" val="285780670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2B45F-E6DA-1220-99B3-B6CD998E25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485A45-2D16-0240-90B7-542B50C40611}"/>
              </a:ext>
            </a:extLst>
          </p:cNvPr>
          <p:cNvSpPr>
            <a:spLocks noGrp="1"/>
          </p:cNvSpPr>
          <p:nvPr>
            <p:ph type="title"/>
          </p:nvPr>
        </p:nvSpPr>
        <p:spPr/>
        <p:txBody>
          <a:bodyPr/>
          <a:lstStyle/>
          <a:p>
            <a:r>
              <a:rPr lang="en-US" dirty="0"/>
              <a:t>Facade</a:t>
            </a:r>
          </a:p>
        </p:txBody>
      </p:sp>
      <p:sp>
        <p:nvSpPr>
          <p:cNvPr id="3" name="Content Placeholder 2">
            <a:extLst>
              <a:ext uri="{FF2B5EF4-FFF2-40B4-BE49-F238E27FC236}">
                <a16:creationId xmlns:a16="http://schemas.microsoft.com/office/drawing/2014/main" id="{8C3C53C0-00C7-58AC-9087-C1C57A0F4E7B}"/>
              </a:ext>
            </a:extLst>
          </p:cNvPr>
          <p:cNvSpPr>
            <a:spLocks noGrp="1"/>
          </p:cNvSpPr>
          <p:nvPr>
            <p:ph idx="1"/>
          </p:nvPr>
        </p:nvSpPr>
        <p:spPr/>
        <p:txBody>
          <a:bodyPr/>
          <a:lstStyle/>
          <a:p>
            <a:r>
              <a:rPr lang="en-US" dirty="0"/>
              <a:t>Pros</a:t>
            </a:r>
          </a:p>
          <a:p>
            <a:pPr lvl="1"/>
            <a:r>
              <a:rPr lang="en-US" dirty="0"/>
              <a:t>You can isolate your code from the complexity of a subsystem.</a:t>
            </a:r>
          </a:p>
          <a:p>
            <a:pPr lvl="1"/>
            <a:endParaRPr lang="en-US" dirty="0"/>
          </a:p>
          <a:p>
            <a:r>
              <a:rPr lang="en-US" dirty="0"/>
              <a:t>Cons</a:t>
            </a:r>
          </a:p>
          <a:p>
            <a:pPr lvl="1"/>
            <a:r>
              <a:rPr lang="en-US" dirty="0"/>
              <a:t>A facade can become a god object coupled to all classes of an app.</a:t>
            </a:r>
          </a:p>
        </p:txBody>
      </p:sp>
    </p:spTree>
    <p:extLst>
      <p:ext uri="{BB962C8B-B14F-4D97-AF65-F5344CB8AC3E}">
        <p14:creationId xmlns:p14="http://schemas.microsoft.com/office/powerpoint/2010/main" val="210376745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Template Method</a:t>
            </a:r>
          </a:p>
        </p:txBody>
      </p:sp>
      <p:sp>
        <p:nvSpPr>
          <p:cNvPr id="5" name="TextBox 4">
            <a:extLst>
              <a:ext uri="{FF2B5EF4-FFF2-40B4-BE49-F238E27FC236}">
                <a16:creationId xmlns:a16="http://schemas.microsoft.com/office/drawing/2014/main" id="{B7B1DA5C-815E-A9B3-4E31-BDFC9EE00AAC}"/>
              </a:ext>
            </a:extLst>
          </p:cNvPr>
          <p:cNvSpPr txBox="1"/>
          <p:nvPr/>
        </p:nvSpPr>
        <p:spPr>
          <a:xfrm>
            <a:off x="4915949" y="6425967"/>
            <a:ext cx="2632644" cy="369332"/>
          </a:xfrm>
          <a:prstGeom prst="rect">
            <a:avLst/>
          </a:prstGeom>
          <a:noFill/>
        </p:spPr>
        <p:txBody>
          <a:bodyPr wrap="none" rtlCol="0">
            <a:spAutoFit/>
          </a:bodyPr>
          <a:lstStyle/>
          <a:p>
            <a:r>
              <a:rPr lang="en-US" dirty="0">
                <a:solidFill>
                  <a:schemeClr val="bg1"/>
                </a:solidFill>
              </a:rPr>
              <a:t>@https://refactoring.guru</a:t>
            </a:r>
          </a:p>
        </p:txBody>
      </p:sp>
      <p:pic>
        <p:nvPicPr>
          <p:cNvPr id="24578" name="Picture 2">
            <a:extLst>
              <a:ext uri="{FF2B5EF4-FFF2-40B4-BE49-F238E27FC236}">
                <a16:creationId xmlns:a16="http://schemas.microsoft.com/office/drawing/2014/main" id="{17FCBF28-3AB2-E2ED-F3B1-D4628ED79A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6587" y="1690688"/>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80698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E865-5CBE-DD2C-9001-A52C2CEFED31}"/>
              </a:ext>
            </a:extLst>
          </p:cNvPr>
          <p:cNvSpPr>
            <a:spLocks noGrp="1"/>
          </p:cNvSpPr>
          <p:nvPr>
            <p:ph type="title"/>
          </p:nvPr>
        </p:nvSpPr>
        <p:spPr/>
        <p:txBody>
          <a:bodyPr/>
          <a:lstStyle/>
          <a:p>
            <a:r>
              <a:rPr lang="en-US" dirty="0"/>
              <a:t>Template Method</a:t>
            </a:r>
          </a:p>
        </p:txBody>
      </p:sp>
      <p:sp>
        <p:nvSpPr>
          <p:cNvPr id="3" name="Content Placeholder 2">
            <a:extLst>
              <a:ext uri="{FF2B5EF4-FFF2-40B4-BE49-F238E27FC236}">
                <a16:creationId xmlns:a16="http://schemas.microsoft.com/office/drawing/2014/main" id="{330AD627-D092-8389-D9EA-BA51326FD722}"/>
              </a:ext>
            </a:extLst>
          </p:cNvPr>
          <p:cNvSpPr>
            <a:spLocks noGrp="1"/>
          </p:cNvSpPr>
          <p:nvPr>
            <p:ph idx="1"/>
          </p:nvPr>
        </p:nvSpPr>
        <p:spPr/>
        <p:txBody>
          <a:bodyPr/>
          <a:lstStyle/>
          <a:p>
            <a:pPr marL="0" indent="0">
              <a:buNone/>
            </a:pPr>
            <a:r>
              <a:rPr lang="en-US" dirty="0"/>
              <a:t>Type: Behavioral Pattern</a:t>
            </a:r>
          </a:p>
          <a:p>
            <a:pPr marL="0" indent="0">
              <a:buNone/>
            </a:pPr>
            <a:endParaRPr lang="en-US" dirty="0"/>
          </a:p>
          <a:p>
            <a:pPr marL="0" indent="0">
              <a:buNone/>
            </a:pPr>
            <a:r>
              <a:rPr lang="en-US" dirty="0"/>
              <a:t>Intent: Define the skeleton of an algorithm in an operation, deferring some steps to subclasses. Template Method lets subclasses redefine certain steps of an algorithm without changing the algorithm’s structure.</a:t>
            </a:r>
          </a:p>
        </p:txBody>
      </p:sp>
    </p:spTree>
    <p:extLst>
      <p:ext uri="{BB962C8B-B14F-4D97-AF65-F5344CB8AC3E}">
        <p14:creationId xmlns:p14="http://schemas.microsoft.com/office/powerpoint/2010/main" val="187862497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Template Method</a:t>
            </a:r>
          </a:p>
        </p:txBody>
      </p:sp>
      <p:pic>
        <p:nvPicPr>
          <p:cNvPr id="3074" name="Picture 2">
            <a:extLst>
              <a:ext uri="{FF2B5EF4-FFF2-40B4-BE49-F238E27FC236}">
                <a16:creationId xmlns:a16="http://schemas.microsoft.com/office/drawing/2014/main" id="{8BA16426-BC11-7212-A35A-7E9CA55046E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7050" y="2284143"/>
            <a:ext cx="3529449" cy="2289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26091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837D-6FEA-3D16-0844-0FFED7A3BF30}"/>
              </a:ext>
            </a:extLst>
          </p:cNvPr>
          <p:cNvSpPr>
            <a:spLocks noGrp="1"/>
          </p:cNvSpPr>
          <p:nvPr>
            <p:ph type="title"/>
          </p:nvPr>
        </p:nvSpPr>
        <p:spPr/>
        <p:txBody>
          <a:bodyPr/>
          <a:lstStyle/>
          <a:p>
            <a:r>
              <a:rPr lang="en-US" dirty="0"/>
              <a:t>Template Method</a:t>
            </a:r>
          </a:p>
        </p:txBody>
      </p:sp>
      <p:sp>
        <p:nvSpPr>
          <p:cNvPr id="3" name="Content Placeholder 2">
            <a:extLst>
              <a:ext uri="{FF2B5EF4-FFF2-40B4-BE49-F238E27FC236}">
                <a16:creationId xmlns:a16="http://schemas.microsoft.com/office/drawing/2014/main" id="{12C0EAD4-BC7E-9ECC-4617-388532691BAE}"/>
              </a:ext>
            </a:extLst>
          </p:cNvPr>
          <p:cNvSpPr>
            <a:spLocks noGrp="1"/>
          </p:cNvSpPr>
          <p:nvPr>
            <p:ph idx="1"/>
          </p:nvPr>
        </p:nvSpPr>
        <p:spPr/>
        <p:txBody>
          <a:bodyPr/>
          <a:lstStyle/>
          <a:p>
            <a:r>
              <a:rPr lang="en-US" dirty="0"/>
              <a:t>Applications</a:t>
            </a:r>
          </a:p>
          <a:p>
            <a:pPr lvl="1"/>
            <a:r>
              <a:rPr lang="fr-FR" dirty="0" err="1"/>
              <a:t>Form</a:t>
            </a:r>
            <a:r>
              <a:rPr lang="fr-FR" dirty="0"/>
              <a:t> classes </a:t>
            </a:r>
            <a:r>
              <a:rPr lang="fr-FR" dirty="0" err="1"/>
              <a:t>with</a:t>
            </a:r>
            <a:r>
              <a:rPr lang="fr-FR" dirty="0"/>
              <a:t> </a:t>
            </a:r>
            <a:r>
              <a:rPr lang="fr-FR" dirty="0" err="1"/>
              <a:t>OnLoad</a:t>
            </a:r>
            <a:r>
              <a:rPr lang="fr-FR" dirty="0"/>
              <a:t>, </a:t>
            </a:r>
            <a:r>
              <a:rPr lang="fr-FR" dirty="0" err="1"/>
              <a:t>OnInit</a:t>
            </a:r>
            <a:r>
              <a:rPr lang="fr-FR" dirty="0"/>
              <a:t>, </a:t>
            </a:r>
            <a:r>
              <a:rPr lang="fr-FR" dirty="0" err="1"/>
              <a:t>OnDestroy</a:t>
            </a:r>
            <a:r>
              <a:rPr lang="fr-FR" dirty="0"/>
              <a:t> etc.</a:t>
            </a:r>
          </a:p>
          <a:p>
            <a:pPr lvl="1"/>
            <a:r>
              <a:rPr lang="fr-FR" dirty="0"/>
              <a:t>Data Mining (</a:t>
            </a:r>
            <a:r>
              <a:rPr lang="fr-FR" dirty="0" err="1"/>
              <a:t>Defer</a:t>
            </a:r>
            <a:r>
              <a:rPr lang="fr-FR" dirty="0"/>
              <a:t> </a:t>
            </a:r>
            <a:r>
              <a:rPr lang="fr-FR" dirty="0" err="1"/>
              <a:t>interpretation</a:t>
            </a:r>
            <a:r>
              <a:rPr lang="fr-FR" dirty="0"/>
              <a:t> of the data. XML, CSV </a:t>
            </a:r>
            <a:r>
              <a:rPr lang="fr-FR" dirty="0" err="1"/>
              <a:t>etc</a:t>
            </a:r>
            <a:r>
              <a:rPr lang="fr-FR" dirty="0"/>
              <a:t>)</a:t>
            </a:r>
          </a:p>
          <a:p>
            <a:pPr lvl="1"/>
            <a:endParaRPr lang="fr-FR" dirty="0"/>
          </a:p>
        </p:txBody>
      </p:sp>
    </p:spTree>
    <p:extLst>
      <p:ext uri="{BB962C8B-B14F-4D97-AF65-F5344CB8AC3E}">
        <p14:creationId xmlns:p14="http://schemas.microsoft.com/office/powerpoint/2010/main" val="509147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837D-6FEA-3D16-0844-0FFED7A3BF30}"/>
              </a:ext>
            </a:extLst>
          </p:cNvPr>
          <p:cNvSpPr>
            <a:spLocks noGrp="1"/>
          </p:cNvSpPr>
          <p:nvPr>
            <p:ph type="title"/>
          </p:nvPr>
        </p:nvSpPr>
        <p:spPr/>
        <p:txBody>
          <a:bodyPr/>
          <a:lstStyle/>
          <a:p>
            <a:r>
              <a:rPr lang="en-US" dirty="0"/>
              <a:t>Iterator</a:t>
            </a:r>
          </a:p>
        </p:txBody>
      </p:sp>
      <p:sp>
        <p:nvSpPr>
          <p:cNvPr id="3" name="Content Placeholder 2">
            <a:extLst>
              <a:ext uri="{FF2B5EF4-FFF2-40B4-BE49-F238E27FC236}">
                <a16:creationId xmlns:a16="http://schemas.microsoft.com/office/drawing/2014/main" id="{12C0EAD4-BC7E-9ECC-4617-388532691BAE}"/>
              </a:ext>
            </a:extLst>
          </p:cNvPr>
          <p:cNvSpPr>
            <a:spLocks noGrp="1"/>
          </p:cNvSpPr>
          <p:nvPr>
            <p:ph idx="1"/>
          </p:nvPr>
        </p:nvSpPr>
        <p:spPr/>
        <p:txBody>
          <a:bodyPr/>
          <a:lstStyle/>
          <a:p>
            <a:r>
              <a:rPr lang="en-US" dirty="0"/>
              <a:t>Applications</a:t>
            </a:r>
          </a:p>
          <a:p>
            <a:pPr lvl="1"/>
            <a:r>
              <a:rPr lang="fr-FR" dirty="0" err="1"/>
              <a:t>foreach</a:t>
            </a:r>
            <a:r>
              <a:rPr lang="fr-FR" dirty="0"/>
              <a:t> </a:t>
            </a:r>
            <a:r>
              <a:rPr lang="fr-FR" dirty="0" err="1"/>
              <a:t>statement</a:t>
            </a:r>
            <a:r>
              <a:rPr lang="fr-FR" dirty="0"/>
              <a:t> in C#</a:t>
            </a:r>
          </a:p>
        </p:txBody>
      </p:sp>
    </p:spTree>
    <p:extLst>
      <p:ext uri="{BB962C8B-B14F-4D97-AF65-F5344CB8AC3E}">
        <p14:creationId xmlns:p14="http://schemas.microsoft.com/office/powerpoint/2010/main" val="414547455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49C9A3-7F12-E3EA-CC47-0D58627D21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8D4DB4-6822-FBF2-FF53-CEA030A6DCC2}"/>
              </a:ext>
            </a:extLst>
          </p:cNvPr>
          <p:cNvSpPr>
            <a:spLocks noGrp="1"/>
          </p:cNvSpPr>
          <p:nvPr>
            <p:ph type="title"/>
          </p:nvPr>
        </p:nvSpPr>
        <p:spPr/>
        <p:txBody>
          <a:bodyPr/>
          <a:lstStyle/>
          <a:p>
            <a:r>
              <a:rPr lang="en-US" dirty="0"/>
              <a:t>Template Method</a:t>
            </a:r>
          </a:p>
        </p:txBody>
      </p:sp>
      <p:sp>
        <p:nvSpPr>
          <p:cNvPr id="3" name="Content Placeholder 2">
            <a:extLst>
              <a:ext uri="{FF2B5EF4-FFF2-40B4-BE49-F238E27FC236}">
                <a16:creationId xmlns:a16="http://schemas.microsoft.com/office/drawing/2014/main" id="{66C86BCE-257D-685C-5719-D4A61BD2919B}"/>
              </a:ext>
            </a:extLst>
          </p:cNvPr>
          <p:cNvSpPr>
            <a:spLocks noGrp="1"/>
          </p:cNvSpPr>
          <p:nvPr>
            <p:ph idx="1"/>
          </p:nvPr>
        </p:nvSpPr>
        <p:spPr/>
        <p:txBody>
          <a:bodyPr/>
          <a:lstStyle/>
          <a:p>
            <a:r>
              <a:rPr lang="en-US" dirty="0"/>
              <a:t>Pros</a:t>
            </a:r>
          </a:p>
          <a:p>
            <a:pPr lvl="1"/>
            <a:r>
              <a:rPr lang="en-US" dirty="0"/>
              <a:t>You can let clients override only certain parts of a large algorithm, making them less affected by changes that happen to other parts of the algorithm.</a:t>
            </a:r>
          </a:p>
          <a:p>
            <a:pPr lvl="1"/>
            <a:r>
              <a:rPr lang="en-US" dirty="0"/>
              <a:t>You can pull the duplicate code into a superclass.</a:t>
            </a:r>
          </a:p>
          <a:p>
            <a:endParaRPr lang="en-US" dirty="0"/>
          </a:p>
          <a:p>
            <a:r>
              <a:rPr lang="en-US" dirty="0"/>
              <a:t>Cons</a:t>
            </a:r>
          </a:p>
          <a:p>
            <a:pPr lvl="1"/>
            <a:r>
              <a:rPr lang="en-US" dirty="0"/>
              <a:t>Some clients may be limited by the provided skeleton of an algorithm.</a:t>
            </a:r>
          </a:p>
          <a:p>
            <a:pPr lvl="1"/>
            <a:r>
              <a:rPr lang="en-US" dirty="0"/>
              <a:t>You might violate the </a:t>
            </a:r>
            <a:r>
              <a:rPr lang="en-US" dirty="0" err="1"/>
              <a:t>Liskov</a:t>
            </a:r>
            <a:r>
              <a:rPr lang="en-US" dirty="0"/>
              <a:t> Substitution Principle by suppressing a default step implementation via a subclass.</a:t>
            </a:r>
          </a:p>
          <a:p>
            <a:pPr lvl="1"/>
            <a:r>
              <a:rPr lang="en-US" dirty="0"/>
              <a:t>Template methods tend to be harder to maintain the more steps they have.</a:t>
            </a:r>
          </a:p>
          <a:p>
            <a:pPr marL="457200" lvl="1" indent="0">
              <a:buNone/>
            </a:pPr>
            <a:endParaRPr lang="fr-FR" dirty="0"/>
          </a:p>
        </p:txBody>
      </p:sp>
    </p:spTree>
    <p:extLst>
      <p:ext uri="{BB962C8B-B14F-4D97-AF65-F5344CB8AC3E}">
        <p14:creationId xmlns:p14="http://schemas.microsoft.com/office/powerpoint/2010/main" val="352904664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EAD249-7DE8-DE67-DDF9-DB59D3F123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F454C5-D48A-60A9-FD05-19B87853AB25}"/>
              </a:ext>
            </a:extLst>
          </p:cNvPr>
          <p:cNvSpPr>
            <a:spLocks noGrp="1"/>
          </p:cNvSpPr>
          <p:nvPr>
            <p:ph type="title"/>
          </p:nvPr>
        </p:nvSpPr>
        <p:spPr/>
        <p:txBody>
          <a:bodyPr/>
          <a:lstStyle/>
          <a:p>
            <a:r>
              <a:rPr lang="en-US" dirty="0"/>
              <a:t>Flyweight</a:t>
            </a:r>
          </a:p>
        </p:txBody>
      </p:sp>
      <p:sp>
        <p:nvSpPr>
          <p:cNvPr id="5" name="TextBox 4">
            <a:extLst>
              <a:ext uri="{FF2B5EF4-FFF2-40B4-BE49-F238E27FC236}">
                <a16:creationId xmlns:a16="http://schemas.microsoft.com/office/drawing/2014/main" id="{1C7DA942-4FAE-88D5-E768-D49E4CC36658}"/>
              </a:ext>
            </a:extLst>
          </p:cNvPr>
          <p:cNvSpPr txBox="1"/>
          <p:nvPr/>
        </p:nvSpPr>
        <p:spPr>
          <a:xfrm>
            <a:off x="4915949" y="6425967"/>
            <a:ext cx="2632644" cy="369332"/>
          </a:xfrm>
          <a:prstGeom prst="rect">
            <a:avLst/>
          </a:prstGeom>
          <a:noFill/>
        </p:spPr>
        <p:txBody>
          <a:bodyPr wrap="none" rtlCol="0">
            <a:spAutoFit/>
          </a:bodyPr>
          <a:lstStyle/>
          <a:p>
            <a:r>
              <a:rPr lang="en-US" dirty="0">
                <a:solidFill>
                  <a:schemeClr val="bg1"/>
                </a:solidFill>
              </a:rPr>
              <a:t>@https://refactoring.guru</a:t>
            </a:r>
          </a:p>
        </p:txBody>
      </p:sp>
      <p:pic>
        <p:nvPicPr>
          <p:cNvPr id="12290" name="Picture 2">
            <a:extLst>
              <a:ext uri="{FF2B5EF4-FFF2-40B4-BE49-F238E27FC236}">
                <a16:creationId xmlns:a16="http://schemas.microsoft.com/office/drawing/2014/main" id="{83B311CF-43FC-4B09-9158-229113F11E1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584566"/>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32501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0029E2-25C7-3F54-6FF2-FA86D78AC5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F3C4FF-4C90-7E07-C55B-93CFB86727D6}"/>
              </a:ext>
            </a:extLst>
          </p:cNvPr>
          <p:cNvSpPr>
            <a:spLocks noGrp="1"/>
          </p:cNvSpPr>
          <p:nvPr>
            <p:ph type="title"/>
          </p:nvPr>
        </p:nvSpPr>
        <p:spPr/>
        <p:txBody>
          <a:bodyPr/>
          <a:lstStyle/>
          <a:p>
            <a:r>
              <a:rPr lang="en-US" dirty="0"/>
              <a:t>Flyweight</a:t>
            </a:r>
          </a:p>
        </p:txBody>
      </p:sp>
      <p:sp>
        <p:nvSpPr>
          <p:cNvPr id="3" name="Content Placeholder 2">
            <a:extLst>
              <a:ext uri="{FF2B5EF4-FFF2-40B4-BE49-F238E27FC236}">
                <a16:creationId xmlns:a16="http://schemas.microsoft.com/office/drawing/2014/main" id="{58C893B4-6F65-E3A2-15E8-195224D8C861}"/>
              </a:ext>
            </a:extLst>
          </p:cNvPr>
          <p:cNvSpPr>
            <a:spLocks noGrp="1"/>
          </p:cNvSpPr>
          <p:nvPr>
            <p:ph idx="1"/>
          </p:nvPr>
        </p:nvSpPr>
        <p:spPr/>
        <p:txBody>
          <a:bodyPr/>
          <a:lstStyle/>
          <a:p>
            <a:pPr marL="0" indent="0">
              <a:buNone/>
            </a:pPr>
            <a:r>
              <a:rPr lang="en-US" dirty="0"/>
              <a:t>Type: Structural Pattern</a:t>
            </a:r>
          </a:p>
          <a:p>
            <a:pPr marL="0" indent="0">
              <a:buNone/>
            </a:pPr>
            <a:endParaRPr lang="en-US" dirty="0"/>
          </a:p>
          <a:p>
            <a:pPr marL="0" indent="0">
              <a:buNone/>
            </a:pPr>
            <a:r>
              <a:rPr lang="en-US" dirty="0"/>
              <a:t>Intent: Use sharing to support large numbers of fine-grained objects efficiently.</a:t>
            </a:r>
          </a:p>
        </p:txBody>
      </p:sp>
    </p:spTree>
    <p:extLst>
      <p:ext uri="{BB962C8B-B14F-4D97-AF65-F5344CB8AC3E}">
        <p14:creationId xmlns:p14="http://schemas.microsoft.com/office/powerpoint/2010/main" val="266590702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73EF38-D6B0-FF02-D8AA-B3C9EFB3CB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9D0AC4-B9FE-D70B-2E47-CBE1EEA63BF9}"/>
              </a:ext>
            </a:extLst>
          </p:cNvPr>
          <p:cNvSpPr>
            <a:spLocks noGrp="1"/>
          </p:cNvSpPr>
          <p:nvPr>
            <p:ph type="title"/>
          </p:nvPr>
        </p:nvSpPr>
        <p:spPr/>
        <p:txBody>
          <a:bodyPr/>
          <a:lstStyle/>
          <a:p>
            <a:r>
              <a:rPr lang="en-US" dirty="0"/>
              <a:t>Flyweight</a:t>
            </a:r>
          </a:p>
        </p:txBody>
      </p:sp>
      <p:pic>
        <p:nvPicPr>
          <p:cNvPr id="1026" name="Picture 2">
            <a:extLst>
              <a:ext uri="{FF2B5EF4-FFF2-40B4-BE49-F238E27FC236}">
                <a16:creationId xmlns:a16="http://schemas.microsoft.com/office/drawing/2014/main" id="{20EC1517-260D-F0E0-549E-3C2E37B0EF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1727" y="1690688"/>
            <a:ext cx="5930159" cy="3669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96085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A44764-73D3-B0CE-A73F-38C0D6B63E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215DD6-64E5-71AE-8E63-06F631DA903D}"/>
              </a:ext>
            </a:extLst>
          </p:cNvPr>
          <p:cNvSpPr>
            <a:spLocks noGrp="1"/>
          </p:cNvSpPr>
          <p:nvPr>
            <p:ph type="title"/>
          </p:nvPr>
        </p:nvSpPr>
        <p:spPr/>
        <p:txBody>
          <a:bodyPr/>
          <a:lstStyle/>
          <a:p>
            <a:r>
              <a:rPr lang="en-US" dirty="0"/>
              <a:t>Flyweight</a:t>
            </a:r>
          </a:p>
        </p:txBody>
      </p:sp>
      <p:sp>
        <p:nvSpPr>
          <p:cNvPr id="3" name="Content Placeholder 2">
            <a:extLst>
              <a:ext uri="{FF2B5EF4-FFF2-40B4-BE49-F238E27FC236}">
                <a16:creationId xmlns:a16="http://schemas.microsoft.com/office/drawing/2014/main" id="{EE090575-0B2F-47DF-9527-2144340A28C4}"/>
              </a:ext>
            </a:extLst>
          </p:cNvPr>
          <p:cNvSpPr>
            <a:spLocks noGrp="1"/>
          </p:cNvSpPr>
          <p:nvPr>
            <p:ph idx="1"/>
          </p:nvPr>
        </p:nvSpPr>
        <p:spPr/>
        <p:txBody>
          <a:bodyPr/>
          <a:lstStyle/>
          <a:p>
            <a:r>
              <a:rPr lang="en-US" dirty="0"/>
              <a:t>Applications</a:t>
            </a:r>
          </a:p>
          <a:p>
            <a:pPr lvl="1"/>
            <a:r>
              <a:rPr lang="en-US" dirty="0"/>
              <a:t>Use the Flyweight pattern only when your program must support a huge number of objects which barely fit into available RAM.</a:t>
            </a:r>
          </a:p>
          <a:p>
            <a:pPr lvl="1"/>
            <a:r>
              <a:rPr lang="en-US" dirty="0"/>
              <a:t>Graphical Text Processing (characters)</a:t>
            </a:r>
          </a:p>
          <a:p>
            <a:pPr lvl="1"/>
            <a:r>
              <a:rPr lang="en-US" dirty="0"/>
              <a:t>Games (surrounding elements)</a:t>
            </a:r>
          </a:p>
          <a:p>
            <a:pPr lvl="1"/>
            <a:r>
              <a:rPr lang="en-US" dirty="0"/>
              <a:t>Caching</a:t>
            </a:r>
          </a:p>
          <a:p>
            <a:pPr lvl="1"/>
            <a:r>
              <a:rPr lang="en-US" dirty="0"/>
              <a:t>Any reusing system where references doesn’t matter (atomic object does not change)</a:t>
            </a:r>
          </a:p>
        </p:txBody>
      </p:sp>
    </p:spTree>
    <p:extLst>
      <p:ext uri="{BB962C8B-B14F-4D97-AF65-F5344CB8AC3E}">
        <p14:creationId xmlns:p14="http://schemas.microsoft.com/office/powerpoint/2010/main" val="241005351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F35DF-54F7-0241-B083-581D325B0E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21F722-517E-A093-2A71-AAFF637AFC0B}"/>
              </a:ext>
            </a:extLst>
          </p:cNvPr>
          <p:cNvSpPr>
            <a:spLocks noGrp="1"/>
          </p:cNvSpPr>
          <p:nvPr>
            <p:ph type="title"/>
          </p:nvPr>
        </p:nvSpPr>
        <p:spPr/>
        <p:txBody>
          <a:bodyPr/>
          <a:lstStyle/>
          <a:p>
            <a:r>
              <a:rPr lang="en-US" dirty="0"/>
              <a:t>Flyweight</a:t>
            </a:r>
          </a:p>
        </p:txBody>
      </p:sp>
      <p:sp>
        <p:nvSpPr>
          <p:cNvPr id="3" name="Content Placeholder 2">
            <a:extLst>
              <a:ext uri="{FF2B5EF4-FFF2-40B4-BE49-F238E27FC236}">
                <a16:creationId xmlns:a16="http://schemas.microsoft.com/office/drawing/2014/main" id="{5FA25D81-6E90-2662-DA13-C673F32367A5}"/>
              </a:ext>
            </a:extLst>
          </p:cNvPr>
          <p:cNvSpPr>
            <a:spLocks noGrp="1"/>
          </p:cNvSpPr>
          <p:nvPr>
            <p:ph idx="1"/>
          </p:nvPr>
        </p:nvSpPr>
        <p:spPr/>
        <p:txBody>
          <a:bodyPr/>
          <a:lstStyle/>
          <a:p>
            <a:r>
              <a:rPr lang="en-US" dirty="0"/>
              <a:t>Pros</a:t>
            </a:r>
          </a:p>
          <a:p>
            <a:pPr lvl="1"/>
            <a:r>
              <a:rPr lang="en-US" dirty="0"/>
              <a:t> You can save lots of RAM, assuming your program has tons of similar objects.</a:t>
            </a:r>
          </a:p>
          <a:p>
            <a:pPr lvl="1"/>
            <a:endParaRPr lang="en-US" dirty="0"/>
          </a:p>
          <a:p>
            <a:r>
              <a:rPr lang="en-US" dirty="0"/>
              <a:t>Cons</a:t>
            </a:r>
          </a:p>
          <a:p>
            <a:pPr lvl="1"/>
            <a:r>
              <a:rPr lang="en-US" dirty="0"/>
              <a:t>You might be trading RAM over CPU cycles when some of the context data needs to be recalculated each time somebody calls a flyweight method.</a:t>
            </a:r>
          </a:p>
          <a:p>
            <a:pPr lvl="1"/>
            <a:r>
              <a:rPr lang="en-US" dirty="0"/>
              <a:t>The code becomes much more complicated. New team members will always be wondering why the state of an entity was separated in such a way.</a:t>
            </a:r>
          </a:p>
          <a:p>
            <a:pPr lvl="1"/>
            <a:endParaRPr lang="en-US" dirty="0"/>
          </a:p>
        </p:txBody>
      </p:sp>
    </p:spTree>
    <p:extLst>
      <p:ext uri="{BB962C8B-B14F-4D97-AF65-F5344CB8AC3E}">
        <p14:creationId xmlns:p14="http://schemas.microsoft.com/office/powerpoint/2010/main" val="363646340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D1ED7-4F54-476A-7C33-A449EFB38ADE}"/>
              </a:ext>
            </a:extLst>
          </p:cNvPr>
          <p:cNvSpPr>
            <a:spLocks noGrp="1"/>
          </p:cNvSpPr>
          <p:nvPr>
            <p:ph type="title"/>
          </p:nvPr>
        </p:nvSpPr>
        <p:spPr/>
        <p:txBody>
          <a:bodyPr/>
          <a:lstStyle/>
          <a:p>
            <a:r>
              <a:rPr lang="en-US" dirty="0"/>
              <a:t>Exercise 6 &amp; 7</a:t>
            </a:r>
          </a:p>
        </p:txBody>
      </p:sp>
      <p:sp>
        <p:nvSpPr>
          <p:cNvPr id="3" name="Content Placeholder 2">
            <a:extLst>
              <a:ext uri="{FF2B5EF4-FFF2-40B4-BE49-F238E27FC236}">
                <a16:creationId xmlns:a16="http://schemas.microsoft.com/office/drawing/2014/main" id="{AC32606D-9116-9D8F-7CDB-27DA5943050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79771515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086CC-F84F-8E9D-5B06-FCD7E8D7C089}"/>
              </a:ext>
            </a:extLst>
          </p:cNvPr>
          <p:cNvSpPr>
            <a:spLocks noGrp="1"/>
          </p:cNvSpPr>
          <p:nvPr>
            <p:ph type="title"/>
          </p:nvPr>
        </p:nvSpPr>
        <p:spPr/>
        <p:txBody>
          <a:bodyPr/>
          <a:lstStyle/>
          <a:p>
            <a:r>
              <a:rPr lang="en-US" dirty="0"/>
              <a:t>Block 6</a:t>
            </a:r>
          </a:p>
        </p:txBody>
      </p:sp>
      <p:sp>
        <p:nvSpPr>
          <p:cNvPr id="3" name="Content Placeholder 2">
            <a:extLst>
              <a:ext uri="{FF2B5EF4-FFF2-40B4-BE49-F238E27FC236}">
                <a16:creationId xmlns:a16="http://schemas.microsoft.com/office/drawing/2014/main" id="{D5436751-5CE6-4657-B46C-6F6AD6A6A999}"/>
              </a:ext>
            </a:extLst>
          </p:cNvPr>
          <p:cNvSpPr>
            <a:spLocks noGrp="1"/>
          </p:cNvSpPr>
          <p:nvPr>
            <p:ph idx="1"/>
          </p:nvPr>
        </p:nvSpPr>
        <p:spPr/>
        <p:txBody>
          <a:bodyPr/>
          <a:lstStyle/>
          <a:p>
            <a:r>
              <a:rPr lang="en-US" dirty="0"/>
              <a:t>State</a:t>
            </a:r>
          </a:p>
          <a:p>
            <a:r>
              <a:rPr lang="en-US" dirty="0"/>
              <a:t>Command</a:t>
            </a:r>
          </a:p>
          <a:p>
            <a:r>
              <a:rPr lang="en-US" dirty="0"/>
              <a:t>Memento</a:t>
            </a:r>
          </a:p>
          <a:p>
            <a:pPr marL="0" indent="0">
              <a:buNone/>
            </a:pPr>
            <a:endParaRPr lang="en-US" dirty="0"/>
          </a:p>
          <a:p>
            <a:endParaRPr lang="en-US" dirty="0"/>
          </a:p>
          <a:p>
            <a:r>
              <a:rPr lang="en-US" dirty="0"/>
              <a:t>Exercise 8</a:t>
            </a:r>
          </a:p>
        </p:txBody>
      </p:sp>
    </p:spTree>
    <p:extLst>
      <p:ext uri="{BB962C8B-B14F-4D97-AF65-F5344CB8AC3E}">
        <p14:creationId xmlns:p14="http://schemas.microsoft.com/office/powerpoint/2010/main" val="189256760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State</a:t>
            </a:r>
          </a:p>
        </p:txBody>
      </p:sp>
      <p:sp>
        <p:nvSpPr>
          <p:cNvPr id="5" name="TextBox 4">
            <a:extLst>
              <a:ext uri="{FF2B5EF4-FFF2-40B4-BE49-F238E27FC236}">
                <a16:creationId xmlns:a16="http://schemas.microsoft.com/office/drawing/2014/main" id="{B7B1DA5C-815E-A9B3-4E31-BDFC9EE00AAC}"/>
              </a:ext>
            </a:extLst>
          </p:cNvPr>
          <p:cNvSpPr txBox="1"/>
          <p:nvPr/>
        </p:nvSpPr>
        <p:spPr>
          <a:xfrm>
            <a:off x="4915949" y="6425967"/>
            <a:ext cx="2632644" cy="369332"/>
          </a:xfrm>
          <a:prstGeom prst="rect">
            <a:avLst/>
          </a:prstGeom>
          <a:noFill/>
        </p:spPr>
        <p:txBody>
          <a:bodyPr wrap="none" rtlCol="0">
            <a:spAutoFit/>
          </a:bodyPr>
          <a:lstStyle/>
          <a:p>
            <a:r>
              <a:rPr lang="en-US" dirty="0">
                <a:solidFill>
                  <a:schemeClr val="bg1"/>
                </a:solidFill>
              </a:rPr>
              <a:t>@https://refactoring.guru</a:t>
            </a:r>
          </a:p>
        </p:txBody>
      </p:sp>
      <p:pic>
        <p:nvPicPr>
          <p:cNvPr id="22530" name="Picture 2">
            <a:extLst>
              <a:ext uri="{FF2B5EF4-FFF2-40B4-BE49-F238E27FC236}">
                <a16:creationId xmlns:a16="http://schemas.microsoft.com/office/drawing/2014/main" id="{AFD22842-5604-2629-F830-E6EEDEE51D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7531" y="1690688"/>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91293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E865-5CBE-DD2C-9001-A52C2CEFED31}"/>
              </a:ext>
            </a:extLst>
          </p:cNvPr>
          <p:cNvSpPr>
            <a:spLocks noGrp="1"/>
          </p:cNvSpPr>
          <p:nvPr>
            <p:ph type="title"/>
          </p:nvPr>
        </p:nvSpPr>
        <p:spPr/>
        <p:txBody>
          <a:bodyPr/>
          <a:lstStyle/>
          <a:p>
            <a:r>
              <a:rPr lang="en-US" dirty="0"/>
              <a:t>State</a:t>
            </a:r>
          </a:p>
        </p:txBody>
      </p:sp>
      <p:sp>
        <p:nvSpPr>
          <p:cNvPr id="3" name="Content Placeholder 2">
            <a:extLst>
              <a:ext uri="{FF2B5EF4-FFF2-40B4-BE49-F238E27FC236}">
                <a16:creationId xmlns:a16="http://schemas.microsoft.com/office/drawing/2014/main" id="{330AD627-D092-8389-D9EA-BA51326FD722}"/>
              </a:ext>
            </a:extLst>
          </p:cNvPr>
          <p:cNvSpPr>
            <a:spLocks noGrp="1"/>
          </p:cNvSpPr>
          <p:nvPr>
            <p:ph idx="1"/>
          </p:nvPr>
        </p:nvSpPr>
        <p:spPr/>
        <p:txBody>
          <a:bodyPr/>
          <a:lstStyle/>
          <a:p>
            <a:pPr marL="0" indent="0">
              <a:buNone/>
            </a:pPr>
            <a:r>
              <a:rPr lang="en-US" dirty="0"/>
              <a:t>Type: Behavioral Pattern</a:t>
            </a:r>
          </a:p>
          <a:p>
            <a:pPr marL="0" indent="0">
              <a:buNone/>
            </a:pPr>
            <a:endParaRPr lang="en-US" dirty="0"/>
          </a:p>
          <a:p>
            <a:pPr marL="0" indent="0">
              <a:buNone/>
            </a:pPr>
            <a:r>
              <a:rPr lang="en-US" dirty="0"/>
              <a:t>Intent: Allow an object to alter its behavior when its internal state changes. The object will appear to change its class.</a:t>
            </a:r>
          </a:p>
        </p:txBody>
      </p:sp>
    </p:spTree>
    <p:extLst>
      <p:ext uri="{BB962C8B-B14F-4D97-AF65-F5344CB8AC3E}">
        <p14:creationId xmlns:p14="http://schemas.microsoft.com/office/powerpoint/2010/main" val="3051916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1D35B5-5873-098B-A864-38B7127B03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00CBBE-6955-DAED-6AC2-8FD4BA028823}"/>
              </a:ext>
            </a:extLst>
          </p:cNvPr>
          <p:cNvSpPr>
            <a:spLocks noGrp="1"/>
          </p:cNvSpPr>
          <p:nvPr>
            <p:ph type="title"/>
          </p:nvPr>
        </p:nvSpPr>
        <p:spPr/>
        <p:txBody>
          <a:bodyPr/>
          <a:lstStyle/>
          <a:p>
            <a:r>
              <a:rPr lang="en-US" dirty="0"/>
              <a:t>Iterator</a:t>
            </a:r>
          </a:p>
        </p:txBody>
      </p:sp>
      <p:sp>
        <p:nvSpPr>
          <p:cNvPr id="3" name="Content Placeholder 2">
            <a:extLst>
              <a:ext uri="{FF2B5EF4-FFF2-40B4-BE49-F238E27FC236}">
                <a16:creationId xmlns:a16="http://schemas.microsoft.com/office/drawing/2014/main" id="{A92AF74F-8971-FD06-0F1D-758142045FB8}"/>
              </a:ext>
            </a:extLst>
          </p:cNvPr>
          <p:cNvSpPr>
            <a:spLocks noGrp="1"/>
          </p:cNvSpPr>
          <p:nvPr>
            <p:ph idx="1"/>
          </p:nvPr>
        </p:nvSpPr>
        <p:spPr/>
        <p:txBody>
          <a:bodyPr/>
          <a:lstStyle/>
          <a:p>
            <a:r>
              <a:rPr lang="en-US" dirty="0"/>
              <a:t>Pros</a:t>
            </a:r>
          </a:p>
          <a:p>
            <a:pPr lvl="1"/>
            <a:r>
              <a:rPr lang="en-US" dirty="0"/>
              <a:t> Single Responsibility Principle. </a:t>
            </a:r>
          </a:p>
          <a:p>
            <a:pPr lvl="2"/>
            <a:r>
              <a:rPr lang="en-US" dirty="0"/>
              <a:t>You can clean up the client code and the collections by extracting bulky traversal algorithms into separate classes.</a:t>
            </a:r>
          </a:p>
          <a:p>
            <a:pPr lvl="1"/>
            <a:r>
              <a:rPr lang="en-US" dirty="0"/>
              <a:t> Open/Closed Principle. </a:t>
            </a:r>
          </a:p>
          <a:p>
            <a:pPr lvl="2"/>
            <a:r>
              <a:rPr lang="en-US" dirty="0"/>
              <a:t>You can implement new types of collections and iterators and pass them to existing code without breaking anything.</a:t>
            </a:r>
          </a:p>
          <a:p>
            <a:pPr lvl="2"/>
            <a:r>
              <a:rPr lang="en-US" dirty="0"/>
              <a:t>You can iterate over the same collection in parallel because each iterator object contains its own iteration state.</a:t>
            </a:r>
          </a:p>
        </p:txBody>
      </p:sp>
    </p:spTree>
    <p:extLst>
      <p:ext uri="{BB962C8B-B14F-4D97-AF65-F5344CB8AC3E}">
        <p14:creationId xmlns:p14="http://schemas.microsoft.com/office/powerpoint/2010/main" val="49200864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State</a:t>
            </a:r>
          </a:p>
        </p:txBody>
      </p:sp>
      <p:pic>
        <p:nvPicPr>
          <p:cNvPr id="1026" name="Picture 2">
            <a:extLst>
              <a:ext uri="{FF2B5EF4-FFF2-40B4-BE49-F238E27FC236}">
                <a16:creationId xmlns:a16="http://schemas.microsoft.com/office/drawing/2014/main" id="{94C54FB2-93EA-7E36-A370-8C3E0F9AE1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5008" y="2355984"/>
            <a:ext cx="4990476" cy="214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57732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837D-6FEA-3D16-0844-0FFED7A3BF30}"/>
              </a:ext>
            </a:extLst>
          </p:cNvPr>
          <p:cNvSpPr>
            <a:spLocks noGrp="1"/>
          </p:cNvSpPr>
          <p:nvPr>
            <p:ph type="title"/>
          </p:nvPr>
        </p:nvSpPr>
        <p:spPr/>
        <p:txBody>
          <a:bodyPr/>
          <a:lstStyle/>
          <a:p>
            <a:r>
              <a:rPr lang="en-US" dirty="0"/>
              <a:t>State</a:t>
            </a:r>
          </a:p>
        </p:txBody>
      </p:sp>
      <p:sp>
        <p:nvSpPr>
          <p:cNvPr id="3" name="Content Placeholder 2">
            <a:extLst>
              <a:ext uri="{FF2B5EF4-FFF2-40B4-BE49-F238E27FC236}">
                <a16:creationId xmlns:a16="http://schemas.microsoft.com/office/drawing/2014/main" id="{12C0EAD4-BC7E-9ECC-4617-388532691BAE}"/>
              </a:ext>
            </a:extLst>
          </p:cNvPr>
          <p:cNvSpPr>
            <a:spLocks noGrp="1"/>
          </p:cNvSpPr>
          <p:nvPr>
            <p:ph idx="1"/>
          </p:nvPr>
        </p:nvSpPr>
        <p:spPr/>
        <p:txBody>
          <a:bodyPr/>
          <a:lstStyle/>
          <a:p>
            <a:r>
              <a:rPr lang="en-US" dirty="0"/>
              <a:t>Applications</a:t>
            </a:r>
          </a:p>
          <a:p>
            <a:pPr lvl="1"/>
            <a:r>
              <a:rPr lang="fr-FR" dirty="0"/>
              <a:t>Documents (</a:t>
            </a:r>
            <a:r>
              <a:rPr lang="fr-FR" dirty="0" err="1"/>
              <a:t>Create</a:t>
            </a:r>
            <a:r>
              <a:rPr lang="fr-FR" dirty="0"/>
              <a:t>, </a:t>
            </a:r>
            <a:r>
              <a:rPr lang="fr-FR" dirty="0" err="1"/>
              <a:t>Review</a:t>
            </a:r>
            <a:r>
              <a:rPr lang="fr-FR" dirty="0"/>
              <a:t>, </a:t>
            </a:r>
            <a:r>
              <a:rPr lang="fr-FR" dirty="0" err="1"/>
              <a:t>Publish</a:t>
            </a:r>
            <a:r>
              <a:rPr lang="fr-FR" dirty="0"/>
              <a:t> states)</a:t>
            </a:r>
          </a:p>
          <a:p>
            <a:pPr lvl="1"/>
            <a:r>
              <a:rPr lang="fr-FR" dirty="0" err="1"/>
              <a:t>Video</a:t>
            </a:r>
            <a:r>
              <a:rPr lang="fr-FR" dirty="0"/>
              <a:t>, Audio</a:t>
            </a:r>
          </a:p>
          <a:p>
            <a:pPr lvl="1"/>
            <a:r>
              <a:rPr lang="fr-FR" dirty="0" err="1"/>
              <a:t>async</a:t>
            </a:r>
            <a:r>
              <a:rPr lang="fr-FR" dirty="0"/>
              <a:t> </a:t>
            </a:r>
          </a:p>
          <a:p>
            <a:pPr lvl="1"/>
            <a:r>
              <a:rPr lang="fr-FR" dirty="0"/>
              <a:t>Messaging Apps (</a:t>
            </a:r>
            <a:r>
              <a:rPr lang="fr-FR" dirty="0" err="1"/>
              <a:t>Idle</a:t>
            </a:r>
            <a:r>
              <a:rPr lang="fr-FR" dirty="0"/>
              <a:t>, Busy, </a:t>
            </a:r>
            <a:r>
              <a:rPr lang="fr-FR" dirty="0" err="1"/>
              <a:t>Away</a:t>
            </a:r>
            <a:r>
              <a:rPr lang="fr-FR" dirty="0"/>
              <a:t>)</a:t>
            </a:r>
          </a:p>
          <a:p>
            <a:pPr lvl="1"/>
            <a:r>
              <a:rPr lang="fr-FR" dirty="0"/>
              <a:t>OS (</a:t>
            </a:r>
            <a:r>
              <a:rPr lang="fr-FR" dirty="0" err="1"/>
              <a:t>Starting</a:t>
            </a:r>
            <a:r>
              <a:rPr lang="fr-FR" dirty="0"/>
              <a:t>, Running, </a:t>
            </a:r>
            <a:r>
              <a:rPr lang="fr-FR" dirty="0" err="1"/>
              <a:t>Terminating</a:t>
            </a:r>
            <a:r>
              <a:rPr lang="fr-FR" dirty="0"/>
              <a:t>)</a:t>
            </a:r>
          </a:p>
          <a:p>
            <a:pPr lvl="1"/>
            <a:endParaRPr lang="fr-FR" dirty="0"/>
          </a:p>
        </p:txBody>
      </p:sp>
    </p:spTree>
    <p:extLst>
      <p:ext uri="{BB962C8B-B14F-4D97-AF65-F5344CB8AC3E}">
        <p14:creationId xmlns:p14="http://schemas.microsoft.com/office/powerpoint/2010/main" val="338770171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9B63EB-BFF3-F684-C737-29551EB187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890428-C480-24A9-3252-7DA72C56A590}"/>
              </a:ext>
            </a:extLst>
          </p:cNvPr>
          <p:cNvSpPr>
            <a:spLocks noGrp="1"/>
          </p:cNvSpPr>
          <p:nvPr>
            <p:ph type="title"/>
          </p:nvPr>
        </p:nvSpPr>
        <p:spPr/>
        <p:txBody>
          <a:bodyPr/>
          <a:lstStyle/>
          <a:p>
            <a:r>
              <a:rPr lang="en-US" dirty="0"/>
              <a:t>State</a:t>
            </a:r>
          </a:p>
        </p:txBody>
      </p:sp>
      <p:sp>
        <p:nvSpPr>
          <p:cNvPr id="3" name="Content Placeholder 2">
            <a:extLst>
              <a:ext uri="{FF2B5EF4-FFF2-40B4-BE49-F238E27FC236}">
                <a16:creationId xmlns:a16="http://schemas.microsoft.com/office/drawing/2014/main" id="{11CD8BCA-FF4D-0921-9B7A-9D400DEB1D88}"/>
              </a:ext>
            </a:extLst>
          </p:cNvPr>
          <p:cNvSpPr>
            <a:spLocks noGrp="1"/>
          </p:cNvSpPr>
          <p:nvPr>
            <p:ph idx="1"/>
          </p:nvPr>
        </p:nvSpPr>
        <p:spPr/>
        <p:txBody>
          <a:bodyPr>
            <a:normAutofit lnSpcReduction="10000"/>
          </a:bodyPr>
          <a:lstStyle/>
          <a:p>
            <a:r>
              <a:rPr lang="en-US" dirty="0"/>
              <a:t>Pros</a:t>
            </a:r>
          </a:p>
          <a:p>
            <a:pPr lvl="1"/>
            <a:r>
              <a:rPr lang="en-US" dirty="0"/>
              <a:t>Single Responsibility Principle. </a:t>
            </a:r>
          </a:p>
          <a:p>
            <a:pPr lvl="2"/>
            <a:r>
              <a:rPr lang="en-US" dirty="0"/>
              <a:t>Organize the code related to particular states into separate classes.</a:t>
            </a:r>
          </a:p>
          <a:p>
            <a:pPr lvl="1"/>
            <a:r>
              <a:rPr lang="en-US" dirty="0"/>
              <a:t>Open/Closed Principle. </a:t>
            </a:r>
          </a:p>
          <a:p>
            <a:pPr lvl="2"/>
            <a:r>
              <a:rPr lang="en-US" dirty="0"/>
              <a:t>Introduce new states without changing existing state classes or the context.</a:t>
            </a:r>
          </a:p>
          <a:p>
            <a:pPr lvl="1"/>
            <a:r>
              <a:rPr lang="en-US" dirty="0"/>
              <a:t>Simplify the code of the context by eliminating bulky state machine conditionals.</a:t>
            </a:r>
          </a:p>
          <a:p>
            <a:endParaRPr lang="fr-FR" dirty="0"/>
          </a:p>
          <a:p>
            <a:r>
              <a:rPr lang="fr-FR" dirty="0"/>
              <a:t>Cons</a:t>
            </a:r>
          </a:p>
          <a:p>
            <a:pPr lvl="1"/>
            <a:r>
              <a:rPr lang="en-US" dirty="0"/>
              <a:t>Applying the pattern can be overkill if a state machine has only a few states or rarely changes.</a:t>
            </a:r>
            <a:endParaRPr lang="fr-FR" dirty="0"/>
          </a:p>
        </p:txBody>
      </p:sp>
    </p:spTree>
    <p:extLst>
      <p:ext uri="{BB962C8B-B14F-4D97-AF65-F5344CB8AC3E}">
        <p14:creationId xmlns:p14="http://schemas.microsoft.com/office/powerpoint/2010/main" val="262362749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Command</a:t>
            </a:r>
          </a:p>
        </p:txBody>
      </p:sp>
      <p:sp>
        <p:nvSpPr>
          <p:cNvPr id="5" name="TextBox 4">
            <a:extLst>
              <a:ext uri="{FF2B5EF4-FFF2-40B4-BE49-F238E27FC236}">
                <a16:creationId xmlns:a16="http://schemas.microsoft.com/office/drawing/2014/main" id="{B7B1DA5C-815E-A9B3-4E31-BDFC9EE00AAC}"/>
              </a:ext>
            </a:extLst>
          </p:cNvPr>
          <p:cNvSpPr txBox="1"/>
          <p:nvPr/>
        </p:nvSpPr>
        <p:spPr>
          <a:xfrm>
            <a:off x="4915949" y="6425967"/>
            <a:ext cx="2632644" cy="369332"/>
          </a:xfrm>
          <a:prstGeom prst="rect">
            <a:avLst/>
          </a:prstGeom>
          <a:noFill/>
        </p:spPr>
        <p:txBody>
          <a:bodyPr wrap="none" rtlCol="0">
            <a:spAutoFit/>
          </a:bodyPr>
          <a:lstStyle/>
          <a:p>
            <a:r>
              <a:rPr lang="en-US" dirty="0">
                <a:solidFill>
                  <a:schemeClr val="bg1"/>
                </a:solidFill>
              </a:rPr>
              <a:t>@https://refactoring.guru</a:t>
            </a:r>
          </a:p>
        </p:txBody>
      </p:sp>
      <p:pic>
        <p:nvPicPr>
          <p:cNvPr id="17410" name="Picture 2">
            <a:extLst>
              <a:ext uri="{FF2B5EF4-FFF2-40B4-BE49-F238E27FC236}">
                <a16:creationId xmlns:a16="http://schemas.microsoft.com/office/drawing/2014/main" id="{D1DCBD11-7282-8267-73E8-BF63F4D4CC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35310" y="1592955"/>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91799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E865-5CBE-DD2C-9001-A52C2CEFED31}"/>
              </a:ext>
            </a:extLst>
          </p:cNvPr>
          <p:cNvSpPr>
            <a:spLocks noGrp="1"/>
          </p:cNvSpPr>
          <p:nvPr>
            <p:ph type="title"/>
          </p:nvPr>
        </p:nvSpPr>
        <p:spPr/>
        <p:txBody>
          <a:bodyPr/>
          <a:lstStyle/>
          <a:p>
            <a:r>
              <a:rPr lang="en-US" dirty="0"/>
              <a:t>Command</a:t>
            </a:r>
          </a:p>
        </p:txBody>
      </p:sp>
      <p:sp>
        <p:nvSpPr>
          <p:cNvPr id="3" name="Content Placeholder 2">
            <a:extLst>
              <a:ext uri="{FF2B5EF4-FFF2-40B4-BE49-F238E27FC236}">
                <a16:creationId xmlns:a16="http://schemas.microsoft.com/office/drawing/2014/main" id="{330AD627-D092-8389-D9EA-BA51326FD722}"/>
              </a:ext>
            </a:extLst>
          </p:cNvPr>
          <p:cNvSpPr>
            <a:spLocks noGrp="1"/>
          </p:cNvSpPr>
          <p:nvPr>
            <p:ph idx="1"/>
          </p:nvPr>
        </p:nvSpPr>
        <p:spPr/>
        <p:txBody>
          <a:bodyPr/>
          <a:lstStyle/>
          <a:p>
            <a:pPr marL="0" indent="0">
              <a:buNone/>
            </a:pPr>
            <a:r>
              <a:rPr lang="en-US" dirty="0"/>
              <a:t>Type: Behavioral Pattern</a:t>
            </a:r>
          </a:p>
          <a:p>
            <a:pPr marL="0" indent="0">
              <a:buNone/>
            </a:pPr>
            <a:endParaRPr lang="en-US" dirty="0"/>
          </a:p>
          <a:p>
            <a:pPr marL="0" indent="0">
              <a:buNone/>
            </a:pPr>
            <a:r>
              <a:rPr lang="en-US" dirty="0"/>
              <a:t>Intent: Encapsulate a request as an object, thereby letting you parameterize clients with different requests, queue or log requests, and support undoable operations.</a:t>
            </a:r>
          </a:p>
        </p:txBody>
      </p:sp>
    </p:spTree>
    <p:extLst>
      <p:ext uri="{BB962C8B-B14F-4D97-AF65-F5344CB8AC3E}">
        <p14:creationId xmlns:p14="http://schemas.microsoft.com/office/powerpoint/2010/main" val="362528870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Command</a:t>
            </a:r>
          </a:p>
        </p:txBody>
      </p:sp>
      <p:pic>
        <p:nvPicPr>
          <p:cNvPr id="2050" name="Picture 2">
            <a:extLst>
              <a:ext uri="{FF2B5EF4-FFF2-40B4-BE49-F238E27FC236}">
                <a16:creationId xmlns:a16="http://schemas.microsoft.com/office/drawing/2014/main" id="{BE017A36-2B9D-0750-E7B0-B9EA18D95E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6442" y="1952802"/>
            <a:ext cx="4509957" cy="2952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91975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837D-6FEA-3D16-0844-0FFED7A3BF30}"/>
              </a:ext>
            </a:extLst>
          </p:cNvPr>
          <p:cNvSpPr>
            <a:spLocks noGrp="1"/>
          </p:cNvSpPr>
          <p:nvPr>
            <p:ph type="title"/>
          </p:nvPr>
        </p:nvSpPr>
        <p:spPr/>
        <p:txBody>
          <a:bodyPr/>
          <a:lstStyle/>
          <a:p>
            <a:r>
              <a:rPr lang="en-US" dirty="0"/>
              <a:t>Command</a:t>
            </a:r>
          </a:p>
        </p:txBody>
      </p:sp>
      <p:sp>
        <p:nvSpPr>
          <p:cNvPr id="3" name="Content Placeholder 2">
            <a:extLst>
              <a:ext uri="{FF2B5EF4-FFF2-40B4-BE49-F238E27FC236}">
                <a16:creationId xmlns:a16="http://schemas.microsoft.com/office/drawing/2014/main" id="{12C0EAD4-BC7E-9ECC-4617-388532691BAE}"/>
              </a:ext>
            </a:extLst>
          </p:cNvPr>
          <p:cNvSpPr>
            <a:spLocks noGrp="1"/>
          </p:cNvSpPr>
          <p:nvPr>
            <p:ph idx="1"/>
          </p:nvPr>
        </p:nvSpPr>
        <p:spPr/>
        <p:txBody>
          <a:bodyPr/>
          <a:lstStyle/>
          <a:p>
            <a:r>
              <a:rPr lang="en-US" dirty="0"/>
              <a:t>Applications</a:t>
            </a:r>
          </a:p>
          <a:p>
            <a:pPr lvl="1"/>
            <a:r>
              <a:rPr lang="fr-FR" dirty="0"/>
              <a:t>UI </a:t>
            </a:r>
            <a:r>
              <a:rPr lang="fr-FR" dirty="0" err="1"/>
              <a:t>Commands</a:t>
            </a:r>
            <a:r>
              <a:rPr lang="fr-FR" dirty="0"/>
              <a:t> (Save, Undo </a:t>
            </a:r>
            <a:r>
              <a:rPr lang="fr-FR" dirty="0" err="1"/>
              <a:t>etc</a:t>
            </a:r>
            <a:r>
              <a:rPr lang="fr-FR" dirty="0"/>
              <a:t>)</a:t>
            </a:r>
          </a:p>
          <a:p>
            <a:pPr lvl="1"/>
            <a:r>
              <a:rPr lang="fr-FR" dirty="0"/>
              <a:t>WPF (</a:t>
            </a:r>
            <a:r>
              <a:rPr lang="fr-FR" dirty="0" err="1"/>
              <a:t>ICommand</a:t>
            </a:r>
            <a:r>
              <a:rPr lang="fr-FR" dirty="0"/>
              <a:t>)</a:t>
            </a:r>
          </a:p>
        </p:txBody>
      </p:sp>
    </p:spTree>
    <p:extLst>
      <p:ext uri="{BB962C8B-B14F-4D97-AF65-F5344CB8AC3E}">
        <p14:creationId xmlns:p14="http://schemas.microsoft.com/office/powerpoint/2010/main" val="425970054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3FD539-F35A-597A-29AC-77B902A4BA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B9E292-64D6-5F34-633C-4514AB3DA6C4}"/>
              </a:ext>
            </a:extLst>
          </p:cNvPr>
          <p:cNvSpPr>
            <a:spLocks noGrp="1"/>
          </p:cNvSpPr>
          <p:nvPr>
            <p:ph type="title"/>
          </p:nvPr>
        </p:nvSpPr>
        <p:spPr/>
        <p:txBody>
          <a:bodyPr/>
          <a:lstStyle/>
          <a:p>
            <a:r>
              <a:rPr lang="en-US" dirty="0"/>
              <a:t>Command</a:t>
            </a:r>
          </a:p>
        </p:txBody>
      </p:sp>
      <p:sp>
        <p:nvSpPr>
          <p:cNvPr id="3" name="Content Placeholder 2">
            <a:extLst>
              <a:ext uri="{FF2B5EF4-FFF2-40B4-BE49-F238E27FC236}">
                <a16:creationId xmlns:a16="http://schemas.microsoft.com/office/drawing/2014/main" id="{B144BEDD-6290-52FB-EC6A-E793C152D96F}"/>
              </a:ext>
            </a:extLst>
          </p:cNvPr>
          <p:cNvSpPr>
            <a:spLocks noGrp="1"/>
          </p:cNvSpPr>
          <p:nvPr>
            <p:ph idx="1"/>
          </p:nvPr>
        </p:nvSpPr>
        <p:spPr/>
        <p:txBody>
          <a:bodyPr>
            <a:normAutofit lnSpcReduction="10000"/>
          </a:bodyPr>
          <a:lstStyle/>
          <a:p>
            <a:r>
              <a:rPr lang="en-US" dirty="0"/>
              <a:t>Pros</a:t>
            </a:r>
          </a:p>
          <a:p>
            <a:pPr lvl="1"/>
            <a:r>
              <a:rPr lang="en-US" dirty="0"/>
              <a:t>Single Responsibility Principle. </a:t>
            </a:r>
          </a:p>
          <a:p>
            <a:pPr lvl="2"/>
            <a:r>
              <a:rPr lang="en-US" dirty="0"/>
              <a:t>You can decouple classes that invoke operations from classes that perform these operations.</a:t>
            </a:r>
          </a:p>
          <a:p>
            <a:pPr lvl="1"/>
            <a:r>
              <a:rPr lang="en-US" dirty="0"/>
              <a:t>Open/Closed Principle. </a:t>
            </a:r>
          </a:p>
          <a:p>
            <a:pPr lvl="2"/>
            <a:r>
              <a:rPr lang="en-US" dirty="0"/>
              <a:t>You can introduce new commands into the app without breaking existing client code.</a:t>
            </a:r>
          </a:p>
          <a:p>
            <a:pPr lvl="1"/>
            <a:r>
              <a:rPr lang="en-US" dirty="0"/>
              <a:t>You can implement deferred execution of operations.</a:t>
            </a:r>
          </a:p>
          <a:p>
            <a:pPr lvl="1"/>
            <a:r>
              <a:rPr lang="en-US" dirty="0"/>
              <a:t>You can assemble a set of simple commands into a complex one.</a:t>
            </a:r>
          </a:p>
          <a:p>
            <a:endParaRPr lang="en-US" dirty="0"/>
          </a:p>
          <a:p>
            <a:r>
              <a:rPr lang="en-US" dirty="0"/>
              <a:t>Cons</a:t>
            </a:r>
          </a:p>
          <a:p>
            <a:pPr lvl="1"/>
            <a:r>
              <a:rPr lang="en-US" dirty="0"/>
              <a:t>The code may become more complicated since you’re introducing a whole new layer between senders and receivers.</a:t>
            </a:r>
          </a:p>
        </p:txBody>
      </p:sp>
    </p:spTree>
    <p:extLst>
      <p:ext uri="{BB962C8B-B14F-4D97-AF65-F5344CB8AC3E}">
        <p14:creationId xmlns:p14="http://schemas.microsoft.com/office/powerpoint/2010/main" val="119112774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Memento</a:t>
            </a:r>
          </a:p>
        </p:txBody>
      </p:sp>
      <p:sp>
        <p:nvSpPr>
          <p:cNvPr id="5" name="TextBox 4">
            <a:extLst>
              <a:ext uri="{FF2B5EF4-FFF2-40B4-BE49-F238E27FC236}">
                <a16:creationId xmlns:a16="http://schemas.microsoft.com/office/drawing/2014/main" id="{B7B1DA5C-815E-A9B3-4E31-BDFC9EE00AAC}"/>
              </a:ext>
            </a:extLst>
          </p:cNvPr>
          <p:cNvSpPr txBox="1"/>
          <p:nvPr/>
        </p:nvSpPr>
        <p:spPr>
          <a:xfrm>
            <a:off x="4915949" y="6425967"/>
            <a:ext cx="2632644" cy="369332"/>
          </a:xfrm>
          <a:prstGeom prst="rect">
            <a:avLst/>
          </a:prstGeom>
          <a:noFill/>
        </p:spPr>
        <p:txBody>
          <a:bodyPr wrap="none" rtlCol="0">
            <a:spAutoFit/>
          </a:bodyPr>
          <a:lstStyle/>
          <a:p>
            <a:r>
              <a:rPr lang="en-US" dirty="0">
                <a:solidFill>
                  <a:schemeClr val="bg1"/>
                </a:solidFill>
              </a:rPr>
              <a:t>@https://refactoring.guru</a:t>
            </a:r>
          </a:p>
        </p:txBody>
      </p:sp>
      <p:pic>
        <p:nvPicPr>
          <p:cNvPr id="20482" name="Picture 2">
            <a:extLst>
              <a:ext uri="{FF2B5EF4-FFF2-40B4-BE49-F238E27FC236}">
                <a16:creationId xmlns:a16="http://schemas.microsoft.com/office/drawing/2014/main" id="{58F6A5FA-C792-03D9-95AA-98AA823966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0752" y="1827846"/>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12737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E865-5CBE-DD2C-9001-A52C2CEFED31}"/>
              </a:ext>
            </a:extLst>
          </p:cNvPr>
          <p:cNvSpPr>
            <a:spLocks noGrp="1"/>
          </p:cNvSpPr>
          <p:nvPr>
            <p:ph type="title"/>
          </p:nvPr>
        </p:nvSpPr>
        <p:spPr/>
        <p:txBody>
          <a:bodyPr/>
          <a:lstStyle/>
          <a:p>
            <a:r>
              <a:rPr lang="en-US" dirty="0"/>
              <a:t>Memento</a:t>
            </a:r>
          </a:p>
        </p:txBody>
      </p:sp>
      <p:sp>
        <p:nvSpPr>
          <p:cNvPr id="3" name="Content Placeholder 2">
            <a:extLst>
              <a:ext uri="{FF2B5EF4-FFF2-40B4-BE49-F238E27FC236}">
                <a16:creationId xmlns:a16="http://schemas.microsoft.com/office/drawing/2014/main" id="{330AD627-D092-8389-D9EA-BA51326FD722}"/>
              </a:ext>
            </a:extLst>
          </p:cNvPr>
          <p:cNvSpPr>
            <a:spLocks noGrp="1"/>
          </p:cNvSpPr>
          <p:nvPr>
            <p:ph idx="1"/>
          </p:nvPr>
        </p:nvSpPr>
        <p:spPr/>
        <p:txBody>
          <a:bodyPr/>
          <a:lstStyle/>
          <a:p>
            <a:pPr marL="0" indent="0">
              <a:buNone/>
            </a:pPr>
            <a:r>
              <a:rPr lang="en-US" dirty="0"/>
              <a:t>Type: Behavioral Pattern</a:t>
            </a:r>
          </a:p>
          <a:p>
            <a:pPr marL="0" indent="0">
              <a:buNone/>
            </a:pPr>
            <a:endParaRPr lang="en-US" dirty="0"/>
          </a:p>
          <a:p>
            <a:pPr marL="0" indent="0">
              <a:buNone/>
            </a:pPr>
            <a:r>
              <a:rPr lang="en-US" dirty="0"/>
              <a:t>Intent: Without violating encapsulation, capture and externalize an object’s internal state so that the object can be restored to this state later.</a:t>
            </a:r>
          </a:p>
        </p:txBody>
      </p:sp>
    </p:spTree>
    <p:extLst>
      <p:ext uri="{BB962C8B-B14F-4D97-AF65-F5344CB8AC3E}">
        <p14:creationId xmlns:p14="http://schemas.microsoft.com/office/powerpoint/2010/main" val="3649745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20CC0-6DBE-F207-3978-6B98A7CEF3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B3FD1D-D0BC-574D-8093-8D004D72ADDF}"/>
              </a:ext>
            </a:extLst>
          </p:cNvPr>
          <p:cNvSpPr>
            <a:spLocks noGrp="1"/>
          </p:cNvSpPr>
          <p:nvPr>
            <p:ph type="title"/>
          </p:nvPr>
        </p:nvSpPr>
        <p:spPr/>
        <p:txBody>
          <a:bodyPr/>
          <a:lstStyle/>
          <a:p>
            <a:r>
              <a:rPr lang="en-US" dirty="0"/>
              <a:t>Iterator</a:t>
            </a:r>
          </a:p>
        </p:txBody>
      </p:sp>
      <p:sp>
        <p:nvSpPr>
          <p:cNvPr id="3" name="Content Placeholder 2">
            <a:extLst>
              <a:ext uri="{FF2B5EF4-FFF2-40B4-BE49-F238E27FC236}">
                <a16:creationId xmlns:a16="http://schemas.microsoft.com/office/drawing/2014/main" id="{D4C3EE0B-02D3-C2B7-8664-30A89BAF15FF}"/>
              </a:ext>
            </a:extLst>
          </p:cNvPr>
          <p:cNvSpPr>
            <a:spLocks noGrp="1"/>
          </p:cNvSpPr>
          <p:nvPr>
            <p:ph idx="1"/>
          </p:nvPr>
        </p:nvSpPr>
        <p:spPr/>
        <p:txBody>
          <a:bodyPr/>
          <a:lstStyle/>
          <a:p>
            <a:r>
              <a:rPr lang="en-US" dirty="0"/>
              <a:t>Cons</a:t>
            </a:r>
          </a:p>
          <a:p>
            <a:pPr lvl="1"/>
            <a:r>
              <a:rPr lang="en-US" dirty="0"/>
              <a:t> Applying the pattern can be an overkill if your app only works with simple collections.</a:t>
            </a:r>
          </a:p>
          <a:p>
            <a:pPr lvl="1"/>
            <a:r>
              <a:rPr lang="en-US" dirty="0"/>
              <a:t> Using an iterator may be less efficient than going through elements of some specialized collections directly.</a:t>
            </a:r>
          </a:p>
        </p:txBody>
      </p:sp>
    </p:spTree>
    <p:extLst>
      <p:ext uri="{BB962C8B-B14F-4D97-AF65-F5344CB8AC3E}">
        <p14:creationId xmlns:p14="http://schemas.microsoft.com/office/powerpoint/2010/main" val="268017325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Memento</a:t>
            </a:r>
          </a:p>
        </p:txBody>
      </p:sp>
      <p:pic>
        <p:nvPicPr>
          <p:cNvPr id="4098" name="Picture 2">
            <a:extLst>
              <a:ext uri="{FF2B5EF4-FFF2-40B4-BE49-F238E27FC236}">
                <a16:creationId xmlns:a16="http://schemas.microsoft.com/office/drawing/2014/main" id="{29BC4176-72D5-F7EA-1DFC-3FD5B23E188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7511" y="2365062"/>
            <a:ext cx="5612698" cy="1993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43372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837D-6FEA-3D16-0844-0FFED7A3BF30}"/>
              </a:ext>
            </a:extLst>
          </p:cNvPr>
          <p:cNvSpPr>
            <a:spLocks noGrp="1"/>
          </p:cNvSpPr>
          <p:nvPr>
            <p:ph type="title"/>
          </p:nvPr>
        </p:nvSpPr>
        <p:spPr/>
        <p:txBody>
          <a:bodyPr/>
          <a:lstStyle/>
          <a:p>
            <a:r>
              <a:rPr lang="en-US" dirty="0"/>
              <a:t>Memento</a:t>
            </a:r>
          </a:p>
        </p:txBody>
      </p:sp>
      <p:sp>
        <p:nvSpPr>
          <p:cNvPr id="3" name="Content Placeholder 2">
            <a:extLst>
              <a:ext uri="{FF2B5EF4-FFF2-40B4-BE49-F238E27FC236}">
                <a16:creationId xmlns:a16="http://schemas.microsoft.com/office/drawing/2014/main" id="{12C0EAD4-BC7E-9ECC-4617-388532691BAE}"/>
              </a:ext>
            </a:extLst>
          </p:cNvPr>
          <p:cNvSpPr>
            <a:spLocks noGrp="1"/>
          </p:cNvSpPr>
          <p:nvPr>
            <p:ph idx="1"/>
          </p:nvPr>
        </p:nvSpPr>
        <p:spPr/>
        <p:txBody>
          <a:bodyPr/>
          <a:lstStyle/>
          <a:p>
            <a:r>
              <a:rPr lang="en-US" dirty="0"/>
              <a:t>Applications</a:t>
            </a:r>
          </a:p>
          <a:p>
            <a:pPr lvl="1"/>
            <a:r>
              <a:rPr lang="fr-FR" dirty="0" err="1"/>
              <a:t>Shapshots</a:t>
            </a:r>
            <a:r>
              <a:rPr lang="fr-FR" dirty="0"/>
              <a:t> of </a:t>
            </a:r>
            <a:r>
              <a:rPr lang="fr-FR" dirty="0" err="1"/>
              <a:t>objects</a:t>
            </a:r>
            <a:r>
              <a:rPr lang="fr-FR" dirty="0"/>
              <a:t> (parts)</a:t>
            </a:r>
          </a:p>
          <a:p>
            <a:pPr lvl="1"/>
            <a:r>
              <a:rPr lang="fr-FR" dirty="0"/>
              <a:t>Undo, </a:t>
            </a:r>
            <a:r>
              <a:rPr lang="fr-FR" dirty="0" err="1"/>
              <a:t>Redo</a:t>
            </a:r>
            <a:r>
              <a:rPr lang="fr-FR" dirty="0"/>
              <a:t> scenarios</a:t>
            </a:r>
          </a:p>
        </p:txBody>
      </p:sp>
    </p:spTree>
    <p:extLst>
      <p:ext uri="{BB962C8B-B14F-4D97-AF65-F5344CB8AC3E}">
        <p14:creationId xmlns:p14="http://schemas.microsoft.com/office/powerpoint/2010/main" val="204553407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360B58-87DF-C81D-FBA0-DF17172BAF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1CEDE2-324B-E28E-D2D3-5A71BA7B9980}"/>
              </a:ext>
            </a:extLst>
          </p:cNvPr>
          <p:cNvSpPr>
            <a:spLocks noGrp="1"/>
          </p:cNvSpPr>
          <p:nvPr>
            <p:ph type="title"/>
          </p:nvPr>
        </p:nvSpPr>
        <p:spPr/>
        <p:txBody>
          <a:bodyPr/>
          <a:lstStyle/>
          <a:p>
            <a:r>
              <a:rPr lang="en-US" dirty="0"/>
              <a:t>Memento</a:t>
            </a:r>
          </a:p>
        </p:txBody>
      </p:sp>
      <p:sp>
        <p:nvSpPr>
          <p:cNvPr id="3" name="Content Placeholder 2">
            <a:extLst>
              <a:ext uri="{FF2B5EF4-FFF2-40B4-BE49-F238E27FC236}">
                <a16:creationId xmlns:a16="http://schemas.microsoft.com/office/drawing/2014/main" id="{F70E0A2B-C7CF-F659-979B-D693241C5E31}"/>
              </a:ext>
            </a:extLst>
          </p:cNvPr>
          <p:cNvSpPr>
            <a:spLocks noGrp="1"/>
          </p:cNvSpPr>
          <p:nvPr>
            <p:ph idx="1"/>
          </p:nvPr>
        </p:nvSpPr>
        <p:spPr/>
        <p:txBody>
          <a:bodyPr>
            <a:normAutofit/>
          </a:bodyPr>
          <a:lstStyle/>
          <a:p>
            <a:r>
              <a:rPr lang="en-US" dirty="0"/>
              <a:t>Pros</a:t>
            </a:r>
          </a:p>
          <a:p>
            <a:pPr lvl="1"/>
            <a:r>
              <a:rPr lang="en-US" dirty="0"/>
              <a:t>You can produce snapshots of the object’s state without violating its encapsulation.</a:t>
            </a:r>
          </a:p>
          <a:p>
            <a:pPr lvl="1"/>
            <a:r>
              <a:rPr lang="en-US" dirty="0"/>
              <a:t>You can simplify the originator’s code by letting the caretaker maintain the history of the originator’s state.</a:t>
            </a:r>
          </a:p>
          <a:p>
            <a:pPr lvl="1"/>
            <a:endParaRPr lang="en-US" dirty="0"/>
          </a:p>
          <a:p>
            <a:r>
              <a:rPr lang="en-US" dirty="0"/>
              <a:t>Cons</a:t>
            </a:r>
          </a:p>
          <a:p>
            <a:pPr lvl="1"/>
            <a:r>
              <a:rPr lang="en-US" dirty="0"/>
              <a:t>The app might consume lots of RAM if clients create mementos too often.</a:t>
            </a:r>
          </a:p>
          <a:p>
            <a:pPr lvl="1"/>
            <a:r>
              <a:rPr lang="en-US" dirty="0"/>
              <a:t>Caretakers should track the originator’s lifecycle to be able to destroy obsolete mementos.</a:t>
            </a:r>
          </a:p>
        </p:txBody>
      </p:sp>
    </p:spTree>
    <p:extLst>
      <p:ext uri="{BB962C8B-B14F-4D97-AF65-F5344CB8AC3E}">
        <p14:creationId xmlns:p14="http://schemas.microsoft.com/office/powerpoint/2010/main" val="2864295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Observer</a:t>
            </a:r>
          </a:p>
        </p:txBody>
      </p:sp>
      <p:sp>
        <p:nvSpPr>
          <p:cNvPr id="5" name="TextBox 4">
            <a:extLst>
              <a:ext uri="{FF2B5EF4-FFF2-40B4-BE49-F238E27FC236}">
                <a16:creationId xmlns:a16="http://schemas.microsoft.com/office/drawing/2014/main" id="{B7B1DA5C-815E-A9B3-4E31-BDFC9EE00AAC}"/>
              </a:ext>
            </a:extLst>
          </p:cNvPr>
          <p:cNvSpPr txBox="1"/>
          <p:nvPr/>
        </p:nvSpPr>
        <p:spPr>
          <a:xfrm>
            <a:off x="4915949" y="6425967"/>
            <a:ext cx="2632644" cy="369332"/>
          </a:xfrm>
          <a:prstGeom prst="rect">
            <a:avLst/>
          </a:prstGeom>
          <a:noFill/>
        </p:spPr>
        <p:txBody>
          <a:bodyPr wrap="none" rtlCol="0">
            <a:spAutoFit/>
          </a:bodyPr>
          <a:lstStyle/>
          <a:p>
            <a:r>
              <a:rPr lang="en-US" dirty="0">
                <a:solidFill>
                  <a:schemeClr val="bg1"/>
                </a:solidFill>
              </a:rPr>
              <a:t>@https://refactoring.guru</a:t>
            </a:r>
          </a:p>
        </p:txBody>
      </p:sp>
      <p:pic>
        <p:nvPicPr>
          <p:cNvPr id="21506" name="Picture 2">
            <a:extLst>
              <a:ext uri="{FF2B5EF4-FFF2-40B4-BE49-F238E27FC236}">
                <a16:creationId xmlns:a16="http://schemas.microsoft.com/office/drawing/2014/main" id="{0A6A7C4B-318A-CDEF-E531-ACF6ABF6D8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1086" y="1690688"/>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258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E865-5CBE-DD2C-9001-A52C2CEFED31}"/>
              </a:ext>
            </a:extLst>
          </p:cNvPr>
          <p:cNvSpPr>
            <a:spLocks noGrp="1"/>
          </p:cNvSpPr>
          <p:nvPr>
            <p:ph type="title"/>
          </p:nvPr>
        </p:nvSpPr>
        <p:spPr/>
        <p:txBody>
          <a:bodyPr/>
          <a:lstStyle/>
          <a:p>
            <a:r>
              <a:rPr lang="en-US" dirty="0"/>
              <a:t>Observer</a:t>
            </a:r>
          </a:p>
        </p:txBody>
      </p:sp>
      <p:sp>
        <p:nvSpPr>
          <p:cNvPr id="3" name="Content Placeholder 2">
            <a:extLst>
              <a:ext uri="{FF2B5EF4-FFF2-40B4-BE49-F238E27FC236}">
                <a16:creationId xmlns:a16="http://schemas.microsoft.com/office/drawing/2014/main" id="{330AD627-D092-8389-D9EA-BA51326FD722}"/>
              </a:ext>
            </a:extLst>
          </p:cNvPr>
          <p:cNvSpPr>
            <a:spLocks noGrp="1"/>
          </p:cNvSpPr>
          <p:nvPr>
            <p:ph idx="1"/>
          </p:nvPr>
        </p:nvSpPr>
        <p:spPr/>
        <p:txBody>
          <a:bodyPr/>
          <a:lstStyle/>
          <a:p>
            <a:pPr marL="0" indent="0">
              <a:buNone/>
            </a:pPr>
            <a:r>
              <a:rPr lang="en-US" dirty="0"/>
              <a:t>Type: Behavioral Pattern</a:t>
            </a:r>
          </a:p>
          <a:p>
            <a:pPr marL="0" indent="0">
              <a:buNone/>
            </a:pPr>
            <a:endParaRPr lang="en-US" dirty="0"/>
          </a:p>
          <a:p>
            <a:pPr marL="0" indent="0">
              <a:buNone/>
            </a:pPr>
            <a:r>
              <a:rPr lang="en-US" dirty="0"/>
              <a:t>Intent: Define a one-to-many dependency between objects so that when one object changes, all its dependents are notified and updated automatically.</a:t>
            </a:r>
          </a:p>
        </p:txBody>
      </p:sp>
    </p:spTree>
    <p:extLst>
      <p:ext uri="{BB962C8B-B14F-4D97-AF65-F5344CB8AC3E}">
        <p14:creationId xmlns:p14="http://schemas.microsoft.com/office/powerpoint/2010/main" val="3224592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Observer</a:t>
            </a:r>
          </a:p>
        </p:txBody>
      </p:sp>
      <p:pic>
        <p:nvPicPr>
          <p:cNvPr id="5122" name="Picture 2">
            <a:extLst>
              <a:ext uri="{FF2B5EF4-FFF2-40B4-BE49-F238E27FC236}">
                <a16:creationId xmlns:a16="http://schemas.microsoft.com/office/drawing/2014/main" id="{5DBA780F-79C4-BC15-EAB9-5217D98091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4369" y="2000250"/>
            <a:ext cx="46672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418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837D-6FEA-3D16-0844-0FFED7A3BF30}"/>
              </a:ext>
            </a:extLst>
          </p:cNvPr>
          <p:cNvSpPr>
            <a:spLocks noGrp="1"/>
          </p:cNvSpPr>
          <p:nvPr>
            <p:ph type="title"/>
          </p:nvPr>
        </p:nvSpPr>
        <p:spPr/>
        <p:txBody>
          <a:bodyPr/>
          <a:lstStyle/>
          <a:p>
            <a:r>
              <a:rPr lang="en-US" dirty="0"/>
              <a:t>Observer</a:t>
            </a:r>
          </a:p>
        </p:txBody>
      </p:sp>
      <p:sp>
        <p:nvSpPr>
          <p:cNvPr id="3" name="Content Placeholder 2">
            <a:extLst>
              <a:ext uri="{FF2B5EF4-FFF2-40B4-BE49-F238E27FC236}">
                <a16:creationId xmlns:a16="http://schemas.microsoft.com/office/drawing/2014/main" id="{12C0EAD4-BC7E-9ECC-4617-388532691BAE}"/>
              </a:ext>
            </a:extLst>
          </p:cNvPr>
          <p:cNvSpPr>
            <a:spLocks noGrp="1"/>
          </p:cNvSpPr>
          <p:nvPr>
            <p:ph idx="1"/>
          </p:nvPr>
        </p:nvSpPr>
        <p:spPr/>
        <p:txBody>
          <a:bodyPr/>
          <a:lstStyle/>
          <a:p>
            <a:r>
              <a:rPr lang="en-US" dirty="0"/>
              <a:t>Applications</a:t>
            </a:r>
          </a:p>
          <a:p>
            <a:pPr lvl="1"/>
            <a:r>
              <a:rPr lang="fr-FR" dirty="0"/>
              <a:t>Change </a:t>
            </a:r>
            <a:r>
              <a:rPr lang="fr-FR" dirty="0" err="1"/>
              <a:t>Detection</a:t>
            </a:r>
            <a:r>
              <a:rPr lang="fr-FR" dirty="0"/>
              <a:t> </a:t>
            </a:r>
            <a:r>
              <a:rPr lang="fr-FR" dirty="0" err="1"/>
              <a:t>mechanisms</a:t>
            </a:r>
            <a:endParaRPr lang="fr-FR" dirty="0"/>
          </a:p>
          <a:p>
            <a:pPr lvl="1"/>
            <a:r>
              <a:rPr lang="fr-FR" dirty="0"/>
              <a:t>Model </a:t>
            </a:r>
            <a:r>
              <a:rPr lang="fr-FR" dirty="0" err="1"/>
              <a:t>View</a:t>
            </a:r>
            <a:r>
              <a:rPr lang="fr-FR" dirty="0"/>
              <a:t> Controller (</a:t>
            </a:r>
            <a:r>
              <a:rPr lang="fr-FR" dirty="0" err="1"/>
              <a:t>Views</a:t>
            </a:r>
            <a:r>
              <a:rPr lang="fr-FR" dirty="0"/>
              <a:t> are </a:t>
            </a:r>
            <a:r>
              <a:rPr lang="fr-FR" dirty="0" err="1"/>
              <a:t>observers</a:t>
            </a:r>
            <a:r>
              <a:rPr lang="fr-FR" dirty="0"/>
              <a:t>)</a:t>
            </a:r>
          </a:p>
          <a:p>
            <a:pPr lvl="1"/>
            <a:r>
              <a:rPr lang="fr-FR" dirty="0" err="1"/>
              <a:t>Delegates</a:t>
            </a:r>
            <a:r>
              <a:rPr lang="fr-FR" dirty="0"/>
              <a:t> (Multi </a:t>
            </a:r>
            <a:r>
              <a:rPr lang="fr-FR" dirty="0" err="1"/>
              <a:t>cast</a:t>
            </a:r>
            <a:r>
              <a:rPr lang="fr-FR" dirty="0"/>
              <a:t>)</a:t>
            </a:r>
          </a:p>
          <a:p>
            <a:pPr lvl="1"/>
            <a:r>
              <a:rPr lang="fr-FR" dirty="0" err="1"/>
              <a:t>RxJs</a:t>
            </a:r>
            <a:endParaRPr lang="fr-FR" dirty="0"/>
          </a:p>
          <a:p>
            <a:pPr lvl="1"/>
            <a:endParaRPr lang="fr-FR" dirty="0"/>
          </a:p>
        </p:txBody>
      </p:sp>
    </p:spTree>
    <p:extLst>
      <p:ext uri="{BB962C8B-B14F-4D97-AF65-F5344CB8AC3E}">
        <p14:creationId xmlns:p14="http://schemas.microsoft.com/office/powerpoint/2010/main" val="2921180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CC10D9-ED8C-54D6-D857-7B6638B3CE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051C16-5393-D5E7-594D-35E75524146A}"/>
              </a:ext>
            </a:extLst>
          </p:cNvPr>
          <p:cNvSpPr>
            <a:spLocks noGrp="1"/>
          </p:cNvSpPr>
          <p:nvPr>
            <p:ph type="title"/>
          </p:nvPr>
        </p:nvSpPr>
        <p:spPr/>
        <p:txBody>
          <a:bodyPr/>
          <a:lstStyle/>
          <a:p>
            <a:r>
              <a:rPr lang="en-US" dirty="0"/>
              <a:t>Observer</a:t>
            </a:r>
          </a:p>
        </p:txBody>
      </p:sp>
      <p:sp>
        <p:nvSpPr>
          <p:cNvPr id="3" name="Content Placeholder 2">
            <a:extLst>
              <a:ext uri="{FF2B5EF4-FFF2-40B4-BE49-F238E27FC236}">
                <a16:creationId xmlns:a16="http://schemas.microsoft.com/office/drawing/2014/main" id="{2BDD2C9D-4B1F-9B18-3FE0-5D12313E261A}"/>
              </a:ext>
            </a:extLst>
          </p:cNvPr>
          <p:cNvSpPr>
            <a:spLocks noGrp="1"/>
          </p:cNvSpPr>
          <p:nvPr>
            <p:ph idx="1"/>
          </p:nvPr>
        </p:nvSpPr>
        <p:spPr/>
        <p:txBody>
          <a:bodyPr/>
          <a:lstStyle/>
          <a:p>
            <a:r>
              <a:rPr lang="en-US" dirty="0"/>
              <a:t>Pros</a:t>
            </a:r>
          </a:p>
          <a:p>
            <a:pPr lvl="1"/>
            <a:r>
              <a:rPr lang="en-US" dirty="0"/>
              <a:t>Open/Closed Principle. </a:t>
            </a:r>
          </a:p>
          <a:p>
            <a:pPr lvl="2"/>
            <a:r>
              <a:rPr lang="en-US" dirty="0"/>
              <a:t>You can introduce new subscriber classes without having to change the publisher’s code.</a:t>
            </a:r>
          </a:p>
          <a:p>
            <a:pPr lvl="1"/>
            <a:r>
              <a:rPr lang="en-US" dirty="0"/>
              <a:t> You can establish relations between objects at runtime.</a:t>
            </a:r>
          </a:p>
          <a:p>
            <a:pPr lvl="1"/>
            <a:endParaRPr lang="en-US" dirty="0"/>
          </a:p>
          <a:p>
            <a:r>
              <a:rPr lang="en-US" dirty="0"/>
              <a:t>Cons</a:t>
            </a:r>
          </a:p>
          <a:p>
            <a:pPr lvl="1"/>
            <a:r>
              <a:rPr lang="en-US" dirty="0"/>
              <a:t>Subscribers are notified in random order</a:t>
            </a:r>
            <a:endParaRPr lang="fr-FR" dirty="0"/>
          </a:p>
        </p:txBody>
      </p:sp>
    </p:spTree>
    <p:extLst>
      <p:ext uri="{BB962C8B-B14F-4D97-AF65-F5344CB8AC3E}">
        <p14:creationId xmlns:p14="http://schemas.microsoft.com/office/powerpoint/2010/main" val="3057774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Singleton</a:t>
            </a:r>
          </a:p>
        </p:txBody>
      </p:sp>
      <p:sp>
        <p:nvSpPr>
          <p:cNvPr id="5" name="TextBox 4">
            <a:extLst>
              <a:ext uri="{FF2B5EF4-FFF2-40B4-BE49-F238E27FC236}">
                <a16:creationId xmlns:a16="http://schemas.microsoft.com/office/drawing/2014/main" id="{B7B1DA5C-815E-A9B3-4E31-BDFC9EE00AAC}"/>
              </a:ext>
            </a:extLst>
          </p:cNvPr>
          <p:cNvSpPr txBox="1"/>
          <p:nvPr/>
        </p:nvSpPr>
        <p:spPr>
          <a:xfrm>
            <a:off x="4915949" y="6425967"/>
            <a:ext cx="2632644" cy="369332"/>
          </a:xfrm>
          <a:prstGeom prst="rect">
            <a:avLst/>
          </a:prstGeom>
          <a:noFill/>
        </p:spPr>
        <p:txBody>
          <a:bodyPr wrap="none" rtlCol="0">
            <a:spAutoFit/>
          </a:bodyPr>
          <a:lstStyle/>
          <a:p>
            <a:r>
              <a:rPr lang="en-US" dirty="0">
                <a:solidFill>
                  <a:schemeClr val="bg1"/>
                </a:solidFill>
              </a:rPr>
              <a:t>@https://refactoring.guru</a:t>
            </a:r>
          </a:p>
        </p:txBody>
      </p:sp>
      <p:pic>
        <p:nvPicPr>
          <p:cNvPr id="6146" name="Picture 2" descr="Singleton pattern">
            <a:extLst>
              <a:ext uri="{FF2B5EF4-FFF2-40B4-BE49-F238E27FC236}">
                <a16:creationId xmlns:a16="http://schemas.microsoft.com/office/drawing/2014/main" id="{08275E52-B27F-581A-5634-9938C1909A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6253" y="1592955"/>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024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D1ED7-4F54-476A-7C33-A449EFB38ADE}"/>
              </a:ext>
            </a:extLst>
          </p:cNvPr>
          <p:cNvSpPr>
            <a:spLocks noGrp="1"/>
          </p:cNvSpPr>
          <p:nvPr>
            <p:ph type="title"/>
          </p:nvPr>
        </p:nvSpPr>
        <p:spPr/>
        <p:txBody>
          <a:bodyPr/>
          <a:lstStyle/>
          <a:p>
            <a:r>
              <a:rPr lang="en-US" dirty="0"/>
              <a:t>Schedule</a:t>
            </a:r>
          </a:p>
        </p:txBody>
      </p:sp>
      <p:sp>
        <p:nvSpPr>
          <p:cNvPr id="3" name="Content Placeholder 2">
            <a:extLst>
              <a:ext uri="{FF2B5EF4-FFF2-40B4-BE49-F238E27FC236}">
                <a16:creationId xmlns:a16="http://schemas.microsoft.com/office/drawing/2014/main" id="{AC32606D-9116-9D8F-7CDB-27DA5943050B}"/>
              </a:ext>
            </a:extLst>
          </p:cNvPr>
          <p:cNvSpPr>
            <a:spLocks noGrp="1"/>
          </p:cNvSpPr>
          <p:nvPr>
            <p:ph idx="1"/>
          </p:nvPr>
        </p:nvSpPr>
        <p:spPr/>
        <p:txBody>
          <a:bodyPr/>
          <a:lstStyle/>
          <a:p>
            <a:r>
              <a:rPr lang="en-US" dirty="0"/>
              <a:t>Day 1</a:t>
            </a:r>
          </a:p>
          <a:p>
            <a:pPr lvl="1"/>
            <a:r>
              <a:rPr lang="en-US" dirty="0"/>
              <a:t>Introduction</a:t>
            </a:r>
          </a:p>
          <a:p>
            <a:pPr lvl="1"/>
            <a:r>
              <a:rPr lang="en-US" dirty="0"/>
              <a:t>Block 1</a:t>
            </a:r>
          </a:p>
          <a:p>
            <a:pPr lvl="1"/>
            <a:r>
              <a:rPr lang="en-US" dirty="0"/>
              <a:t>Block 2</a:t>
            </a:r>
          </a:p>
          <a:p>
            <a:r>
              <a:rPr lang="en-US" dirty="0"/>
              <a:t>Day 2</a:t>
            </a:r>
          </a:p>
          <a:p>
            <a:pPr lvl="1"/>
            <a:r>
              <a:rPr lang="en-US" dirty="0"/>
              <a:t>Block 3</a:t>
            </a:r>
          </a:p>
          <a:p>
            <a:pPr lvl="1"/>
            <a:r>
              <a:rPr lang="en-US" dirty="0"/>
              <a:t>Block 4</a:t>
            </a:r>
          </a:p>
          <a:p>
            <a:r>
              <a:rPr lang="en-US" dirty="0"/>
              <a:t>Day 3</a:t>
            </a:r>
          </a:p>
          <a:p>
            <a:pPr lvl="1"/>
            <a:r>
              <a:rPr lang="en-US" dirty="0"/>
              <a:t>Block 5</a:t>
            </a:r>
          </a:p>
          <a:p>
            <a:pPr lvl="1"/>
            <a:r>
              <a:rPr lang="en-US" dirty="0"/>
              <a:t>Block 6</a:t>
            </a:r>
          </a:p>
        </p:txBody>
      </p:sp>
    </p:spTree>
    <p:extLst>
      <p:ext uri="{BB962C8B-B14F-4D97-AF65-F5344CB8AC3E}">
        <p14:creationId xmlns:p14="http://schemas.microsoft.com/office/powerpoint/2010/main" val="2777566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E865-5CBE-DD2C-9001-A52C2CEFED31}"/>
              </a:ext>
            </a:extLst>
          </p:cNvPr>
          <p:cNvSpPr>
            <a:spLocks noGrp="1"/>
          </p:cNvSpPr>
          <p:nvPr>
            <p:ph type="title"/>
          </p:nvPr>
        </p:nvSpPr>
        <p:spPr/>
        <p:txBody>
          <a:bodyPr/>
          <a:lstStyle/>
          <a:p>
            <a:r>
              <a:rPr lang="en-US" dirty="0"/>
              <a:t>Singleton</a:t>
            </a:r>
          </a:p>
        </p:txBody>
      </p:sp>
      <p:sp>
        <p:nvSpPr>
          <p:cNvPr id="3" name="Content Placeholder 2">
            <a:extLst>
              <a:ext uri="{FF2B5EF4-FFF2-40B4-BE49-F238E27FC236}">
                <a16:creationId xmlns:a16="http://schemas.microsoft.com/office/drawing/2014/main" id="{330AD627-D092-8389-D9EA-BA51326FD722}"/>
              </a:ext>
            </a:extLst>
          </p:cNvPr>
          <p:cNvSpPr>
            <a:spLocks noGrp="1"/>
          </p:cNvSpPr>
          <p:nvPr>
            <p:ph idx="1"/>
          </p:nvPr>
        </p:nvSpPr>
        <p:spPr/>
        <p:txBody>
          <a:bodyPr/>
          <a:lstStyle/>
          <a:p>
            <a:pPr marL="0" indent="0">
              <a:buNone/>
            </a:pPr>
            <a:r>
              <a:rPr lang="en-US" dirty="0"/>
              <a:t>Type: Creational Pattern</a:t>
            </a:r>
          </a:p>
          <a:p>
            <a:pPr marL="0" indent="0">
              <a:buNone/>
            </a:pPr>
            <a:endParaRPr lang="en-US" dirty="0"/>
          </a:p>
          <a:p>
            <a:pPr marL="0" indent="0">
              <a:buNone/>
            </a:pPr>
            <a:r>
              <a:rPr lang="en-US" dirty="0"/>
              <a:t>Intent: Ensure a class only has one instance and provide a global point of access to it.</a:t>
            </a:r>
          </a:p>
        </p:txBody>
      </p:sp>
    </p:spTree>
    <p:extLst>
      <p:ext uri="{BB962C8B-B14F-4D97-AF65-F5344CB8AC3E}">
        <p14:creationId xmlns:p14="http://schemas.microsoft.com/office/powerpoint/2010/main" val="2703331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Singleton</a:t>
            </a:r>
          </a:p>
        </p:txBody>
      </p:sp>
      <p:pic>
        <p:nvPicPr>
          <p:cNvPr id="1026" name="Picture 2">
            <a:extLst>
              <a:ext uri="{FF2B5EF4-FFF2-40B4-BE49-F238E27FC236}">
                <a16:creationId xmlns:a16="http://schemas.microsoft.com/office/drawing/2014/main" id="{45C57AC2-03A2-97DF-95C1-C70D5A191B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38199" y="1887420"/>
            <a:ext cx="5537433" cy="2280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7152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837D-6FEA-3D16-0844-0FFED7A3BF30}"/>
              </a:ext>
            </a:extLst>
          </p:cNvPr>
          <p:cNvSpPr>
            <a:spLocks noGrp="1"/>
          </p:cNvSpPr>
          <p:nvPr>
            <p:ph type="title"/>
          </p:nvPr>
        </p:nvSpPr>
        <p:spPr/>
        <p:txBody>
          <a:bodyPr/>
          <a:lstStyle/>
          <a:p>
            <a:r>
              <a:rPr lang="en-US" dirty="0"/>
              <a:t>Singleton</a:t>
            </a:r>
          </a:p>
        </p:txBody>
      </p:sp>
      <p:sp>
        <p:nvSpPr>
          <p:cNvPr id="3" name="Content Placeholder 2">
            <a:extLst>
              <a:ext uri="{FF2B5EF4-FFF2-40B4-BE49-F238E27FC236}">
                <a16:creationId xmlns:a16="http://schemas.microsoft.com/office/drawing/2014/main" id="{12C0EAD4-BC7E-9ECC-4617-388532691BAE}"/>
              </a:ext>
            </a:extLst>
          </p:cNvPr>
          <p:cNvSpPr>
            <a:spLocks noGrp="1"/>
          </p:cNvSpPr>
          <p:nvPr>
            <p:ph idx="1"/>
          </p:nvPr>
        </p:nvSpPr>
        <p:spPr/>
        <p:txBody>
          <a:bodyPr/>
          <a:lstStyle/>
          <a:p>
            <a:r>
              <a:rPr lang="en-US" dirty="0"/>
              <a:t>Applications</a:t>
            </a:r>
          </a:p>
          <a:p>
            <a:pPr lvl="1"/>
            <a:r>
              <a:rPr lang="en-US"/>
              <a:t>Single access to…</a:t>
            </a:r>
            <a:endParaRPr lang="en-US" dirty="0"/>
          </a:p>
        </p:txBody>
      </p:sp>
    </p:spTree>
    <p:extLst>
      <p:ext uri="{BB962C8B-B14F-4D97-AF65-F5344CB8AC3E}">
        <p14:creationId xmlns:p14="http://schemas.microsoft.com/office/powerpoint/2010/main" val="311618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502301-C902-3EA0-953F-E34A876838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5AAC7F-753A-4B67-BD01-221EBC73BE05}"/>
              </a:ext>
            </a:extLst>
          </p:cNvPr>
          <p:cNvSpPr>
            <a:spLocks noGrp="1"/>
          </p:cNvSpPr>
          <p:nvPr>
            <p:ph type="title"/>
          </p:nvPr>
        </p:nvSpPr>
        <p:spPr/>
        <p:txBody>
          <a:bodyPr/>
          <a:lstStyle/>
          <a:p>
            <a:r>
              <a:rPr lang="en-US" dirty="0"/>
              <a:t>Singleton</a:t>
            </a:r>
          </a:p>
        </p:txBody>
      </p:sp>
      <p:sp>
        <p:nvSpPr>
          <p:cNvPr id="3" name="Content Placeholder 2">
            <a:extLst>
              <a:ext uri="{FF2B5EF4-FFF2-40B4-BE49-F238E27FC236}">
                <a16:creationId xmlns:a16="http://schemas.microsoft.com/office/drawing/2014/main" id="{6B9022AE-4B19-4096-0773-A47D1B0BBB92}"/>
              </a:ext>
            </a:extLst>
          </p:cNvPr>
          <p:cNvSpPr>
            <a:spLocks noGrp="1"/>
          </p:cNvSpPr>
          <p:nvPr>
            <p:ph idx="1"/>
          </p:nvPr>
        </p:nvSpPr>
        <p:spPr/>
        <p:txBody>
          <a:bodyPr/>
          <a:lstStyle/>
          <a:p>
            <a:r>
              <a:rPr lang="en-US" dirty="0"/>
              <a:t>Pros</a:t>
            </a:r>
          </a:p>
          <a:p>
            <a:pPr lvl="1"/>
            <a:r>
              <a:rPr lang="en-US" dirty="0"/>
              <a:t>You can be sure that a class has only a single instance.</a:t>
            </a:r>
          </a:p>
          <a:p>
            <a:pPr lvl="1"/>
            <a:r>
              <a:rPr lang="en-US" dirty="0"/>
              <a:t> You gain a global access point to that instance.</a:t>
            </a:r>
          </a:p>
          <a:p>
            <a:pPr lvl="1"/>
            <a:r>
              <a:rPr lang="en-US" dirty="0"/>
              <a:t> The singleton object is initialized only when it’s requested for the first time.</a:t>
            </a:r>
          </a:p>
          <a:p>
            <a:endParaRPr lang="en-US" dirty="0"/>
          </a:p>
          <a:p>
            <a:r>
              <a:rPr lang="en-US" dirty="0"/>
              <a:t>Cons</a:t>
            </a:r>
          </a:p>
          <a:p>
            <a:pPr lvl="1"/>
            <a:r>
              <a:rPr lang="en-US" dirty="0"/>
              <a:t>Violates the Single Responsibility Principle. </a:t>
            </a:r>
          </a:p>
          <a:p>
            <a:pPr lvl="2"/>
            <a:r>
              <a:rPr lang="en-US" dirty="0"/>
              <a:t>The pattern solves two problems at the time (creation and operations).</a:t>
            </a:r>
          </a:p>
          <a:p>
            <a:pPr lvl="1"/>
            <a:r>
              <a:rPr lang="en-US" dirty="0"/>
              <a:t>The pattern requires special treatment in a multithreaded environment.</a:t>
            </a:r>
          </a:p>
          <a:p>
            <a:endParaRPr lang="en-US" dirty="0"/>
          </a:p>
        </p:txBody>
      </p:sp>
    </p:spTree>
    <p:extLst>
      <p:ext uri="{BB962C8B-B14F-4D97-AF65-F5344CB8AC3E}">
        <p14:creationId xmlns:p14="http://schemas.microsoft.com/office/powerpoint/2010/main" val="1144899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Visitor</a:t>
            </a:r>
          </a:p>
        </p:txBody>
      </p:sp>
      <p:sp>
        <p:nvSpPr>
          <p:cNvPr id="5" name="TextBox 4">
            <a:extLst>
              <a:ext uri="{FF2B5EF4-FFF2-40B4-BE49-F238E27FC236}">
                <a16:creationId xmlns:a16="http://schemas.microsoft.com/office/drawing/2014/main" id="{B7B1DA5C-815E-A9B3-4E31-BDFC9EE00AAC}"/>
              </a:ext>
            </a:extLst>
          </p:cNvPr>
          <p:cNvSpPr txBox="1"/>
          <p:nvPr/>
        </p:nvSpPr>
        <p:spPr>
          <a:xfrm>
            <a:off x="4915949" y="6425967"/>
            <a:ext cx="2632644" cy="369332"/>
          </a:xfrm>
          <a:prstGeom prst="rect">
            <a:avLst/>
          </a:prstGeom>
          <a:noFill/>
        </p:spPr>
        <p:txBody>
          <a:bodyPr wrap="none" rtlCol="0">
            <a:spAutoFit/>
          </a:bodyPr>
          <a:lstStyle/>
          <a:p>
            <a:r>
              <a:rPr lang="en-US" dirty="0">
                <a:solidFill>
                  <a:schemeClr val="bg1"/>
                </a:solidFill>
              </a:rPr>
              <a:t>@https://refactoring.guru</a:t>
            </a:r>
          </a:p>
        </p:txBody>
      </p:sp>
      <p:pic>
        <p:nvPicPr>
          <p:cNvPr id="25602" name="Picture 2">
            <a:extLst>
              <a:ext uri="{FF2B5EF4-FFF2-40B4-BE49-F238E27FC236}">
                <a16:creationId xmlns:a16="http://schemas.microsoft.com/office/drawing/2014/main" id="{95F8603B-4845-3F1C-C971-E8D8295BB0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830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E865-5CBE-DD2C-9001-A52C2CEFED31}"/>
              </a:ext>
            </a:extLst>
          </p:cNvPr>
          <p:cNvSpPr>
            <a:spLocks noGrp="1"/>
          </p:cNvSpPr>
          <p:nvPr>
            <p:ph type="title"/>
          </p:nvPr>
        </p:nvSpPr>
        <p:spPr/>
        <p:txBody>
          <a:bodyPr/>
          <a:lstStyle/>
          <a:p>
            <a:r>
              <a:rPr lang="en-US" dirty="0"/>
              <a:t>Visitor</a:t>
            </a:r>
          </a:p>
        </p:txBody>
      </p:sp>
      <p:sp>
        <p:nvSpPr>
          <p:cNvPr id="3" name="Content Placeholder 2">
            <a:extLst>
              <a:ext uri="{FF2B5EF4-FFF2-40B4-BE49-F238E27FC236}">
                <a16:creationId xmlns:a16="http://schemas.microsoft.com/office/drawing/2014/main" id="{330AD627-D092-8389-D9EA-BA51326FD722}"/>
              </a:ext>
            </a:extLst>
          </p:cNvPr>
          <p:cNvSpPr>
            <a:spLocks noGrp="1"/>
          </p:cNvSpPr>
          <p:nvPr>
            <p:ph idx="1"/>
          </p:nvPr>
        </p:nvSpPr>
        <p:spPr/>
        <p:txBody>
          <a:bodyPr/>
          <a:lstStyle/>
          <a:p>
            <a:pPr marL="0" indent="0">
              <a:buNone/>
            </a:pPr>
            <a:r>
              <a:rPr lang="en-US" dirty="0"/>
              <a:t>Type: Behavioral Pattern</a:t>
            </a:r>
          </a:p>
          <a:p>
            <a:pPr marL="0" indent="0">
              <a:buNone/>
            </a:pPr>
            <a:endParaRPr lang="en-US" dirty="0"/>
          </a:p>
          <a:p>
            <a:pPr marL="0" indent="0">
              <a:buNone/>
            </a:pPr>
            <a:r>
              <a:rPr lang="en-US" dirty="0"/>
              <a:t>Intent: Represents an operation to be performed on the elements of an object structure. Visitor lets you define a new operation without changing the classes of the elements on which it operates.</a:t>
            </a:r>
          </a:p>
        </p:txBody>
      </p:sp>
    </p:spTree>
    <p:extLst>
      <p:ext uri="{BB962C8B-B14F-4D97-AF65-F5344CB8AC3E}">
        <p14:creationId xmlns:p14="http://schemas.microsoft.com/office/powerpoint/2010/main" val="248773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Visitor</a:t>
            </a:r>
          </a:p>
        </p:txBody>
      </p:sp>
      <p:pic>
        <p:nvPicPr>
          <p:cNvPr id="4100" name="Picture 4">
            <a:extLst>
              <a:ext uri="{FF2B5EF4-FFF2-40B4-BE49-F238E27FC236}">
                <a16:creationId xmlns:a16="http://schemas.microsoft.com/office/drawing/2014/main" id="{0A8AFC85-BA92-3E73-91C2-B2C04E9291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4095750" cy="417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2999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837D-6FEA-3D16-0844-0FFED7A3BF30}"/>
              </a:ext>
            </a:extLst>
          </p:cNvPr>
          <p:cNvSpPr>
            <a:spLocks noGrp="1"/>
          </p:cNvSpPr>
          <p:nvPr>
            <p:ph type="title"/>
          </p:nvPr>
        </p:nvSpPr>
        <p:spPr/>
        <p:txBody>
          <a:bodyPr/>
          <a:lstStyle/>
          <a:p>
            <a:r>
              <a:rPr lang="en-US" dirty="0"/>
              <a:t>Visitor</a:t>
            </a:r>
          </a:p>
        </p:txBody>
      </p:sp>
      <p:sp>
        <p:nvSpPr>
          <p:cNvPr id="3" name="Content Placeholder 2">
            <a:extLst>
              <a:ext uri="{FF2B5EF4-FFF2-40B4-BE49-F238E27FC236}">
                <a16:creationId xmlns:a16="http://schemas.microsoft.com/office/drawing/2014/main" id="{12C0EAD4-BC7E-9ECC-4617-388532691BAE}"/>
              </a:ext>
            </a:extLst>
          </p:cNvPr>
          <p:cNvSpPr>
            <a:spLocks noGrp="1"/>
          </p:cNvSpPr>
          <p:nvPr>
            <p:ph idx="1"/>
          </p:nvPr>
        </p:nvSpPr>
        <p:spPr/>
        <p:txBody>
          <a:bodyPr/>
          <a:lstStyle/>
          <a:p>
            <a:r>
              <a:rPr lang="en-US" dirty="0"/>
              <a:t>Applications</a:t>
            </a:r>
          </a:p>
          <a:p>
            <a:pPr lvl="1"/>
            <a:r>
              <a:rPr lang="en-US" dirty="0"/>
              <a:t>Bill of Material can have visitor to calculate the total price, a visitor to determine the time it takes to create, a visitor to calculate the total delivery time.</a:t>
            </a:r>
          </a:p>
          <a:p>
            <a:pPr lvl="1"/>
            <a:r>
              <a:rPr lang="en-US" dirty="0"/>
              <a:t>Drawing. Shapes that have a draw visitor, storage Visitor, total surface calculator Visitor etc.</a:t>
            </a:r>
          </a:p>
          <a:p>
            <a:pPr lvl="1"/>
            <a:r>
              <a:rPr lang="en-US" dirty="0"/>
              <a:t>Evaluating Expression trees</a:t>
            </a:r>
          </a:p>
          <a:p>
            <a:pPr lvl="1"/>
            <a:endParaRPr lang="fr-FR" dirty="0"/>
          </a:p>
        </p:txBody>
      </p:sp>
    </p:spTree>
    <p:extLst>
      <p:ext uri="{BB962C8B-B14F-4D97-AF65-F5344CB8AC3E}">
        <p14:creationId xmlns:p14="http://schemas.microsoft.com/office/powerpoint/2010/main" val="4207705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5D424-0645-6EBB-0A34-2FC154B863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0E5CFB-C0D7-5120-7C58-B5F5220F39EE}"/>
              </a:ext>
            </a:extLst>
          </p:cNvPr>
          <p:cNvSpPr>
            <a:spLocks noGrp="1"/>
          </p:cNvSpPr>
          <p:nvPr>
            <p:ph type="title"/>
          </p:nvPr>
        </p:nvSpPr>
        <p:spPr/>
        <p:txBody>
          <a:bodyPr/>
          <a:lstStyle/>
          <a:p>
            <a:r>
              <a:rPr lang="en-US" dirty="0"/>
              <a:t>Visitor</a:t>
            </a:r>
          </a:p>
        </p:txBody>
      </p:sp>
      <p:sp>
        <p:nvSpPr>
          <p:cNvPr id="3" name="Content Placeholder 2">
            <a:extLst>
              <a:ext uri="{FF2B5EF4-FFF2-40B4-BE49-F238E27FC236}">
                <a16:creationId xmlns:a16="http://schemas.microsoft.com/office/drawing/2014/main" id="{355B9C28-0E0C-7E4A-F48B-199514EE2370}"/>
              </a:ext>
            </a:extLst>
          </p:cNvPr>
          <p:cNvSpPr>
            <a:spLocks noGrp="1"/>
          </p:cNvSpPr>
          <p:nvPr>
            <p:ph idx="1"/>
          </p:nvPr>
        </p:nvSpPr>
        <p:spPr>
          <a:xfrm>
            <a:off x="838200" y="1414272"/>
            <a:ext cx="10515600" cy="4762691"/>
          </a:xfrm>
        </p:spPr>
        <p:txBody>
          <a:bodyPr>
            <a:normAutofit/>
          </a:bodyPr>
          <a:lstStyle/>
          <a:p>
            <a:r>
              <a:rPr lang="en-US" dirty="0"/>
              <a:t>Pros</a:t>
            </a:r>
          </a:p>
          <a:p>
            <a:pPr lvl="1"/>
            <a:r>
              <a:rPr lang="en-US" dirty="0"/>
              <a:t>Separation of Concerns:</a:t>
            </a:r>
          </a:p>
          <a:p>
            <a:pPr lvl="2"/>
            <a:r>
              <a:rPr lang="en-US" dirty="0"/>
              <a:t>Visitor Pattern that creates cleanness of responsibilities by structuring the algorithm or operation independent of the object that this operation acts on.</a:t>
            </a:r>
          </a:p>
          <a:p>
            <a:pPr lvl="1"/>
            <a:r>
              <a:rPr lang="en-US" dirty="0"/>
              <a:t>Open/Closed Principle:</a:t>
            </a:r>
          </a:p>
          <a:p>
            <a:pPr lvl="2"/>
            <a:r>
              <a:rPr lang="en-US" dirty="0"/>
              <a:t>By disconnecting the algorithms from the elements inside the object structure, the Visitor Method conforms to the open/closed principle.</a:t>
            </a:r>
          </a:p>
          <a:p>
            <a:pPr lvl="1"/>
            <a:r>
              <a:rPr lang="en-US" dirty="0"/>
              <a:t>Extensibility:</a:t>
            </a:r>
          </a:p>
          <a:p>
            <a:pPr lvl="2"/>
            <a:r>
              <a:rPr lang="en-US" dirty="0"/>
              <a:t>The visitor Method allows applying iterators and adding new operations to the current object, making it more flexible.</a:t>
            </a:r>
          </a:p>
          <a:p>
            <a:pPr lvl="1"/>
            <a:r>
              <a:rPr lang="en-US" dirty="0"/>
              <a:t>Modularity:</a:t>
            </a:r>
          </a:p>
          <a:p>
            <a:pPr lvl="2"/>
            <a:r>
              <a:rPr lang="en-US" dirty="0"/>
              <a:t>The Visitor Pattern encourages modular design in that it isolates and keeps the related behavior(s) in a separate visitor implementation.</a:t>
            </a:r>
          </a:p>
        </p:txBody>
      </p:sp>
    </p:spTree>
    <p:extLst>
      <p:ext uri="{BB962C8B-B14F-4D97-AF65-F5344CB8AC3E}">
        <p14:creationId xmlns:p14="http://schemas.microsoft.com/office/powerpoint/2010/main" val="4815244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8DEAE0-91FC-6E3C-4691-72F2BA5F22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AA525F-9C5C-2CAB-8D87-507AE8E3BE26}"/>
              </a:ext>
            </a:extLst>
          </p:cNvPr>
          <p:cNvSpPr>
            <a:spLocks noGrp="1"/>
          </p:cNvSpPr>
          <p:nvPr>
            <p:ph type="title"/>
          </p:nvPr>
        </p:nvSpPr>
        <p:spPr/>
        <p:txBody>
          <a:bodyPr/>
          <a:lstStyle/>
          <a:p>
            <a:r>
              <a:rPr lang="en-US" dirty="0"/>
              <a:t>Visitor</a:t>
            </a:r>
          </a:p>
        </p:txBody>
      </p:sp>
      <p:sp>
        <p:nvSpPr>
          <p:cNvPr id="3" name="Content Placeholder 2">
            <a:extLst>
              <a:ext uri="{FF2B5EF4-FFF2-40B4-BE49-F238E27FC236}">
                <a16:creationId xmlns:a16="http://schemas.microsoft.com/office/drawing/2014/main" id="{0B2CF6AF-5581-D1C4-EF15-182FEFB2C45A}"/>
              </a:ext>
            </a:extLst>
          </p:cNvPr>
          <p:cNvSpPr>
            <a:spLocks noGrp="1"/>
          </p:cNvSpPr>
          <p:nvPr>
            <p:ph idx="1"/>
          </p:nvPr>
        </p:nvSpPr>
        <p:spPr>
          <a:xfrm>
            <a:off x="838200" y="1414272"/>
            <a:ext cx="10515600" cy="4762691"/>
          </a:xfrm>
        </p:spPr>
        <p:txBody>
          <a:bodyPr>
            <a:normAutofit/>
          </a:bodyPr>
          <a:lstStyle/>
          <a:p>
            <a:r>
              <a:rPr lang="en-US" dirty="0"/>
              <a:t>Cons</a:t>
            </a:r>
          </a:p>
          <a:p>
            <a:pPr lvl="1"/>
            <a:r>
              <a:rPr lang="en-US" dirty="0"/>
              <a:t>Increased Complexity:</a:t>
            </a:r>
          </a:p>
          <a:p>
            <a:pPr lvl="2"/>
            <a:r>
              <a:rPr lang="en-US" dirty="0"/>
              <a:t>Taking a visitor method approach requires us to determine multiple interfaces and classes, including visitor interfaces, concrete visitor implementations, and element interfaces.</a:t>
            </a:r>
          </a:p>
          <a:p>
            <a:pPr lvl="1"/>
            <a:r>
              <a:rPr lang="en-US" dirty="0"/>
              <a:t>Violation of Encapsulation:</a:t>
            </a:r>
          </a:p>
          <a:p>
            <a:pPr lvl="2"/>
            <a:r>
              <a:rPr lang="en-US" dirty="0"/>
              <a:t>In certain cases, the Visitor Pattern can be the source of encapsulation violation. As a visitor usually contains an internal state of elements that visitors need to operate on, these details should be private and, therefore, should not be exposed.</a:t>
            </a:r>
          </a:p>
          <a:p>
            <a:pPr lvl="1"/>
            <a:r>
              <a:rPr lang="en-US" dirty="0"/>
              <a:t>Runtime Overhead:</a:t>
            </a:r>
          </a:p>
          <a:p>
            <a:pPr lvl="2"/>
            <a:r>
              <a:rPr lang="en-US" dirty="0"/>
              <a:t>Calling the accept method for each time introduces additional time which is being used for relaying the visit method to the visitor which is an object and the element which is an object as well.</a:t>
            </a:r>
          </a:p>
        </p:txBody>
      </p:sp>
    </p:spTree>
    <p:extLst>
      <p:ext uri="{BB962C8B-B14F-4D97-AF65-F5344CB8AC3E}">
        <p14:creationId xmlns:p14="http://schemas.microsoft.com/office/powerpoint/2010/main" val="3166647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4D4B-1127-C24B-6ACA-821854388A8D}"/>
              </a:ext>
            </a:extLst>
          </p:cNvPr>
          <p:cNvSpPr>
            <a:spLocks noGrp="1"/>
          </p:cNvSpPr>
          <p:nvPr>
            <p:ph type="title"/>
          </p:nvPr>
        </p:nvSpPr>
        <p:spPr/>
        <p:txBody>
          <a:bodyPr/>
          <a:lstStyle/>
          <a:p>
            <a:r>
              <a:rPr lang="en-US" dirty="0"/>
              <a:t>Object Orientation</a:t>
            </a:r>
          </a:p>
        </p:txBody>
      </p:sp>
      <p:sp>
        <p:nvSpPr>
          <p:cNvPr id="3" name="Content Placeholder 2">
            <a:extLst>
              <a:ext uri="{FF2B5EF4-FFF2-40B4-BE49-F238E27FC236}">
                <a16:creationId xmlns:a16="http://schemas.microsoft.com/office/drawing/2014/main" id="{EBF0718D-241C-7B66-DC94-F0F23196AE93}"/>
              </a:ext>
            </a:extLst>
          </p:cNvPr>
          <p:cNvSpPr>
            <a:spLocks noGrp="1"/>
          </p:cNvSpPr>
          <p:nvPr>
            <p:ph idx="1"/>
          </p:nvPr>
        </p:nvSpPr>
        <p:spPr/>
        <p:txBody>
          <a:bodyPr/>
          <a:lstStyle/>
          <a:p>
            <a:r>
              <a:rPr lang="en-US" dirty="0"/>
              <a:t>Simplified model of real-world problems</a:t>
            </a:r>
          </a:p>
          <a:p>
            <a:r>
              <a:rPr lang="en-US" dirty="0"/>
              <a:t>Encapsulation</a:t>
            </a:r>
          </a:p>
          <a:p>
            <a:r>
              <a:rPr lang="en-US" dirty="0"/>
              <a:t>Inheritance</a:t>
            </a:r>
          </a:p>
          <a:p>
            <a:r>
              <a:rPr lang="en-US" dirty="0"/>
              <a:t>Polymorphism</a:t>
            </a:r>
          </a:p>
          <a:p>
            <a:r>
              <a:rPr lang="en-US" dirty="0"/>
              <a:t>Interaction</a:t>
            </a:r>
          </a:p>
        </p:txBody>
      </p:sp>
    </p:spTree>
    <p:extLst>
      <p:ext uri="{BB962C8B-B14F-4D97-AF65-F5344CB8AC3E}">
        <p14:creationId xmlns:p14="http://schemas.microsoft.com/office/powerpoint/2010/main" val="25165069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D1ED7-4F54-476A-7C33-A449EFB38ADE}"/>
              </a:ext>
            </a:extLst>
          </p:cNvPr>
          <p:cNvSpPr>
            <a:spLocks noGrp="1"/>
          </p:cNvSpPr>
          <p:nvPr>
            <p:ph type="title"/>
          </p:nvPr>
        </p:nvSpPr>
        <p:spPr/>
        <p:txBody>
          <a:bodyPr/>
          <a:lstStyle/>
          <a:p>
            <a:r>
              <a:rPr lang="en-US" dirty="0"/>
              <a:t>Exercise 1</a:t>
            </a:r>
          </a:p>
        </p:txBody>
      </p:sp>
      <p:sp>
        <p:nvSpPr>
          <p:cNvPr id="3" name="Content Placeholder 2">
            <a:extLst>
              <a:ext uri="{FF2B5EF4-FFF2-40B4-BE49-F238E27FC236}">
                <a16:creationId xmlns:a16="http://schemas.microsoft.com/office/drawing/2014/main" id="{AC32606D-9116-9D8F-7CDB-27DA5943050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37733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615D8-3B91-A722-081F-6359EF4E2A8A}"/>
              </a:ext>
            </a:extLst>
          </p:cNvPr>
          <p:cNvSpPr>
            <a:spLocks noGrp="1"/>
          </p:cNvSpPr>
          <p:nvPr>
            <p:ph type="title"/>
          </p:nvPr>
        </p:nvSpPr>
        <p:spPr/>
        <p:txBody>
          <a:bodyPr/>
          <a:lstStyle/>
          <a:p>
            <a:r>
              <a:rPr lang="en-US" dirty="0"/>
              <a:t>Block 2</a:t>
            </a:r>
          </a:p>
        </p:txBody>
      </p:sp>
      <p:sp>
        <p:nvSpPr>
          <p:cNvPr id="3" name="Content Placeholder 2">
            <a:extLst>
              <a:ext uri="{FF2B5EF4-FFF2-40B4-BE49-F238E27FC236}">
                <a16:creationId xmlns:a16="http://schemas.microsoft.com/office/drawing/2014/main" id="{C6708A43-1EBE-3F9B-56BD-6F3188018986}"/>
              </a:ext>
            </a:extLst>
          </p:cNvPr>
          <p:cNvSpPr>
            <a:spLocks noGrp="1"/>
          </p:cNvSpPr>
          <p:nvPr>
            <p:ph idx="1"/>
          </p:nvPr>
        </p:nvSpPr>
        <p:spPr/>
        <p:txBody>
          <a:bodyPr/>
          <a:lstStyle/>
          <a:p>
            <a:r>
              <a:rPr lang="en-US" dirty="0"/>
              <a:t>Chain of Responsibility</a:t>
            </a:r>
          </a:p>
          <a:p>
            <a:r>
              <a:rPr lang="en-US" dirty="0"/>
              <a:t>Mediator</a:t>
            </a:r>
          </a:p>
          <a:p>
            <a:r>
              <a:rPr lang="en-US" dirty="0"/>
              <a:t>Proxy</a:t>
            </a:r>
          </a:p>
          <a:p>
            <a:r>
              <a:rPr lang="en-US" dirty="0"/>
              <a:t>Prototype</a:t>
            </a:r>
          </a:p>
          <a:p>
            <a:endParaRPr lang="en-US" dirty="0"/>
          </a:p>
          <a:p>
            <a:r>
              <a:rPr lang="en-US" dirty="0"/>
              <a:t>Exercise 2</a:t>
            </a:r>
          </a:p>
        </p:txBody>
      </p:sp>
    </p:spTree>
    <p:extLst>
      <p:ext uri="{BB962C8B-B14F-4D97-AF65-F5344CB8AC3E}">
        <p14:creationId xmlns:p14="http://schemas.microsoft.com/office/powerpoint/2010/main" val="1544730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Chain of Responsibility</a:t>
            </a:r>
          </a:p>
        </p:txBody>
      </p:sp>
      <p:sp>
        <p:nvSpPr>
          <p:cNvPr id="5" name="TextBox 4">
            <a:extLst>
              <a:ext uri="{FF2B5EF4-FFF2-40B4-BE49-F238E27FC236}">
                <a16:creationId xmlns:a16="http://schemas.microsoft.com/office/drawing/2014/main" id="{B7B1DA5C-815E-A9B3-4E31-BDFC9EE00AAC}"/>
              </a:ext>
            </a:extLst>
          </p:cNvPr>
          <p:cNvSpPr txBox="1"/>
          <p:nvPr/>
        </p:nvSpPr>
        <p:spPr>
          <a:xfrm>
            <a:off x="4915949" y="6425967"/>
            <a:ext cx="2632644" cy="369332"/>
          </a:xfrm>
          <a:prstGeom prst="rect">
            <a:avLst/>
          </a:prstGeom>
          <a:noFill/>
        </p:spPr>
        <p:txBody>
          <a:bodyPr wrap="none" rtlCol="0">
            <a:spAutoFit/>
          </a:bodyPr>
          <a:lstStyle/>
          <a:p>
            <a:r>
              <a:rPr lang="en-US" dirty="0">
                <a:solidFill>
                  <a:schemeClr val="bg1"/>
                </a:solidFill>
              </a:rPr>
              <a:t>@https://refactoring.guru</a:t>
            </a:r>
          </a:p>
        </p:txBody>
      </p:sp>
      <p:pic>
        <p:nvPicPr>
          <p:cNvPr id="15362" name="Picture 2">
            <a:extLst>
              <a:ext uri="{FF2B5EF4-FFF2-40B4-BE49-F238E27FC236}">
                <a16:creationId xmlns:a16="http://schemas.microsoft.com/office/drawing/2014/main" id="{D91C72EA-2146-8893-4DFA-28F0EC694F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0301" y="1690688"/>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2439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E865-5CBE-DD2C-9001-A52C2CEFED31}"/>
              </a:ext>
            </a:extLst>
          </p:cNvPr>
          <p:cNvSpPr>
            <a:spLocks noGrp="1"/>
          </p:cNvSpPr>
          <p:nvPr>
            <p:ph type="title"/>
          </p:nvPr>
        </p:nvSpPr>
        <p:spPr/>
        <p:txBody>
          <a:bodyPr/>
          <a:lstStyle/>
          <a:p>
            <a:r>
              <a:rPr lang="en-US" dirty="0"/>
              <a:t>Chain of Responsibility</a:t>
            </a:r>
          </a:p>
        </p:txBody>
      </p:sp>
      <p:sp>
        <p:nvSpPr>
          <p:cNvPr id="3" name="Content Placeholder 2">
            <a:extLst>
              <a:ext uri="{FF2B5EF4-FFF2-40B4-BE49-F238E27FC236}">
                <a16:creationId xmlns:a16="http://schemas.microsoft.com/office/drawing/2014/main" id="{330AD627-D092-8389-D9EA-BA51326FD722}"/>
              </a:ext>
            </a:extLst>
          </p:cNvPr>
          <p:cNvSpPr>
            <a:spLocks noGrp="1"/>
          </p:cNvSpPr>
          <p:nvPr>
            <p:ph idx="1"/>
          </p:nvPr>
        </p:nvSpPr>
        <p:spPr/>
        <p:txBody>
          <a:bodyPr/>
          <a:lstStyle/>
          <a:p>
            <a:pPr marL="0" indent="0">
              <a:buNone/>
            </a:pPr>
            <a:r>
              <a:rPr lang="en-US" dirty="0"/>
              <a:t>Type: Behavioral Pattern</a:t>
            </a:r>
          </a:p>
          <a:p>
            <a:pPr marL="0" indent="0">
              <a:buNone/>
            </a:pPr>
            <a:endParaRPr lang="en-US" dirty="0"/>
          </a:p>
          <a:p>
            <a:pPr marL="0" indent="0">
              <a:buNone/>
            </a:pPr>
            <a:r>
              <a:rPr lang="en-US" dirty="0"/>
              <a:t>Intent: Avoid coupling the sender of a request to its receiver by giving more than one object a chance to handle the request. Chain the receiving objects and pass the request along the chain until an object handles it.</a:t>
            </a:r>
          </a:p>
        </p:txBody>
      </p:sp>
    </p:spTree>
    <p:extLst>
      <p:ext uri="{BB962C8B-B14F-4D97-AF65-F5344CB8AC3E}">
        <p14:creationId xmlns:p14="http://schemas.microsoft.com/office/powerpoint/2010/main" val="5790643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Chain of Responsibility</a:t>
            </a:r>
          </a:p>
        </p:txBody>
      </p:sp>
      <p:pic>
        <p:nvPicPr>
          <p:cNvPr id="1026" name="Picture 2">
            <a:extLst>
              <a:ext uri="{FF2B5EF4-FFF2-40B4-BE49-F238E27FC236}">
                <a16:creationId xmlns:a16="http://schemas.microsoft.com/office/drawing/2014/main" id="{4403770C-B530-87D3-030C-A0A3DA77EA8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4654" y="2381381"/>
            <a:ext cx="5498412" cy="2095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847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837D-6FEA-3D16-0844-0FFED7A3BF30}"/>
              </a:ext>
            </a:extLst>
          </p:cNvPr>
          <p:cNvSpPr>
            <a:spLocks noGrp="1"/>
          </p:cNvSpPr>
          <p:nvPr>
            <p:ph type="title"/>
          </p:nvPr>
        </p:nvSpPr>
        <p:spPr/>
        <p:txBody>
          <a:bodyPr/>
          <a:lstStyle/>
          <a:p>
            <a:r>
              <a:rPr lang="en-US" dirty="0"/>
              <a:t>Chain of Responsibility</a:t>
            </a:r>
          </a:p>
        </p:txBody>
      </p:sp>
      <p:sp>
        <p:nvSpPr>
          <p:cNvPr id="3" name="Content Placeholder 2">
            <a:extLst>
              <a:ext uri="{FF2B5EF4-FFF2-40B4-BE49-F238E27FC236}">
                <a16:creationId xmlns:a16="http://schemas.microsoft.com/office/drawing/2014/main" id="{12C0EAD4-BC7E-9ECC-4617-388532691BAE}"/>
              </a:ext>
            </a:extLst>
          </p:cNvPr>
          <p:cNvSpPr>
            <a:spLocks noGrp="1"/>
          </p:cNvSpPr>
          <p:nvPr>
            <p:ph idx="1"/>
          </p:nvPr>
        </p:nvSpPr>
        <p:spPr/>
        <p:txBody>
          <a:bodyPr/>
          <a:lstStyle/>
          <a:p>
            <a:r>
              <a:rPr lang="en-US" dirty="0"/>
              <a:t>Applications</a:t>
            </a:r>
          </a:p>
          <a:p>
            <a:pPr lvl="1"/>
            <a:r>
              <a:rPr lang="en-US" dirty="0"/>
              <a:t>Help Files</a:t>
            </a:r>
          </a:p>
          <a:p>
            <a:pPr lvl="1"/>
            <a:r>
              <a:rPr lang="en-US" dirty="0"/>
              <a:t>Support systems</a:t>
            </a:r>
          </a:p>
          <a:p>
            <a:pPr lvl="1"/>
            <a:r>
              <a:rPr lang="en-US" dirty="0"/>
              <a:t>Events</a:t>
            </a:r>
          </a:p>
          <a:p>
            <a:pPr lvl="1"/>
            <a:r>
              <a:rPr lang="en-US" dirty="0"/>
              <a:t>Exceptions</a:t>
            </a:r>
          </a:p>
        </p:txBody>
      </p:sp>
    </p:spTree>
    <p:extLst>
      <p:ext uri="{BB962C8B-B14F-4D97-AF65-F5344CB8AC3E}">
        <p14:creationId xmlns:p14="http://schemas.microsoft.com/office/powerpoint/2010/main" val="26326312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83FA61-5FEF-EE5A-3A00-780171647E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342A97-DA4B-E915-7E84-5CFD4B059780}"/>
              </a:ext>
            </a:extLst>
          </p:cNvPr>
          <p:cNvSpPr>
            <a:spLocks noGrp="1"/>
          </p:cNvSpPr>
          <p:nvPr>
            <p:ph type="title"/>
          </p:nvPr>
        </p:nvSpPr>
        <p:spPr/>
        <p:txBody>
          <a:bodyPr/>
          <a:lstStyle/>
          <a:p>
            <a:r>
              <a:rPr lang="en-US" dirty="0"/>
              <a:t>Chain of Responsibility</a:t>
            </a:r>
          </a:p>
        </p:txBody>
      </p:sp>
      <p:sp>
        <p:nvSpPr>
          <p:cNvPr id="3" name="Content Placeholder 2">
            <a:extLst>
              <a:ext uri="{FF2B5EF4-FFF2-40B4-BE49-F238E27FC236}">
                <a16:creationId xmlns:a16="http://schemas.microsoft.com/office/drawing/2014/main" id="{73E114AB-89EE-5CB9-42F0-2FB596A8D297}"/>
              </a:ext>
            </a:extLst>
          </p:cNvPr>
          <p:cNvSpPr>
            <a:spLocks noGrp="1"/>
          </p:cNvSpPr>
          <p:nvPr>
            <p:ph idx="1"/>
          </p:nvPr>
        </p:nvSpPr>
        <p:spPr/>
        <p:txBody>
          <a:bodyPr/>
          <a:lstStyle/>
          <a:p>
            <a:r>
              <a:rPr lang="en-US" dirty="0"/>
              <a:t>Pros</a:t>
            </a:r>
          </a:p>
          <a:p>
            <a:pPr lvl="1"/>
            <a:r>
              <a:rPr lang="en-US" dirty="0"/>
              <a:t>The pattern makes enables sending a request to a series of possible recipients without having to worry about which object will handle it in the end.</a:t>
            </a:r>
          </a:p>
          <a:p>
            <a:pPr lvl="1"/>
            <a:r>
              <a:rPr lang="en-US" dirty="0"/>
              <a:t>New handlers can be easily added, or existing ones can be modified without affecting the client code. This promotes flexibility and extensibility within the system.</a:t>
            </a:r>
          </a:p>
          <a:p>
            <a:pPr lvl="1"/>
            <a:r>
              <a:rPr lang="en-US" dirty="0"/>
              <a:t>The sequence and order of handling requests can be changed dynamically during runtime, which allows adjustment of the processing logic as per the requirements.</a:t>
            </a:r>
          </a:p>
          <a:p>
            <a:pPr lvl="1"/>
            <a:r>
              <a:rPr lang="en-US" dirty="0"/>
              <a:t>It simplifies the interaction between the sender and receiver objects, as the sender does not need to know about the processing logic.</a:t>
            </a:r>
          </a:p>
        </p:txBody>
      </p:sp>
    </p:spTree>
    <p:extLst>
      <p:ext uri="{BB962C8B-B14F-4D97-AF65-F5344CB8AC3E}">
        <p14:creationId xmlns:p14="http://schemas.microsoft.com/office/powerpoint/2010/main" val="33953336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56010A-B268-EECF-8F21-EAD226A871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44E370-2B0C-5E28-4473-C51C179965F4}"/>
              </a:ext>
            </a:extLst>
          </p:cNvPr>
          <p:cNvSpPr>
            <a:spLocks noGrp="1"/>
          </p:cNvSpPr>
          <p:nvPr>
            <p:ph type="title"/>
          </p:nvPr>
        </p:nvSpPr>
        <p:spPr/>
        <p:txBody>
          <a:bodyPr/>
          <a:lstStyle/>
          <a:p>
            <a:r>
              <a:rPr lang="en-US" dirty="0"/>
              <a:t>Chain of Responsibility</a:t>
            </a:r>
          </a:p>
        </p:txBody>
      </p:sp>
      <p:sp>
        <p:nvSpPr>
          <p:cNvPr id="3" name="Content Placeholder 2">
            <a:extLst>
              <a:ext uri="{FF2B5EF4-FFF2-40B4-BE49-F238E27FC236}">
                <a16:creationId xmlns:a16="http://schemas.microsoft.com/office/drawing/2014/main" id="{0AF59793-3CB9-D7B5-63B4-B2496E373F91}"/>
              </a:ext>
            </a:extLst>
          </p:cNvPr>
          <p:cNvSpPr>
            <a:spLocks noGrp="1"/>
          </p:cNvSpPr>
          <p:nvPr>
            <p:ph idx="1"/>
          </p:nvPr>
        </p:nvSpPr>
        <p:spPr/>
        <p:txBody>
          <a:bodyPr/>
          <a:lstStyle/>
          <a:p>
            <a:r>
              <a:rPr lang="en-US" dirty="0"/>
              <a:t>Cons</a:t>
            </a:r>
          </a:p>
          <a:p>
            <a:pPr lvl="1"/>
            <a:r>
              <a:rPr lang="en-US" dirty="0"/>
              <a:t>The chain should be implemented correctly otherwise there is a chance that some requests might not get handled at all, which leads to unexpected behavior in the application.</a:t>
            </a:r>
          </a:p>
          <a:p>
            <a:pPr lvl="1"/>
            <a:r>
              <a:rPr lang="en-US" dirty="0"/>
              <a:t>The request will go through several handlers in the chain if it is lengthy and complicated, which could cause performance overhead. </a:t>
            </a:r>
          </a:p>
          <a:p>
            <a:pPr lvl="1"/>
            <a:r>
              <a:rPr lang="en-US" dirty="0"/>
              <a:t>The fact that the chain has several handlers can make debugging more difficult. </a:t>
            </a:r>
          </a:p>
          <a:p>
            <a:pPr lvl="1"/>
            <a:r>
              <a:rPr lang="en-US" dirty="0"/>
              <a:t>It may become more difficult to manage and maintain the chain of responsibility if the chain is dynamically modified at runtime.</a:t>
            </a:r>
          </a:p>
        </p:txBody>
      </p:sp>
    </p:spTree>
    <p:extLst>
      <p:ext uri="{BB962C8B-B14F-4D97-AF65-F5344CB8AC3E}">
        <p14:creationId xmlns:p14="http://schemas.microsoft.com/office/powerpoint/2010/main" val="34875887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Mediator</a:t>
            </a:r>
          </a:p>
        </p:txBody>
      </p:sp>
      <p:sp>
        <p:nvSpPr>
          <p:cNvPr id="5" name="TextBox 4">
            <a:extLst>
              <a:ext uri="{FF2B5EF4-FFF2-40B4-BE49-F238E27FC236}">
                <a16:creationId xmlns:a16="http://schemas.microsoft.com/office/drawing/2014/main" id="{B7B1DA5C-815E-A9B3-4E31-BDFC9EE00AAC}"/>
              </a:ext>
            </a:extLst>
          </p:cNvPr>
          <p:cNvSpPr txBox="1"/>
          <p:nvPr/>
        </p:nvSpPr>
        <p:spPr>
          <a:xfrm>
            <a:off x="4915949" y="6425967"/>
            <a:ext cx="2632644" cy="369332"/>
          </a:xfrm>
          <a:prstGeom prst="rect">
            <a:avLst/>
          </a:prstGeom>
          <a:noFill/>
        </p:spPr>
        <p:txBody>
          <a:bodyPr wrap="none" rtlCol="0">
            <a:spAutoFit/>
          </a:bodyPr>
          <a:lstStyle/>
          <a:p>
            <a:r>
              <a:rPr lang="en-US" dirty="0">
                <a:solidFill>
                  <a:schemeClr val="bg1"/>
                </a:solidFill>
              </a:rPr>
              <a:t>@https://refactoring.guru</a:t>
            </a:r>
          </a:p>
        </p:txBody>
      </p:sp>
      <p:pic>
        <p:nvPicPr>
          <p:cNvPr id="19458" name="Picture 2">
            <a:extLst>
              <a:ext uri="{FF2B5EF4-FFF2-40B4-BE49-F238E27FC236}">
                <a16:creationId xmlns:a16="http://schemas.microsoft.com/office/drawing/2014/main" id="{522B0361-576E-E30F-FC6F-BB23F853EB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9141" y="1524000"/>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6403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E865-5CBE-DD2C-9001-A52C2CEFED31}"/>
              </a:ext>
            </a:extLst>
          </p:cNvPr>
          <p:cNvSpPr>
            <a:spLocks noGrp="1"/>
          </p:cNvSpPr>
          <p:nvPr>
            <p:ph type="title"/>
          </p:nvPr>
        </p:nvSpPr>
        <p:spPr/>
        <p:txBody>
          <a:bodyPr/>
          <a:lstStyle/>
          <a:p>
            <a:r>
              <a:rPr lang="en-US" dirty="0"/>
              <a:t>Mediator</a:t>
            </a:r>
          </a:p>
        </p:txBody>
      </p:sp>
      <p:sp>
        <p:nvSpPr>
          <p:cNvPr id="3" name="Content Placeholder 2">
            <a:extLst>
              <a:ext uri="{FF2B5EF4-FFF2-40B4-BE49-F238E27FC236}">
                <a16:creationId xmlns:a16="http://schemas.microsoft.com/office/drawing/2014/main" id="{330AD627-D092-8389-D9EA-BA51326FD722}"/>
              </a:ext>
            </a:extLst>
          </p:cNvPr>
          <p:cNvSpPr>
            <a:spLocks noGrp="1"/>
          </p:cNvSpPr>
          <p:nvPr>
            <p:ph idx="1"/>
          </p:nvPr>
        </p:nvSpPr>
        <p:spPr/>
        <p:txBody>
          <a:bodyPr/>
          <a:lstStyle/>
          <a:p>
            <a:pPr marL="0" indent="0">
              <a:buNone/>
            </a:pPr>
            <a:r>
              <a:rPr lang="en-US" dirty="0"/>
              <a:t>Type: Behavioral Pattern</a:t>
            </a:r>
          </a:p>
          <a:p>
            <a:pPr marL="0" indent="0">
              <a:buNone/>
            </a:pPr>
            <a:endParaRPr lang="en-US" dirty="0"/>
          </a:p>
          <a:p>
            <a:pPr marL="0" indent="0">
              <a:buNone/>
            </a:pPr>
            <a:r>
              <a:rPr lang="en-US" dirty="0"/>
              <a:t>Intent: Define an object that encapsulated how a set of objects interact. Mediator promotes loose coupling by keeping objects from referring to each other explicitly, and it lets you vary their interaction independently.</a:t>
            </a:r>
          </a:p>
        </p:txBody>
      </p:sp>
    </p:spTree>
    <p:extLst>
      <p:ext uri="{BB962C8B-B14F-4D97-AF65-F5344CB8AC3E}">
        <p14:creationId xmlns:p14="http://schemas.microsoft.com/office/powerpoint/2010/main" val="3417719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09695-DDB2-603E-E837-1607FDA635C5}"/>
              </a:ext>
            </a:extLst>
          </p:cNvPr>
          <p:cNvSpPr>
            <a:spLocks noGrp="1"/>
          </p:cNvSpPr>
          <p:nvPr>
            <p:ph type="title"/>
          </p:nvPr>
        </p:nvSpPr>
        <p:spPr/>
        <p:txBody>
          <a:bodyPr/>
          <a:lstStyle/>
          <a:p>
            <a:r>
              <a:rPr lang="en-US" dirty="0"/>
              <a:t>SOLID</a:t>
            </a:r>
          </a:p>
        </p:txBody>
      </p:sp>
      <p:sp>
        <p:nvSpPr>
          <p:cNvPr id="3" name="Content Placeholder 2">
            <a:extLst>
              <a:ext uri="{FF2B5EF4-FFF2-40B4-BE49-F238E27FC236}">
                <a16:creationId xmlns:a16="http://schemas.microsoft.com/office/drawing/2014/main" id="{4B79C676-4BB9-5E10-C5AB-C386BF1FE0F0}"/>
              </a:ext>
            </a:extLst>
          </p:cNvPr>
          <p:cNvSpPr>
            <a:spLocks noGrp="1"/>
          </p:cNvSpPr>
          <p:nvPr>
            <p:ph idx="1"/>
          </p:nvPr>
        </p:nvSpPr>
        <p:spPr/>
        <p:txBody>
          <a:bodyPr>
            <a:normAutofit fontScale="92500" lnSpcReduction="20000"/>
          </a:bodyPr>
          <a:lstStyle/>
          <a:p>
            <a:r>
              <a:rPr lang="en-US" b="1" dirty="0"/>
              <a:t>S</a:t>
            </a:r>
            <a:r>
              <a:rPr lang="en-US" dirty="0"/>
              <a:t>ingle-responsibility principle: "There should never be more than one reason for a class to change.“ In other words, every class should have only one responsibility.</a:t>
            </a:r>
          </a:p>
          <a:p>
            <a:r>
              <a:rPr lang="en-US" b="1" dirty="0"/>
              <a:t>O</a:t>
            </a:r>
            <a:r>
              <a:rPr lang="en-US" dirty="0"/>
              <a:t>pen–closed principle: "Software entities ... should be open for extension, but closed for modification."</a:t>
            </a:r>
          </a:p>
          <a:p>
            <a:r>
              <a:rPr lang="en-US" b="1" dirty="0" err="1"/>
              <a:t>L</a:t>
            </a:r>
            <a:r>
              <a:rPr lang="en-US" dirty="0" err="1"/>
              <a:t>iskov</a:t>
            </a:r>
            <a:r>
              <a:rPr lang="en-US" dirty="0"/>
              <a:t> substitution principle: "Functions that use pointers or references to base classes must be able to use objects of derived classes without knowing it.“</a:t>
            </a:r>
          </a:p>
          <a:p>
            <a:r>
              <a:rPr lang="en-US" b="1" dirty="0"/>
              <a:t>I</a:t>
            </a:r>
            <a:r>
              <a:rPr lang="en-US" dirty="0"/>
              <a:t>nterface segregation principle: "Clients should not be forced to depend upon interfaces that they do not use."</a:t>
            </a:r>
          </a:p>
          <a:p>
            <a:r>
              <a:rPr lang="en-US" b="1" dirty="0"/>
              <a:t>D</a:t>
            </a:r>
            <a:r>
              <a:rPr lang="en-US" dirty="0"/>
              <a:t>ependency inversion principle: "Depend upon abstractions, [not] concretions."</a:t>
            </a:r>
          </a:p>
        </p:txBody>
      </p:sp>
    </p:spTree>
    <p:extLst>
      <p:ext uri="{BB962C8B-B14F-4D97-AF65-F5344CB8AC3E}">
        <p14:creationId xmlns:p14="http://schemas.microsoft.com/office/powerpoint/2010/main" val="39330988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Mediator</a:t>
            </a:r>
          </a:p>
        </p:txBody>
      </p:sp>
      <p:sp>
        <p:nvSpPr>
          <p:cNvPr id="3" name="Content Placeholder 2">
            <a:extLst>
              <a:ext uri="{FF2B5EF4-FFF2-40B4-BE49-F238E27FC236}">
                <a16:creationId xmlns:a16="http://schemas.microsoft.com/office/drawing/2014/main" id="{7C339EDF-CED9-98D9-D29D-2CD96039EA8F}"/>
              </a:ext>
            </a:extLst>
          </p:cNvPr>
          <p:cNvSpPr>
            <a:spLocks noGrp="1"/>
          </p:cNvSpPr>
          <p:nvPr>
            <p:ph idx="1"/>
          </p:nvPr>
        </p:nvSpPr>
        <p:spPr/>
        <p:txBody>
          <a:bodyPr/>
          <a:lstStyle/>
          <a:p>
            <a:pPr marL="0" indent="0">
              <a:buNone/>
            </a:pPr>
            <a:endParaRPr lang="en-US" dirty="0"/>
          </a:p>
        </p:txBody>
      </p:sp>
      <p:pic>
        <p:nvPicPr>
          <p:cNvPr id="1026" name="Picture 2">
            <a:extLst>
              <a:ext uri="{FF2B5EF4-FFF2-40B4-BE49-F238E27FC236}">
                <a16:creationId xmlns:a16="http://schemas.microsoft.com/office/drawing/2014/main" id="{CA3B45F3-3AE4-D442-3248-148BCB6775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5674323" cy="2941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0673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837D-6FEA-3D16-0844-0FFED7A3BF30}"/>
              </a:ext>
            </a:extLst>
          </p:cNvPr>
          <p:cNvSpPr>
            <a:spLocks noGrp="1"/>
          </p:cNvSpPr>
          <p:nvPr>
            <p:ph type="title"/>
          </p:nvPr>
        </p:nvSpPr>
        <p:spPr/>
        <p:txBody>
          <a:bodyPr/>
          <a:lstStyle/>
          <a:p>
            <a:r>
              <a:rPr lang="en-US" dirty="0"/>
              <a:t>Mediator</a:t>
            </a:r>
          </a:p>
        </p:txBody>
      </p:sp>
      <p:sp>
        <p:nvSpPr>
          <p:cNvPr id="3" name="Content Placeholder 2">
            <a:extLst>
              <a:ext uri="{FF2B5EF4-FFF2-40B4-BE49-F238E27FC236}">
                <a16:creationId xmlns:a16="http://schemas.microsoft.com/office/drawing/2014/main" id="{12C0EAD4-BC7E-9ECC-4617-388532691BAE}"/>
              </a:ext>
            </a:extLst>
          </p:cNvPr>
          <p:cNvSpPr>
            <a:spLocks noGrp="1"/>
          </p:cNvSpPr>
          <p:nvPr>
            <p:ph idx="1"/>
          </p:nvPr>
        </p:nvSpPr>
        <p:spPr/>
        <p:txBody>
          <a:bodyPr/>
          <a:lstStyle/>
          <a:p>
            <a:r>
              <a:rPr lang="en-US" dirty="0"/>
              <a:t>Applications</a:t>
            </a:r>
          </a:p>
          <a:p>
            <a:pPr lvl="1"/>
            <a:r>
              <a:rPr lang="en-US" dirty="0"/>
              <a:t>Traffic Lights</a:t>
            </a:r>
          </a:p>
          <a:p>
            <a:pPr lvl="1"/>
            <a:r>
              <a:rPr lang="en-US" dirty="0"/>
              <a:t>Communication between Components</a:t>
            </a:r>
          </a:p>
          <a:p>
            <a:pPr lvl="1"/>
            <a:endParaRPr lang="en-US" dirty="0"/>
          </a:p>
          <a:p>
            <a:pPr lvl="1"/>
            <a:endParaRPr lang="en-US" dirty="0"/>
          </a:p>
        </p:txBody>
      </p:sp>
    </p:spTree>
    <p:extLst>
      <p:ext uri="{BB962C8B-B14F-4D97-AF65-F5344CB8AC3E}">
        <p14:creationId xmlns:p14="http://schemas.microsoft.com/office/powerpoint/2010/main" val="6065894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36651B-EC78-79B5-896B-43E5A5BF76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B6A3BA-64DA-0B39-F161-C8557C993DC8}"/>
              </a:ext>
            </a:extLst>
          </p:cNvPr>
          <p:cNvSpPr>
            <a:spLocks noGrp="1"/>
          </p:cNvSpPr>
          <p:nvPr>
            <p:ph type="title"/>
          </p:nvPr>
        </p:nvSpPr>
        <p:spPr/>
        <p:txBody>
          <a:bodyPr/>
          <a:lstStyle/>
          <a:p>
            <a:r>
              <a:rPr lang="en-US" dirty="0"/>
              <a:t>Mediator</a:t>
            </a:r>
          </a:p>
        </p:txBody>
      </p:sp>
      <p:sp>
        <p:nvSpPr>
          <p:cNvPr id="3" name="Content Placeholder 2">
            <a:extLst>
              <a:ext uri="{FF2B5EF4-FFF2-40B4-BE49-F238E27FC236}">
                <a16:creationId xmlns:a16="http://schemas.microsoft.com/office/drawing/2014/main" id="{43F48323-673E-524C-8648-070B9FC9800A}"/>
              </a:ext>
            </a:extLst>
          </p:cNvPr>
          <p:cNvSpPr>
            <a:spLocks noGrp="1"/>
          </p:cNvSpPr>
          <p:nvPr>
            <p:ph idx="1"/>
          </p:nvPr>
        </p:nvSpPr>
        <p:spPr/>
        <p:txBody>
          <a:bodyPr/>
          <a:lstStyle/>
          <a:p>
            <a:r>
              <a:rPr lang="en-US" dirty="0"/>
              <a:t>Pros</a:t>
            </a:r>
          </a:p>
          <a:p>
            <a:pPr lvl="1"/>
            <a:r>
              <a:rPr lang="en-US" dirty="0"/>
              <a:t>Single Responsibility Principle. </a:t>
            </a:r>
          </a:p>
          <a:p>
            <a:pPr lvl="2"/>
            <a:r>
              <a:rPr lang="en-US" dirty="0"/>
              <a:t>You can extract the communications between various components into a single place, making it easier to comprehend and maintain.</a:t>
            </a:r>
          </a:p>
          <a:p>
            <a:pPr lvl="1"/>
            <a:r>
              <a:rPr lang="en-US" dirty="0"/>
              <a:t> Open/Closed Principle. </a:t>
            </a:r>
          </a:p>
          <a:p>
            <a:pPr lvl="2"/>
            <a:r>
              <a:rPr lang="en-US" dirty="0"/>
              <a:t>You can introduce new mediators without having to change the actual components.</a:t>
            </a:r>
          </a:p>
          <a:p>
            <a:pPr lvl="1"/>
            <a:r>
              <a:rPr lang="en-US" dirty="0"/>
              <a:t> You can reduce coupling between various components of a program.</a:t>
            </a:r>
          </a:p>
          <a:p>
            <a:pPr lvl="1"/>
            <a:r>
              <a:rPr lang="en-US" dirty="0"/>
              <a:t> You can reuse individual components more easily.</a:t>
            </a:r>
          </a:p>
          <a:p>
            <a:pPr lvl="1"/>
            <a:endParaRPr lang="en-US" dirty="0"/>
          </a:p>
          <a:p>
            <a:r>
              <a:rPr lang="en-US" dirty="0"/>
              <a:t>Cons</a:t>
            </a:r>
          </a:p>
          <a:p>
            <a:pPr lvl="1"/>
            <a:r>
              <a:rPr lang="en-US" dirty="0"/>
              <a:t>Over time a mediator can evolve into a God Object.</a:t>
            </a:r>
          </a:p>
          <a:p>
            <a:pPr lvl="1"/>
            <a:endParaRPr lang="en-US" dirty="0"/>
          </a:p>
        </p:txBody>
      </p:sp>
    </p:spTree>
    <p:extLst>
      <p:ext uri="{BB962C8B-B14F-4D97-AF65-F5344CB8AC3E}">
        <p14:creationId xmlns:p14="http://schemas.microsoft.com/office/powerpoint/2010/main" val="19943574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Proxy</a:t>
            </a:r>
          </a:p>
        </p:txBody>
      </p:sp>
      <p:sp>
        <p:nvSpPr>
          <p:cNvPr id="5" name="TextBox 4">
            <a:extLst>
              <a:ext uri="{FF2B5EF4-FFF2-40B4-BE49-F238E27FC236}">
                <a16:creationId xmlns:a16="http://schemas.microsoft.com/office/drawing/2014/main" id="{B7B1DA5C-815E-A9B3-4E31-BDFC9EE00AAC}"/>
              </a:ext>
            </a:extLst>
          </p:cNvPr>
          <p:cNvSpPr txBox="1"/>
          <p:nvPr/>
        </p:nvSpPr>
        <p:spPr>
          <a:xfrm>
            <a:off x="4915949" y="6425967"/>
            <a:ext cx="2632644" cy="369332"/>
          </a:xfrm>
          <a:prstGeom prst="rect">
            <a:avLst/>
          </a:prstGeom>
          <a:noFill/>
        </p:spPr>
        <p:txBody>
          <a:bodyPr wrap="none" rtlCol="0">
            <a:spAutoFit/>
          </a:bodyPr>
          <a:lstStyle/>
          <a:p>
            <a:r>
              <a:rPr lang="en-US" dirty="0">
                <a:solidFill>
                  <a:schemeClr val="bg1"/>
                </a:solidFill>
              </a:rPr>
              <a:t>@https://refactoring.guru</a:t>
            </a:r>
          </a:p>
        </p:txBody>
      </p:sp>
      <p:pic>
        <p:nvPicPr>
          <p:cNvPr id="14338" name="Picture 2">
            <a:extLst>
              <a:ext uri="{FF2B5EF4-FFF2-40B4-BE49-F238E27FC236}">
                <a16:creationId xmlns:a16="http://schemas.microsoft.com/office/drawing/2014/main" id="{191B55ED-CBE4-DE6A-FA42-DF474C94779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7196" y="1690688"/>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63904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E865-5CBE-DD2C-9001-A52C2CEFED31}"/>
              </a:ext>
            </a:extLst>
          </p:cNvPr>
          <p:cNvSpPr>
            <a:spLocks noGrp="1"/>
          </p:cNvSpPr>
          <p:nvPr>
            <p:ph type="title"/>
          </p:nvPr>
        </p:nvSpPr>
        <p:spPr/>
        <p:txBody>
          <a:bodyPr/>
          <a:lstStyle/>
          <a:p>
            <a:r>
              <a:rPr lang="en-US" dirty="0"/>
              <a:t>Proxy</a:t>
            </a:r>
          </a:p>
        </p:txBody>
      </p:sp>
      <p:sp>
        <p:nvSpPr>
          <p:cNvPr id="3" name="Content Placeholder 2">
            <a:extLst>
              <a:ext uri="{FF2B5EF4-FFF2-40B4-BE49-F238E27FC236}">
                <a16:creationId xmlns:a16="http://schemas.microsoft.com/office/drawing/2014/main" id="{330AD627-D092-8389-D9EA-BA51326FD722}"/>
              </a:ext>
            </a:extLst>
          </p:cNvPr>
          <p:cNvSpPr>
            <a:spLocks noGrp="1"/>
          </p:cNvSpPr>
          <p:nvPr>
            <p:ph idx="1"/>
          </p:nvPr>
        </p:nvSpPr>
        <p:spPr/>
        <p:txBody>
          <a:bodyPr/>
          <a:lstStyle/>
          <a:p>
            <a:pPr marL="0" indent="0">
              <a:buNone/>
            </a:pPr>
            <a:r>
              <a:rPr lang="en-US" dirty="0"/>
              <a:t>Type: Structural Pattern</a:t>
            </a:r>
          </a:p>
          <a:p>
            <a:pPr marL="0" indent="0">
              <a:buNone/>
            </a:pPr>
            <a:endParaRPr lang="en-US" dirty="0"/>
          </a:p>
          <a:p>
            <a:pPr marL="0" indent="0">
              <a:buNone/>
            </a:pPr>
            <a:r>
              <a:rPr lang="en-US" dirty="0"/>
              <a:t>Intent: Provide a surrogate or placeholder for another object to control access to it.</a:t>
            </a:r>
          </a:p>
        </p:txBody>
      </p:sp>
    </p:spTree>
    <p:extLst>
      <p:ext uri="{BB962C8B-B14F-4D97-AF65-F5344CB8AC3E}">
        <p14:creationId xmlns:p14="http://schemas.microsoft.com/office/powerpoint/2010/main" val="12099942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Proxy</a:t>
            </a:r>
          </a:p>
        </p:txBody>
      </p:sp>
      <p:pic>
        <p:nvPicPr>
          <p:cNvPr id="2050" name="Picture 2">
            <a:extLst>
              <a:ext uri="{FF2B5EF4-FFF2-40B4-BE49-F238E27FC236}">
                <a16:creationId xmlns:a16="http://schemas.microsoft.com/office/drawing/2014/main" id="{38E05E2C-EE4B-0FCA-9874-103225DD7D6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3143" y="1829000"/>
            <a:ext cx="5142857" cy="32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041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837D-6FEA-3D16-0844-0FFED7A3BF30}"/>
              </a:ext>
            </a:extLst>
          </p:cNvPr>
          <p:cNvSpPr>
            <a:spLocks noGrp="1"/>
          </p:cNvSpPr>
          <p:nvPr>
            <p:ph type="title"/>
          </p:nvPr>
        </p:nvSpPr>
        <p:spPr/>
        <p:txBody>
          <a:bodyPr/>
          <a:lstStyle/>
          <a:p>
            <a:r>
              <a:rPr lang="en-US" dirty="0"/>
              <a:t>Proxy</a:t>
            </a:r>
          </a:p>
        </p:txBody>
      </p:sp>
      <p:sp>
        <p:nvSpPr>
          <p:cNvPr id="3" name="Content Placeholder 2">
            <a:extLst>
              <a:ext uri="{FF2B5EF4-FFF2-40B4-BE49-F238E27FC236}">
                <a16:creationId xmlns:a16="http://schemas.microsoft.com/office/drawing/2014/main" id="{12C0EAD4-BC7E-9ECC-4617-388532691BAE}"/>
              </a:ext>
            </a:extLst>
          </p:cNvPr>
          <p:cNvSpPr>
            <a:spLocks noGrp="1"/>
          </p:cNvSpPr>
          <p:nvPr>
            <p:ph idx="1"/>
          </p:nvPr>
        </p:nvSpPr>
        <p:spPr/>
        <p:txBody>
          <a:bodyPr/>
          <a:lstStyle/>
          <a:p>
            <a:r>
              <a:rPr lang="en-US" dirty="0"/>
              <a:t>Applications</a:t>
            </a:r>
          </a:p>
          <a:p>
            <a:pPr lvl="1"/>
            <a:r>
              <a:rPr lang="en-US" dirty="0"/>
              <a:t>Remote Proxy like generated classes in WCF or Swagger </a:t>
            </a:r>
            <a:r>
              <a:rPr lang="en-US" dirty="0" err="1"/>
              <a:t>Codegen</a:t>
            </a:r>
            <a:endParaRPr lang="en-US" dirty="0"/>
          </a:p>
          <a:p>
            <a:pPr lvl="1"/>
            <a:r>
              <a:rPr lang="en-US" dirty="0"/>
              <a:t>Lazy Loading (virtual proxies)</a:t>
            </a:r>
          </a:p>
          <a:p>
            <a:pPr lvl="1"/>
            <a:r>
              <a:rPr lang="en-US" dirty="0"/>
              <a:t>Protection</a:t>
            </a:r>
          </a:p>
        </p:txBody>
      </p:sp>
    </p:spTree>
    <p:extLst>
      <p:ext uri="{BB962C8B-B14F-4D97-AF65-F5344CB8AC3E}">
        <p14:creationId xmlns:p14="http://schemas.microsoft.com/office/powerpoint/2010/main" val="37180928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197A33-31A7-2847-6613-674C8D55DB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9D9AC1-8E25-AC8F-7EF4-7ADCAED37E9A}"/>
              </a:ext>
            </a:extLst>
          </p:cNvPr>
          <p:cNvSpPr>
            <a:spLocks noGrp="1"/>
          </p:cNvSpPr>
          <p:nvPr>
            <p:ph type="title"/>
          </p:nvPr>
        </p:nvSpPr>
        <p:spPr/>
        <p:txBody>
          <a:bodyPr/>
          <a:lstStyle/>
          <a:p>
            <a:r>
              <a:rPr lang="en-US" dirty="0"/>
              <a:t>Proxy</a:t>
            </a:r>
          </a:p>
        </p:txBody>
      </p:sp>
      <p:sp>
        <p:nvSpPr>
          <p:cNvPr id="3" name="Content Placeholder 2">
            <a:extLst>
              <a:ext uri="{FF2B5EF4-FFF2-40B4-BE49-F238E27FC236}">
                <a16:creationId xmlns:a16="http://schemas.microsoft.com/office/drawing/2014/main" id="{E1175380-C286-59BE-30E0-FCEF5F1A5159}"/>
              </a:ext>
            </a:extLst>
          </p:cNvPr>
          <p:cNvSpPr>
            <a:spLocks noGrp="1"/>
          </p:cNvSpPr>
          <p:nvPr>
            <p:ph idx="1"/>
          </p:nvPr>
        </p:nvSpPr>
        <p:spPr>
          <a:xfrm>
            <a:off x="838200" y="1563880"/>
            <a:ext cx="10515600" cy="4613083"/>
          </a:xfrm>
        </p:spPr>
        <p:txBody>
          <a:bodyPr/>
          <a:lstStyle/>
          <a:p>
            <a:r>
              <a:rPr lang="en-US" dirty="0"/>
              <a:t>Pros</a:t>
            </a:r>
          </a:p>
          <a:p>
            <a:pPr lvl="1"/>
            <a:r>
              <a:rPr lang="en-US" dirty="0"/>
              <a:t>You can control the service object without clients knowing about it.</a:t>
            </a:r>
          </a:p>
          <a:p>
            <a:pPr lvl="1"/>
            <a:r>
              <a:rPr lang="en-US" dirty="0"/>
              <a:t>You can manage the lifecycle of the service object when clients don’t care about it.</a:t>
            </a:r>
          </a:p>
          <a:p>
            <a:pPr lvl="1"/>
            <a:r>
              <a:rPr lang="en-US" dirty="0"/>
              <a:t>The proxy works even if the service object isn’t ready or is not available.</a:t>
            </a:r>
          </a:p>
          <a:p>
            <a:pPr lvl="1"/>
            <a:r>
              <a:rPr lang="en-US" dirty="0"/>
              <a:t>Open/Closed Principle. </a:t>
            </a:r>
          </a:p>
          <a:p>
            <a:pPr lvl="2"/>
            <a:r>
              <a:rPr lang="en-US" dirty="0"/>
              <a:t>You can introduce new proxies without changing the service or clients.</a:t>
            </a:r>
          </a:p>
          <a:p>
            <a:r>
              <a:rPr lang="en-US" dirty="0"/>
              <a:t>Cons</a:t>
            </a:r>
          </a:p>
          <a:p>
            <a:pPr lvl="1"/>
            <a:r>
              <a:rPr lang="en-US" dirty="0"/>
              <a:t>The code may become more complicated since you need to introduce a lot of new classes.</a:t>
            </a:r>
          </a:p>
          <a:p>
            <a:pPr lvl="1"/>
            <a:r>
              <a:rPr lang="en-US" dirty="0"/>
              <a:t>The response from the service might get delayed.</a:t>
            </a:r>
          </a:p>
        </p:txBody>
      </p:sp>
    </p:spTree>
    <p:extLst>
      <p:ext uri="{BB962C8B-B14F-4D97-AF65-F5344CB8AC3E}">
        <p14:creationId xmlns:p14="http://schemas.microsoft.com/office/powerpoint/2010/main" val="24322295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Prototype</a:t>
            </a:r>
          </a:p>
        </p:txBody>
      </p:sp>
      <p:sp>
        <p:nvSpPr>
          <p:cNvPr id="5" name="TextBox 4">
            <a:extLst>
              <a:ext uri="{FF2B5EF4-FFF2-40B4-BE49-F238E27FC236}">
                <a16:creationId xmlns:a16="http://schemas.microsoft.com/office/drawing/2014/main" id="{B7B1DA5C-815E-A9B3-4E31-BDFC9EE00AAC}"/>
              </a:ext>
            </a:extLst>
          </p:cNvPr>
          <p:cNvSpPr txBox="1"/>
          <p:nvPr/>
        </p:nvSpPr>
        <p:spPr>
          <a:xfrm>
            <a:off x="4915949" y="6425967"/>
            <a:ext cx="2632644" cy="369332"/>
          </a:xfrm>
          <a:prstGeom prst="rect">
            <a:avLst/>
          </a:prstGeom>
          <a:noFill/>
        </p:spPr>
        <p:txBody>
          <a:bodyPr wrap="none" rtlCol="0">
            <a:spAutoFit/>
          </a:bodyPr>
          <a:lstStyle/>
          <a:p>
            <a:r>
              <a:rPr lang="en-US" dirty="0">
                <a:solidFill>
                  <a:schemeClr val="bg1"/>
                </a:solidFill>
              </a:rPr>
              <a:t>@https://refactoring.guru</a:t>
            </a:r>
          </a:p>
        </p:txBody>
      </p:sp>
      <p:pic>
        <p:nvPicPr>
          <p:cNvPr id="5122" name="Picture 2">
            <a:extLst>
              <a:ext uri="{FF2B5EF4-FFF2-40B4-BE49-F238E27FC236}">
                <a16:creationId xmlns:a16="http://schemas.microsoft.com/office/drawing/2014/main" id="{220DB4A4-B69E-2CAE-7408-BF8631F972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0256" y="1690688"/>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0720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E865-5CBE-DD2C-9001-A52C2CEFED31}"/>
              </a:ext>
            </a:extLst>
          </p:cNvPr>
          <p:cNvSpPr>
            <a:spLocks noGrp="1"/>
          </p:cNvSpPr>
          <p:nvPr>
            <p:ph type="title"/>
          </p:nvPr>
        </p:nvSpPr>
        <p:spPr/>
        <p:txBody>
          <a:bodyPr/>
          <a:lstStyle/>
          <a:p>
            <a:r>
              <a:rPr lang="en-US" dirty="0"/>
              <a:t>Prototype</a:t>
            </a:r>
          </a:p>
        </p:txBody>
      </p:sp>
      <p:sp>
        <p:nvSpPr>
          <p:cNvPr id="3" name="Content Placeholder 2">
            <a:extLst>
              <a:ext uri="{FF2B5EF4-FFF2-40B4-BE49-F238E27FC236}">
                <a16:creationId xmlns:a16="http://schemas.microsoft.com/office/drawing/2014/main" id="{330AD627-D092-8389-D9EA-BA51326FD722}"/>
              </a:ext>
            </a:extLst>
          </p:cNvPr>
          <p:cNvSpPr>
            <a:spLocks noGrp="1"/>
          </p:cNvSpPr>
          <p:nvPr>
            <p:ph idx="1"/>
          </p:nvPr>
        </p:nvSpPr>
        <p:spPr/>
        <p:txBody>
          <a:bodyPr/>
          <a:lstStyle/>
          <a:p>
            <a:pPr marL="0" indent="0">
              <a:buNone/>
            </a:pPr>
            <a:r>
              <a:rPr lang="en-US" dirty="0"/>
              <a:t>Type: Creational Pattern</a:t>
            </a:r>
          </a:p>
          <a:p>
            <a:pPr marL="0" indent="0">
              <a:buNone/>
            </a:pPr>
            <a:endParaRPr lang="en-US" dirty="0"/>
          </a:p>
          <a:p>
            <a:pPr marL="0" indent="0">
              <a:buNone/>
            </a:pPr>
            <a:r>
              <a:rPr lang="en-US" dirty="0"/>
              <a:t>Intent: Specify the kinds of objects to create using a prototypically instance and create new objects by copying this prototype.</a:t>
            </a:r>
          </a:p>
        </p:txBody>
      </p:sp>
    </p:spTree>
    <p:extLst>
      <p:ext uri="{BB962C8B-B14F-4D97-AF65-F5344CB8AC3E}">
        <p14:creationId xmlns:p14="http://schemas.microsoft.com/office/powerpoint/2010/main" val="3212479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52041-0998-FA0A-A9CB-1260FE85B252}"/>
              </a:ext>
            </a:extLst>
          </p:cNvPr>
          <p:cNvSpPr>
            <a:spLocks noGrp="1"/>
          </p:cNvSpPr>
          <p:nvPr>
            <p:ph type="title"/>
          </p:nvPr>
        </p:nvSpPr>
        <p:spPr/>
        <p:txBody>
          <a:bodyPr/>
          <a:lstStyle/>
          <a:p>
            <a:r>
              <a:rPr lang="en-US" dirty="0"/>
              <a:t>The Book Design Patterns	</a:t>
            </a:r>
          </a:p>
        </p:txBody>
      </p:sp>
      <p:sp>
        <p:nvSpPr>
          <p:cNvPr id="3" name="Content Placeholder 2">
            <a:extLst>
              <a:ext uri="{FF2B5EF4-FFF2-40B4-BE49-F238E27FC236}">
                <a16:creationId xmlns:a16="http://schemas.microsoft.com/office/drawing/2014/main" id="{1010BBC9-781F-BF14-8DA3-B15235B34EE3}"/>
              </a:ext>
            </a:extLst>
          </p:cNvPr>
          <p:cNvSpPr>
            <a:spLocks noGrp="1"/>
          </p:cNvSpPr>
          <p:nvPr>
            <p:ph idx="1"/>
          </p:nvPr>
        </p:nvSpPr>
        <p:spPr/>
        <p:txBody>
          <a:bodyPr/>
          <a:lstStyle/>
          <a:p>
            <a:r>
              <a:rPr lang="en-US" dirty="0"/>
              <a:t>Creational Patterns</a:t>
            </a:r>
          </a:p>
          <a:p>
            <a:pPr lvl="1"/>
            <a:r>
              <a:rPr lang="en-US" dirty="0"/>
              <a:t>Defer object creation to derived classes or to another object</a:t>
            </a:r>
          </a:p>
          <a:p>
            <a:r>
              <a:rPr lang="en-US" dirty="0"/>
              <a:t>Structural Patterns</a:t>
            </a:r>
          </a:p>
          <a:p>
            <a:pPr lvl="1"/>
            <a:r>
              <a:rPr lang="en-US" dirty="0"/>
              <a:t>Patterns to compose classes or objects</a:t>
            </a:r>
          </a:p>
          <a:p>
            <a:r>
              <a:rPr lang="en-US" dirty="0"/>
              <a:t>Behavioral Patterns</a:t>
            </a:r>
          </a:p>
          <a:p>
            <a:pPr lvl="1"/>
            <a:r>
              <a:rPr lang="en-US" dirty="0"/>
              <a:t>Derivation and composition to achieve intricate flow of control or task handling</a:t>
            </a:r>
          </a:p>
        </p:txBody>
      </p:sp>
    </p:spTree>
    <p:extLst>
      <p:ext uri="{BB962C8B-B14F-4D97-AF65-F5344CB8AC3E}">
        <p14:creationId xmlns:p14="http://schemas.microsoft.com/office/powerpoint/2010/main" val="2827537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Prototype</a:t>
            </a:r>
          </a:p>
        </p:txBody>
      </p:sp>
      <p:pic>
        <p:nvPicPr>
          <p:cNvPr id="4" name="Content Placeholder 3">
            <a:extLst>
              <a:ext uri="{FF2B5EF4-FFF2-40B4-BE49-F238E27FC236}">
                <a16:creationId xmlns:a16="http://schemas.microsoft.com/office/drawing/2014/main" id="{ADD8C54A-1BC8-F249-98C2-45F219351709}"/>
              </a:ext>
            </a:extLst>
          </p:cNvPr>
          <p:cNvPicPr>
            <a:picLocks noGrp="1" noChangeAspect="1"/>
          </p:cNvPicPr>
          <p:nvPr>
            <p:ph idx="1"/>
          </p:nvPr>
        </p:nvPicPr>
        <p:blipFill>
          <a:blip r:embed="rId2"/>
          <a:stretch>
            <a:fillRect/>
          </a:stretch>
        </p:blipFill>
        <p:spPr>
          <a:xfrm>
            <a:off x="973123" y="1978481"/>
            <a:ext cx="6014906" cy="3452502"/>
          </a:xfrm>
          <a:prstGeom prst="rect">
            <a:avLst/>
          </a:prstGeom>
        </p:spPr>
      </p:pic>
    </p:spTree>
    <p:extLst>
      <p:ext uri="{BB962C8B-B14F-4D97-AF65-F5344CB8AC3E}">
        <p14:creationId xmlns:p14="http://schemas.microsoft.com/office/powerpoint/2010/main" val="3953332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837D-6FEA-3D16-0844-0FFED7A3BF30}"/>
              </a:ext>
            </a:extLst>
          </p:cNvPr>
          <p:cNvSpPr>
            <a:spLocks noGrp="1"/>
          </p:cNvSpPr>
          <p:nvPr>
            <p:ph type="title"/>
          </p:nvPr>
        </p:nvSpPr>
        <p:spPr/>
        <p:txBody>
          <a:bodyPr/>
          <a:lstStyle/>
          <a:p>
            <a:r>
              <a:rPr lang="en-US" dirty="0"/>
              <a:t>Prototype</a:t>
            </a:r>
          </a:p>
        </p:txBody>
      </p:sp>
      <p:sp>
        <p:nvSpPr>
          <p:cNvPr id="3" name="Content Placeholder 2">
            <a:extLst>
              <a:ext uri="{FF2B5EF4-FFF2-40B4-BE49-F238E27FC236}">
                <a16:creationId xmlns:a16="http://schemas.microsoft.com/office/drawing/2014/main" id="{12C0EAD4-BC7E-9ECC-4617-388532691BAE}"/>
              </a:ext>
            </a:extLst>
          </p:cNvPr>
          <p:cNvSpPr>
            <a:spLocks noGrp="1"/>
          </p:cNvSpPr>
          <p:nvPr>
            <p:ph idx="1"/>
          </p:nvPr>
        </p:nvSpPr>
        <p:spPr/>
        <p:txBody>
          <a:bodyPr/>
          <a:lstStyle/>
          <a:p>
            <a:r>
              <a:rPr lang="en-US" dirty="0"/>
              <a:t>Applications</a:t>
            </a:r>
          </a:p>
          <a:p>
            <a:pPr lvl="1"/>
            <a:r>
              <a:rPr lang="en-US" dirty="0" err="1"/>
              <a:t>ICloneable</a:t>
            </a:r>
            <a:r>
              <a:rPr lang="en-US" dirty="0"/>
              <a:t> interface</a:t>
            </a:r>
          </a:p>
          <a:p>
            <a:endParaRPr lang="en-US" dirty="0"/>
          </a:p>
        </p:txBody>
      </p:sp>
    </p:spTree>
    <p:extLst>
      <p:ext uri="{BB962C8B-B14F-4D97-AF65-F5344CB8AC3E}">
        <p14:creationId xmlns:p14="http://schemas.microsoft.com/office/powerpoint/2010/main" val="26921024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7A0A3A-1D37-79FE-6BA7-DB4DD8AD8A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5BC996-1A8B-6173-2013-B680BD0A6EDB}"/>
              </a:ext>
            </a:extLst>
          </p:cNvPr>
          <p:cNvSpPr>
            <a:spLocks noGrp="1"/>
          </p:cNvSpPr>
          <p:nvPr>
            <p:ph type="title"/>
          </p:nvPr>
        </p:nvSpPr>
        <p:spPr/>
        <p:txBody>
          <a:bodyPr/>
          <a:lstStyle/>
          <a:p>
            <a:r>
              <a:rPr lang="en-US" dirty="0"/>
              <a:t>Prototype</a:t>
            </a:r>
          </a:p>
        </p:txBody>
      </p:sp>
      <p:sp>
        <p:nvSpPr>
          <p:cNvPr id="3" name="Content Placeholder 2">
            <a:extLst>
              <a:ext uri="{FF2B5EF4-FFF2-40B4-BE49-F238E27FC236}">
                <a16:creationId xmlns:a16="http://schemas.microsoft.com/office/drawing/2014/main" id="{0A59BBCE-4E1A-43C8-0CA9-36421B76C63C}"/>
              </a:ext>
            </a:extLst>
          </p:cNvPr>
          <p:cNvSpPr>
            <a:spLocks noGrp="1"/>
          </p:cNvSpPr>
          <p:nvPr>
            <p:ph idx="1"/>
          </p:nvPr>
        </p:nvSpPr>
        <p:spPr/>
        <p:txBody>
          <a:bodyPr/>
          <a:lstStyle/>
          <a:p>
            <a:r>
              <a:rPr lang="en-US" dirty="0"/>
              <a:t>Pros</a:t>
            </a:r>
          </a:p>
          <a:p>
            <a:pPr lvl="1"/>
            <a:r>
              <a:rPr lang="en-US" dirty="0"/>
              <a:t>You can clone objects without coupling to their concrete classes.</a:t>
            </a:r>
          </a:p>
          <a:p>
            <a:pPr lvl="1"/>
            <a:r>
              <a:rPr lang="en-US" dirty="0"/>
              <a:t>You can get rid of repeated initialization code in favor of cloning pre-built prototypes.</a:t>
            </a:r>
          </a:p>
          <a:p>
            <a:pPr lvl="1"/>
            <a:r>
              <a:rPr lang="en-US" dirty="0"/>
              <a:t>You can produce complex objects more conveniently.</a:t>
            </a:r>
          </a:p>
          <a:p>
            <a:pPr lvl="1"/>
            <a:r>
              <a:rPr lang="en-US" dirty="0"/>
              <a:t>You get an alternative to inheritance when dealing with configuration presets for complex objects.</a:t>
            </a:r>
          </a:p>
          <a:p>
            <a:r>
              <a:rPr lang="en-US" dirty="0"/>
              <a:t>Cons</a:t>
            </a:r>
          </a:p>
          <a:p>
            <a:pPr lvl="1"/>
            <a:r>
              <a:rPr lang="en-US" dirty="0"/>
              <a:t>Cloning complex objects that have circular references might be very tricky.</a:t>
            </a:r>
          </a:p>
        </p:txBody>
      </p:sp>
    </p:spTree>
    <p:extLst>
      <p:ext uri="{BB962C8B-B14F-4D97-AF65-F5344CB8AC3E}">
        <p14:creationId xmlns:p14="http://schemas.microsoft.com/office/powerpoint/2010/main" val="37007307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D1ED7-4F54-476A-7C33-A449EFB38ADE}"/>
              </a:ext>
            </a:extLst>
          </p:cNvPr>
          <p:cNvSpPr>
            <a:spLocks noGrp="1"/>
          </p:cNvSpPr>
          <p:nvPr>
            <p:ph type="title"/>
          </p:nvPr>
        </p:nvSpPr>
        <p:spPr/>
        <p:txBody>
          <a:bodyPr/>
          <a:lstStyle/>
          <a:p>
            <a:r>
              <a:rPr lang="en-US" dirty="0"/>
              <a:t>Exercise 2</a:t>
            </a:r>
          </a:p>
        </p:txBody>
      </p:sp>
      <p:sp>
        <p:nvSpPr>
          <p:cNvPr id="3" name="Content Placeholder 2">
            <a:extLst>
              <a:ext uri="{FF2B5EF4-FFF2-40B4-BE49-F238E27FC236}">
                <a16:creationId xmlns:a16="http://schemas.microsoft.com/office/drawing/2014/main" id="{AC32606D-9116-9D8F-7CDB-27DA5943050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548016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3CC79-E597-D055-AACE-E3F3D1C37024}"/>
              </a:ext>
            </a:extLst>
          </p:cNvPr>
          <p:cNvSpPr>
            <a:spLocks noGrp="1"/>
          </p:cNvSpPr>
          <p:nvPr>
            <p:ph type="title"/>
          </p:nvPr>
        </p:nvSpPr>
        <p:spPr/>
        <p:txBody>
          <a:bodyPr/>
          <a:lstStyle/>
          <a:p>
            <a:r>
              <a:rPr lang="en-US" dirty="0"/>
              <a:t>Block 3</a:t>
            </a:r>
          </a:p>
        </p:txBody>
      </p:sp>
      <p:sp>
        <p:nvSpPr>
          <p:cNvPr id="3" name="Content Placeholder 2">
            <a:extLst>
              <a:ext uri="{FF2B5EF4-FFF2-40B4-BE49-F238E27FC236}">
                <a16:creationId xmlns:a16="http://schemas.microsoft.com/office/drawing/2014/main" id="{D2D5E3F0-E89D-9044-8984-57DA5C0D3958}"/>
              </a:ext>
            </a:extLst>
          </p:cNvPr>
          <p:cNvSpPr>
            <a:spLocks noGrp="1"/>
          </p:cNvSpPr>
          <p:nvPr>
            <p:ph idx="1"/>
          </p:nvPr>
        </p:nvSpPr>
        <p:spPr/>
        <p:txBody>
          <a:bodyPr/>
          <a:lstStyle/>
          <a:p>
            <a:r>
              <a:rPr lang="en-US" dirty="0"/>
              <a:t>Builder</a:t>
            </a:r>
          </a:p>
          <a:p>
            <a:r>
              <a:rPr lang="en-US" dirty="0"/>
              <a:t>Abstract Factory</a:t>
            </a:r>
          </a:p>
          <a:p>
            <a:r>
              <a:rPr lang="en-US" dirty="0"/>
              <a:t>Factory Method</a:t>
            </a:r>
          </a:p>
          <a:p>
            <a:r>
              <a:rPr lang="en-US" dirty="0"/>
              <a:t>Composite</a:t>
            </a:r>
          </a:p>
          <a:p>
            <a:endParaRPr lang="en-US" dirty="0"/>
          </a:p>
          <a:p>
            <a:r>
              <a:rPr lang="en-US" dirty="0"/>
              <a:t>Exercise 3</a:t>
            </a:r>
          </a:p>
          <a:p>
            <a:endParaRPr lang="en-US" dirty="0"/>
          </a:p>
          <a:p>
            <a:endParaRPr lang="en-US" dirty="0"/>
          </a:p>
        </p:txBody>
      </p:sp>
    </p:spTree>
    <p:extLst>
      <p:ext uri="{BB962C8B-B14F-4D97-AF65-F5344CB8AC3E}">
        <p14:creationId xmlns:p14="http://schemas.microsoft.com/office/powerpoint/2010/main" val="15782144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Builder</a:t>
            </a:r>
          </a:p>
        </p:txBody>
      </p:sp>
      <p:sp>
        <p:nvSpPr>
          <p:cNvPr id="5" name="TextBox 4">
            <a:extLst>
              <a:ext uri="{FF2B5EF4-FFF2-40B4-BE49-F238E27FC236}">
                <a16:creationId xmlns:a16="http://schemas.microsoft.com/office/drawing/2014/main" id="{B7B1DA5C-815E-A9B3-4E31-BDFC9EE00AAC}"/>
              </a:ext>
            </a:extLst>
          </p:cNvPr>
          <p:cNvSpPr txBox="1"/>
          <p:nvPr/>
        </p:nvSpPr>
        <p:spPr>
          <a:xfrm>
            <a:off x="4915949" y="6425967"/>
            <a:ext cx="2632644" cy="369332"/>
          </a:xfrm>
          <a:prstGeom prst="rect">
            <a:avLst/>
          </a:prstGeom>
          <a:noFill/>
        </p:spPr>
        <p:txBody>
          <a:bodyPr wrap="none" rtlCol="0">
            <a:spAutoFit/>
          </a:bodyPr>
          <a:lstStyle/>
          <a:p>
            <a:r>
              <a:rPr lang="en-US" dirty="0">
                <a:solidFill>
                  <a:schemeClr val="bg1"/>
                </a:solidFill>
              </a:rPr>
              <a:t>@https://refactoring.guru</a:t>
            </a:r>
          </a:p>
        </p:txBody>
      </p:sp>
      <p:pic>
        <p:nvPicPr>
          <p:cNvPr id="4098" name="Picture 2">
            <a:extLst>
              <a:ext uri="{FF2B5EF4-FFF2-40B4-BE49-F238E27FC236}">
                <a16:creationId xmlns:a16="http://schemas.microsoft.com/office/drawing/2014/main" id="{BA716990-47B9-DD6F-244F-8BCA264115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777512"/>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71688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E865-5CBE-DD2C-9001-A52C2CEFED31}"/>
              </a:ext>
            </a:extLst>
          </p:cNvPr>
          <p:cNvSpPr>
            <a:spLocks noGrp="1"/>
          </p:cNvSpPr>
          <p:nvPr>
            <p:ph type="title"/>
          </p:nvPr>
        </p:nvSpPr>
        <p:spPr/>
        <p:txBody>
          <a:bodyPr/>
          <a:lstStyle/>
          <a:p>
            <a:r>
              <a:rPr lang="en-US" dirty="0"/>
              <a:t>Builder</a:t>
            </a:r>
          </a:p>
        </p:txBody>
      </p:sp>
      <p:sp>
        <p:nvSpPr>
          <p:cNvPr id="3" name="Content Placeholder 2">
            <a:extLst>
              <a:ext uri="{FF2B5EF4-FFF2-40B4-BE49-F238E27FC236}">
                <a16:creationId xmlns:a16="http://schemas.microsoft.com/office/drawing/2014/main" id="{330AD627-D092-8389-D9EA-BA51326FD722}"/>
              </a:ext>
            </a:extLst>
          </p:cNvPr>
          <p:cNvSpPr>
            <a:spLocks noGrp="1"/>
          </p:cNvSpPr>
          <p:nvPr>
            <p:ph idx="1"/>
          </p:nvPr>
        </p:nvSpPr>
        <p:spPr/>
        <p:txBody>
          <a:bodyPr/>
          <a:lstStyle/>
          <a:p>
            <a:pPr marL="0" indent="0">
              <a:buNone/>
            </a:pPr>
            <a:r>
              <a:rPr lang="en-US" dirty="0"/>
              <a:t>Type: Creational Pattern</a:t>
            </a:r>
          </a:p>
          <a:p>
            <a:pPr marL="0" indent="0">
              <a:buNone/>
            </a:pPr>
            <a:endParaRPr lang="en-US" dirty="0"/>
          </a:p>
          <a:p>
            <a:pPr marL="0" indent="0">
              <a:buNone/>
            </a:pPr>
            <a:r>
              <a:rPr lang="en-US" dirty="0"/>
              <a:t>Intent: Separate the construction of a complex object from is representation so that the same construction process can create different representations.</a:t>
            </a:r>
          </a:p>
        </p:txBody>
      </p:sp>
    </p:spTree>
    <p:extLst>
      <p:ext uri="{BB962C8B-B14F-4D97-AF65-F5344CB8AC3E}">
        <p14:creationId xmlns:p14="http://schemas.microsoft.com/office/powerpoint/2010/main" val="8073613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Builder</a:t>
            </a:r>
          </a:p>
        </p:txBody>
      </p:sp>
      <p:pic>
        <p:nvPicPr>
          <p:cNvPr id="2050" name="Picture 2">
            <a:extLst>
              <a:ext uri="{FF2B5EF4-FFF2-40B4-BE49-F238E27FC236}">
                <a16:creationId xmlns:a16="http://schemas.microsoft.com/office/drawing/2014/main" id="{47A410BC-DFBF-D4B9-FAD4-7AEF9F37F17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38200" y="1841893"/>
            <a:ext cx="7029365" cy="3174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4289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837D-6FEA-3D16-0844-0FFED7A3BF30}"/>
              </a:ext>
            </a:extLst>
          </p:cNvPr>
          <p:cNvSpPr>
            <a:spLocks noGrp="1"/>
          </p:cNvSpPr>
          <p:nvPr>
            <p:ph type="title"/>
          </p:nvPr>
        </p:nvSpPr>
        <p:spPr/>
        <p:txBody>
          <a:bodyPr/>
          <a:lstStyle/>
          <a:p>
            <a:r>
              <a:rPr lang="en-US" dirty="0"/>
              <a:t>Builder</a:t>
            </a:r>
          </a:p>
        </p:txBody>
      </p:sp>
      <p:sp>
        <p:nvSpPr>
          <p:cNvPr id="3" name="Content Placeholder 2">
            <a:extLst>
              <a:ext uri="{FF2B5EF4-FFF2-40B4-BE49-F238E27FC236}">
                <a16:creationId xmlns:a16="http://schemas.microsoft.com/office/drawing/2014/main" id="{12C0EAD4-BC7E-9ECC-4617-388532691BAE}"/>
              </a:ext>
            </a:extLst>
          </p:cNvPr>
          <p:cNvSpPr>
            <a:spLocks noGrp="1"/>
          </p:cNvSpPr>
          <p:nvPr>
            <p:ph idx="1"/>
          </p:nvPr>
        </p:nvSpPr>
        <p:spPr/>
        <p:txBody>
          <a:bodyPr/>
          <a:lstStyle/>
          <a:p>
            <a:r>
              <a:rPr lang="en-US" dirty="0"/>
              <a:t>Applications</a:t>
            </a:r>
          </a:p>
          <a:p>
            <a:pPr lvl="1"/>
            <a:r>
              <a:rPr lang="en-US" dirty="0"/>
              <a:t>All kind of composite structures</a:t>
            </a:r>
          </a:p>
          <a:p>
            <a:pPr lvl="1"/>
            <a:r>
              <a:rPr lang="en-US" dirty="0"/>
              <a:t>(Database)Connections</a:t>
            </a:r>
          </a:p>
          <a:p>
            <a:pPr lvl="1"/>
            <a:r>
              <a:rPr lang="en-US" dirty="0"/>
              <a:t>Car, Houses</a:t>
            </a:r>
          </a:p>
          <a:p>
            <a:pPr lvl="1"/>
            <a:r>
              <a:rPr lang="en-US" dirty="0" err="1"/>
              <a:t>PublicClientApplicationBuilder</a:t>
            </a:r>
            <a:r>
              <a:rPr lang="en-US" dirty="0"/>
              <a:t>, </a:t>
            </a:r>
            <a:r>
              <a:rPr lang="en-US" dirty="0" err="1"/>
              <a:t>ConfidentialClientApplicationBuilder</a:t>
            </a:r>
            <a:r>
              <a:rPr lang="en-US" dirty="0"/>
              <a:t> (MSAL)</a:t>
            </a:r>
          </a:p>
          <a:p>
            <a:pPr lvl="1"/>
            <a:r>
              <a:rPr lang="en-US" dirty="0" err="1"/>
              <a:t>ConfigBuilder</a:t>
            </a:r>
            <a:endParaRPr lang="en-US" dirty="0"/>
          </a:p>
          <a:p>
            <a:endParaRPr lang="en-US" dirty="0"/>
          </a:p>
        </p:txBody>
      </p:sp>
    </p:spTree>
    <p:extLst>
      <p:ext uri="{BB962C8B-B14F-4D97-AF65-F5344CB8AC3E}">
        <p14:creationId xmlns:p14="http://schemas.microsoft.com/office/powerpoint/2010/main" val="34904826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75294-78FD-52FC-2001-B3D04F419B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8D6A9C-EC52-3F2D-CCBF-BBD7D61ED134}"/>
              </a:ext>
            </a:extLst>
          </p:cNvPr>
          <p:cNvSpPr>
            <a:spLocks noGrp="1"/>
          </p:cNvSpPr>
          <p:nvPr>
            <p:ph type="title"/>
          </p:nvPr>
        </p:nvSpPr>
        <p:spPr/>
        <p:txBody>
          <a:bodyPr/>
          <a:lstStyle/>
          <a:p>
            <a:r>
              <a:rPr lang="en-US" dirty="0"/>
              <a:t>Builder</a:t>
            </a:r>
          </a:p>
        </p:txBody>
      </p:sp>
      <p:sp>
        <p:nvSpPr>
          <p:cNvPr id="3" name="Content Placeholder 2">
            <a:extLst>
              <a:ext uri="{FF2B5EF4-FFF2-40B4-BE49-F238E27FC236}">
                <a16:creationId xmlns:a16="http://schemas.microsoft.com/office/drawing/2014/main" id="{47400AC4-3C0D-069F-24F8-23AAA2B7E6D3}"/>
              </a:ext>
            </a:extLst>
          </p:cNvPr>
          <p:cNvSpPr>
            <a:spLocks noGrp="1"/>
          </p:cNvSpPr>
          <p:nvPr>
            <p:ph idx="1"/>
          </p:nvPr>
        </p:nvSpPr>
        <p:spPr/>
        <p:txBody>
          <a:bodyPr/>
          <a:lstStyle/>
          <a:p>
            <a:r>
              <a:rPr lang="en-US" dirty="0"/>
              <a:t>Pros</a:t>
            </a:r>
          </a:p>
          <a:p>
            <a:pPr lvl="1"/>
            <a:r>
              <a:rPr lang="en-US" dirty="0"/>
              <a:t>You can construct objects step-by-step, defer construction steps or run steps recursively.</a:t>
            </a:r>
          </a:p>
          <a:p>
            <a:pPr lvl="1"/>
            <a:r>
              <a:rPr lang="en-US" dirty="0"/>
              <a:t>You can reuse the same construction code when building various representations of products.</a:t>
            </a:r>
          </a:p>
          <a:p>
            <a:pPr lvl="1"/>
            <a:r>
              <a:rPr lang="en-US" dirty="0"/>
              <a:t>Single Responsibility Principle. </a:t>
            </a:r>
          </a:p>
          <a:p>
            <a:pPr lvl="2"/>
            <a:r>
              <a:rPr lang="en-US" dirty="0"/>
              <a:t>You can isolate complex construction code from the business logic of the product.</a:t>
            </a:r>
          </a:p>
          <a:p>
            <a:pPr lvl="2"/>
            <a:endParaRPr lang="en-US" dirty="0"/>
          </a:p>
          <a:p>
            <a:r>
              <a:rPr lang="en-US" dirty="0"/>
              <a:t>Cons</a:t>
            </a:r>
          </a:p>
          <a:p>
            <a:pPr lvl="1"/>
            <a:r>
              <a:rPr lang="en-US" dirty="0"/>
              <a:t>The overall complexity of the code increases since the pattern requires creating multiple new classes.</a:t>
            </a:r>
          </a:p>
        </p:txBody>
      </p:sp>
    </p:spTree>
    <p:extLst>
      <p:ext uri="{BB962C8B-B14F-4D97-AF65-F5344CB8AC3E}">
        <p14:creationId xmlns:p14="http://schemas.microsoft.com/office/powerpoint/2010/main" val="2423074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B306-C95C-E46D-7E36-07154DB92632}"/>
              </a:ext>
            </a:extLst>
          </p:cNvPr>
          <p:cNvSpPr>
            <a:spLocks noGrp="1"/>
          </p:cNvSpPr>
          <p:nvPr>
            <p:ph type="title"/>
          </p:nvPr>
        </p:nvSpPr>
        <p:spPr/>
        <p:txBody>
          <a:bodyPr/>
          <a:lstStyle/>
          <a:p>
            <a:r>
              <a:rPr lang="en-US" dirty="0"/>
              <a:t>Pattern structure	</a:t>
            </a:r>
          </a:p>
        </p:txBody>
      </p:sp>
      <p:sp>
        <p:nvSpPr>
          <p:cNvPr id="3" name="Content Placeholder 2">
            <a:extLst>
              <a:ext uri="{FF2B5EF4-FFF2-40B4-BE49-F238E27FC236}">
                <a16:creationId xmlns:a16="http://schemas.microsoft.com/office/drawing/2014/main" id="{C85CDC6F-80A5-ED5B-8663-7799CA12DF37}"/>
              </a:ext>
            </a:extLst>
          </p:cNvPr>
          <p:cNvSpPr>
            <a:spLocks noGrp="1"/>
          </p:cNvSpPr>
          <p:nvPr>
            <p:ph idx="1"/>
          </p:nvPr>
        </p:nvSpPr>
        <p:spPr/>
        <p:txBody>
          <a:bodyPr/>
          <a:lstStyle/>
          <a:p>
            <a:r>
              <a:rPr lang="en-US" dirty="0"/>
              <a:t>Name</a:t>
            </a:r>
          </a:p>
          <a:p>
            <a:r>
              <a:rPr lang="en-US" dirty="0"/>
              <a:t>Intent</a:t>
            </a:r>
          </a:p>
          <a:p>
            <a:r>
              <a:rPr lang="en-US" dirty="0"/>
              <a:t>Motivation</a:t>
            </a:r>
          </a:p>
          <a:p>
            <a:r>
              <a:rPr lang="en-US" dirty="0"/>
              <a:t>Applicability</a:t>
            </a:r>
          </a:p>
          <a:p>
            <a:r>
              <a:rPr lang="en-US" dirty="0"/>
              <a:t>Structure</a:t>
            </a:r>
          </a:p>
          <a:p>
            <a:r>
              <a:rPr lang="en-US" dirty="0"/>
              <a:t>Consequences.</a:t>
            </a:r>
          </a:p>
        </p:txBody>
      </p:sp>
    </p:spTree>
    <p:extLst>
      <p:ext uri="{BB962C8B-B14F-4D97-AF65-F5344CB8AC3E}">
        <p14:creationId xmlns:p14="http://schemas.microsoft.com/office/powerpoint/2010/main" val="12598635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Factory Method</a:t>
            </a:r>
          </a:p>
        </p:txBody>
      </p:sp>
      <p:pic>
        <p:nvPicPr>
          <p:cNvPr id="2050" name="Picture 2">
            <a:extLst>
              <a:ext uri="{FF2B5EF4-FFF2-40B4-BE49-F238E27FC236}">
                <a16:creationId xmlns:a16="http://schemas.microsoft.com/office/drawing/2014/main" id="{20CA3CBC-85A3-33BD-6EFA-C930715D93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9141" y="1626511"/>
            <a:ext cx="6096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7B1DA5C-815E-A9B3-4E31-BDFC9EE00AAC}"/>
              </a:ext>
            </a:extLst>
          </p:cNvPr>
          <p:cNvSpPr txBox="1"/>
          <p:nvPr/>
        </p:nvSpPr>
        <p:spPr>
          <a:xfrm>
            <a:off x="4915949" y="6425967"/>
            <a:ext cx="2632644" cy="369332"/>
          </a:xfrm>
          <a:prstGeom prst="rect">
            <a:avLst/>
          </a:prstGeom>
          <a:noFill/>
        </p:spPr>
        <p:txBody>
          <a:bodyPr wrap="none" rtlCol="0">
            <a:spAutoFit/>
          </a:bodyPr>
          <a:lstStyle/>
          <a:p>
            <a:r>
              <a:rPr lang="en-US" dirty="0">
                <a:solidFill>
                  <a:schemeClr val="bg1"/>
                </a:solidFill>
              </a:rPr>
              <a:t>@https://refactoring.guru</a:t>
            </a:r>
          </a:p>
        </p:txBody>
      </p:sp>
    </p:spTree>
    <p:extLst>
      <p:ext uri="{BB962C8B-B14F-4D97-AF65-F5344CB8AC3E}">
        <p14:creationId xmlns:p14="http://schemas.microsoft.com/office/powerpoint/2010/main" val="20525141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E865-5CBE-DD2C-9001-A52C2CEFED31}"/>
              </a:ext>
            </a:extLst>
          </p:cNvPr>
          <p:cNvSpPr>
            <a:spLocks noGrp="1"/>
          </p:cNvSpPr>
          <p:nvPr>
            <p:ph type="title"/>
          </p:nvPr>
        </p:nvSpPr>
        <p:spPr/>
        <p:txBody>
          <a:bodyPr/>
          <a:lstStyle/>
          <a:p>
            <a:r>
              <a:rPr lang="en-US" dirty="0"/>
              <a:t>Factory Method</a:t>
            </a:r>
          </a:p>
        </p:txBody>
      </p:sp>
      <p:sp>
        <p:nvSpPr>
          <p:cNvPr id="3" name="Content Placeholder 2">
            <a:extLst>
              <a:ext uri="{FF2B5EF4-FFF2-40B4-BE49-F238E27FC236}">
                <a16:creationId xmlns:a16="http://schemas.microsoft.com/office/drawing/2014/main" id="{330AD627-D092-8389-D9EA-BA51326FD722}"/>
              </a:ext>
            </a:extLst>
          </p:cNvPr>
          <p:cNvSpPr>
            <a:spLocks noGrp="1"/>
          </p:cNvSpPr>
          <p:nvPr>
            <p:ph idx="1"/>
          </p:nvPr>
        </p:nvSpPr>
        <p:spPr/>
        <p:txBody>
          <a:bodyPr/>
          <a:lstStyle/>
          <a:p>
            <a:pPr marL="0" indent="0">
              <a:buNone/>
            </a:pPr>
            <a:r>
              <a:rPr lang="en-US" dirty="0"/>
              <a:t>Type: Creational Pattern</a:t>
            </a:r>
          </a:p>
          <a:p>
            <a:pPr marL="0" indent="0">
              <a:buNone/>
            </a:pPr>
            <a:endParaRPr lang="en-US" dirty="0"/>
          </a:p>
          <a:p>
            <a:pPr marL="0" indent="0">
              <a:buNone/>
            </a:pPr>
            <a:r>
              <a:rPr lang="en-US" dirty="0"/>
              <a:t>Intent: The Factory defines an interface for creating a single object, but let subclasses decide which class to instantiate.</a:t>
            </a:r>
          </a:p>
        </p:txBody>
      </p:sp>
    </p:spTree>
    <p:extLst>
      <p:ext uri="{BB962C8B-B14F-4D97-AF65-F5344CB8AC3E}">
        <p14:creationId xmlns:p14="http://schemas.microsoft.com/office/powerpoint/2010/main" val="40206143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Factory Method</a:t>
            </a:r>
          </a:p>
        </p:txBody>
      </p:sp>
      <p:pic>
        <p:nvPicPr>
          <p:cNvPr id="4" name="Content Placeholder 3">
            <a:extLst>
              <a:ext uri="{FF2B5EF4-FFF2-40B4-BE49-F238E27FC236}">
                <a16:creationId xmlns:a16="http://schemas.microsoft.com/office/drawing/2014/main" id="{CB87E752-2D16-22BD-B0A0-34E93B7ABBC3}"/>
              </a:ext>
            </a:extLst>
          </p:cNvPr>
          <p:cNvPicPr>
            <a:picLocks noGrp="1" noChangeAspect="1"/>
          </p:cNvPicPr>
          <p:nvPr>
            <p:ph idx="1"/>
          </p:nvPr>
        </p:nvPicPr>
        <p:blipFill>
          <a:blip r:embed="rId2"/>
          <a:stretch>
            <a:fillRect/>
          </a:stretch>
        </p:blipFill>
        <p:spPr>
          <a:xfrm>
            <a:off x="948272" y="2026369"/>
            <a:ext cx="7406767" cy="2921646"/>
          </a:xfrm>
          <a:prstGeom prst="rect">
            <a:avLst/>
          </a:prstGeom>
        </p:spPr>
      </p:pic>
    </p:spTree>
    <p:extLst>
      <p:ext uri="{BB962C8B-B14F-4D97-AF65-F5344CB8AC3E}">
        <p14:creationId xmlns:p14="http://schemas.microsoft.com/office/powerpoint/2010/main" val="2266295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837D-6FEA-3D16-0844-0FFED7A3BF30}"/>
              </a:ext>
            </a:extLst>
          </p:cNvPr>
          <p:cNvSpPr>
            <a:spLocks noGrp="1"/>
          </p:cNvSpPr>
          <p:nvPr>
            <p:ph type="title"/>
          </p:nvPr>
        </p:nvSpPr>
        <p:spPr/>
        <p:txBody>
          <a:bodyPr/>
          <a:lstStyle/>
          <a:p>
            <a:r>
              <a:rPr lang="en-US" dirty="0"/>
              <a:t>Factory Method</a:t>
            </a:r>
          </a:p>
        </p:txBody>
      </p:sp>
      <p:sp>
        <p:nvSpPr>
          <p:cNvPr id="3" name="Content Placeholder 2">
            <a:extLst>
              <a:ext uri="{FF2B5EF4-FFF2-40B4-BE49-F238E27FC236}">
                <a16:creationId xmlns:a16="http://schemas.microsoft.com/office/drawing/2014/main" id="{12C0EAD4-BC7E-9ECC-4617-388532691BAE}"/>
              </a:ext>
            </a:extLst>
          </p:cNvPr>
          <p:cNvSpPr>
            <a:spLocks noGrp="1"/>
          </p:cNvSpPr>
          <p:nvPr>
            <p:ph idx="1"/>
          </p:nvPr>
        </p:nvSpPr>
        <p:spPr/>
        <p:txBody>
          <a:bodyPr/>
          <a:lstStyle/>
          <a:p>
            <a:r>
              <a:rPr lang="en-US" dirty="0"/>
              <a:t>Applications</a:t>
            </a:r>
          </a:p>
          <a:p>
            <a:pPr lvl="1"/>
            <a:r>
              <a:rPr lang="en-US" dirty="0"/>
              <a:t>Transport Factory</a:t>
            </a:r>
          </a:p>
          <a:p>
            <a:pPr lvl="1"/>
            <a:r>
              <a:rPr lang="en-US" dirty="0"/>
              <a:t>Shape Factory</a:t>
            </a:r>
          </a:p>
          <a:p>
            <a:pPr lvl="1"/>
            <a:r>
              <a:rPr lang="en-US" dirty="0"/>
              <a:t>UI elements Factory</a:t>
            </a:r>
          </a:p>
          <a:p>
            <a:endParaRPr lang="en-US" dirty="0"/>
          </a:p>
        </p:txBody>
      </p:sp>
    </p:spTree>
    <p:extLst>
      <p:ext uri="{BB962C8B-B14F-4D97-AF65-F5344CB8AC3E}">
        <p14:creationId xmlns:p14="http://schemas.microsoft.com/office/powerpoint/2010/main" val="20852742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09AA4-2F48-73CD-A98A-49796428FF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2C38BA-C6D6-CDDA-65C5-8DBEDA5EA101}"/>
              </a:ext>
            </a:extLst>
          </p:cNvPr>
          <p:cNvSpPr>
            <a:spLocks noGrp="1"/>
          </p:cNvSpPr>
          <p:nvPr>
            <p:ph type="title"/>
          </p:nvPr>
        </p:nvSpPr>
        <p:spPr/>
        <p:txBody>
          <a:bodyPr/>
          <a:lstStyle/>
          <a:p>
            <a:r>
              <a:rPr lang="en-US" dirty="0"/>
              <a:t>Factory Method</a:t>
            </a:r>
          </a:p>
        </p:txBody>
      </p:sp>
      <p:sp>
        <p:nvSpPr>
          <p:cNvPr id="3" name="Content Placeholder 2">
            <a:extLst>
              <a:ext uri="{FF2B5EF4-FFF2-40B4-BE49-F238E27FC236}">
                <a16:creationId xmlns:a16="http://schemas.microsoft.com/office/drawing/2014/main" id="{186E0ADA-99EF-23FF-515F-6556A83FC618}"/>
              </a:ext>
            </a:extLst>
          </p:cNvPr>
          <p:cNvSpPr>
            <a:spLocks noGrp="1"/>
          </p:cNvSpPr>
          <p:nvPr>
            <p:ph idx="1"/>
          </p:nvPr>
        </p:nvSpPr>
        <p:spPr/>
        <p:txBody>
          <a:bodyPr/>
          <a:lstStyle/>
          <a:p>
            <a:r>
              <a:rPr lang="en-US" dirty="0"/>
              <a:t>Pros</a:t>
            </a:r>
          </a:p>
          <a:p>
            <a:pPr lvl="1"/>
            <a:r>
              <a:rPr lang="en-US" dirty="0"/>
              <a:t>Separates creation logic from client code, improving flexibility.</a:t>
            </a:r>
          </a:p>
          <a:p>
            <a:pPr lvl="1"/>
            <a:r>
              <a:rPr lang="en-US" dirty="0"/>
              <a:t>New types can be added easily.</a:t>
            </a:r>
          </a:p>
          <a:p>
            <a:pPr lvl="1"/>
            <a:r>
              <a:rPr lang="en-US" dirty="0"/>
              <a:t>Simplifies unit testing by allowing mock product creation.</a:t>
            </a:r>
          </a:p>
          <a:p>
            <a:pPr lvl="1"/>
            <a:r>
              <a:rPr lang="en-US" dirty="0"/>
              <a:t>Centralizes object creation logic across the application.</a:t>
            </a:r>
          </a:p>
          <a:p>
            <a:pPr lvl="1"/>
            <a:r>
              <a:rPr lang="en-US" dirty="0"/>
              <a:t>Hides concrete classes from clients, reducing dependency.</a:t>
            </a:r>
          </a:p>
        </p:txBody>
      </p:sp>
    </p:spTree>
    <p:extLst>
      <p:ext uri="{BB962C8B-B14F-4D97-AF65-F5344CB8AC3E}">
        <p14:creationId xmlns:p14="http://schemas.microsoft.com/office/powerpoint/2010/main" val="26033315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38A93E-CA36-2175-1B33-17D380F3F2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ED4E47-9C83-EC96-9E8B-053BFFF86866}"/>
              </a:ext>
            </a:extLst>
          </p:cNvPr>
          <p:cNvSpPr>
            <a:spLocks noGrp="1"/>
          </p:cNvSpPr>
          <p:nvPr>
            <p:ph type="title"/>
          </p:nvPr>
        </p:nvSpPr>
        <p:spPr/>
        <p:txBody>
          <a:bodyPr/>
          <a:lstStyle/>
          <a:p>
            <a:r>
              <a:rPr lang="en-US" dirty="0"/>
              <a:t>Factory Method</a:t>
            </a:r>
          </a:p>
        </p:txBody>
      </p:sp>
      <p:sp>
        <p:nvSpPr>
          <p:cNvPr id="3" name="Content Placeholder 2">
            <a:extLst>
              <a:ext uri="{FF2B5EF4-FFF2-40B4-BE49-F238E27FC236}">
                <a16:creationId xmlns:a16="http://schemas.microsoft.com/office/drawing/2014/main" id="{92364197-9137-3A24-A339-955D2DF3A09B}"/>
              </a:ext>
            </a:extLst>
          </p:cNvPr>
          <p:cNvSpPr>
            <a:spLocks noGrp="1"/>
          </p:cNvSpPr>
          <p:nvPr>
            <p:ph idx="1"/>
          </p:nvPr>
        </p:nvSpPr>
        <p:spPr/>
        <p:txBody>
          <a:bodyPr/>
          <a:lstStyle/>
          <a:p>
            <a:r>
              <a:rPr lang="en-US" dirty="0"/>
              <a:t>Cons</a:t>
            </a:r>
          </a:p>
          <a:p>
            <a:pPr lvl="1"/>
            <a:r>
              <a:rPr lang="en-US" dirty="0"/>
              <a:t>Adds more classes and interfaces, which can complicate maintenance.</a:t>
            </a:r>
          </a:p>
          <a:p>
            <a:pPr lvl="1"/>
            <a:r>
              <a:rPr lang="en-US" dirty="0"/>
              <a:t>Clients need knowledge of specific subclasses.</a:t>
            </a:r>
          </a:p>
          <a:p>
            <a:pPr lvl="1"/>
            <a:r>
              <a:rPr lang="en-US" dirty="0"/>
              <a:t>May lead to unnecessary complexity if applied too broadly.</a:t>
            </a:r>
          </a:p>
          <a:p>
            <a:pPr lvl="1"/>
            <a:r>
              <a:rPr lang="en-US" dirty="0"/>
              <a:t>Factory logic can be harder to test.</a:t>
            </a:r>
          </a:p>
        </p:txBody>
      </p:sp>
    </p:spTree>
    <p:extLst>
      <p:ext uri="{BB962C8B-B14F-4D97-AF65-F5344CB8AC3E}">
        <p14:creationId xmlns:p14="http://schemas.microsoft.com/office/powerpoint/2010/main" val="13464419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Abstract Factory</a:t>
            </a:r>
          </a:p>
        </p:txBody>
      </p:sp>
      <p:sp>
        <p:nvSpPr>
          <p:cNvPr id="5" name="TextBox 4">
            <a:extLst>
              <a:ext uri="{FF2B5EF4-FFF2-40B4-BE49-F238E27FC236}">
                <a16:creationId xmlns:a16="http://schemas.microsoft.com/office/drawing/2014/main" id="{B7B1DA5C-815E-A9B3-4E31-BDFC9EE00AAC}"/>
              </a:ext>
            </a:extLst>
          </p:cNvPr>
          <p:cNvSpPr txBox="1"/>
          <p:nvPr/>
        </p:nvSpPr>
        <p:spPr>
          <a:xfrm>
            <a:off x="4915949" y="6425967"/>
            <a:ext cx="2632644" cy="369332"/>
          </a:xfrm>
          <a:prstGeom prst="rect">
            <a:avLst/>
          </a:prstGeom>
          <a:noFill/>
        </p:spPr>
        <p:txBody>
          <a:bodyPr wrap="none" rtlCol="0">
            <a:spAutoFit/>
          </a:bodyPr>
          <a:lstStyle/>
          <a:p>
            <a:r>
              <a:rPr lang="en-US" dirty="0">
                <a:solidFill>
                  <a:schemeClr val="bg1"/>
                </a:solidFill>
              </a:rPr>
              <a:t>@https://refactoring.guru</a:t>
            </a:r>
          </a:p>
        </p:txBody>
      </p:sp>
      <p:pic>
        <p:nvPicPr>
          <p:cNvPr id="3076" name="Picture 4">
            <a:extLst>
              <a:ext uri="{FF2B5EF4-FFF2-40B4-BE49-F238E27FC236}">
                <a16:creationId xmlns:a16="http://schemas.microsoft.com/office/drawing/2014/main" id="{AC6D4A6E-FAA9-FA3C-5C8A-8FB712AD374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7196" y="1609732"/>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5758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E865-5CBE-DD2C-9001-A52C2CEFED31}"/>
              </a:ext>
            </a:extLst>
          </p:cNvPr>
          <p:cNvSpPr>
            <a:spLocks noGrp="1"/>
          </p:cNvSpPr>
          <p:nvPr>
            <p:ph type="title"/>
          </p:nvPr>
        </p:nvSpPr>
        <p:spPr/>
        <p:txBody>
          <a:bodyPr/>
          <a:lstStyle/>
          <a:p>
            <a:r>
              <a:rPr lang="en-US" dirty="0"/>
              <a:t>Abstract Factory</a:t>
            </a:r>
          </a:p>
        </p:txBody>
      </p:sp>
      <p:sp>
        <p:nvSpPr>
          <p:cNvPr id="3" name="Content Placeholder 2">
            <a:extLst>
              <a:ext uri="{FF2B5EF4-FFF2-40B4-BE49-F238E27FC236}">
                <a16:creationId xmlns:a16="http://schemas.microsoft.com/office/drawing/2014/main" id="{330AD627-D092-8389-D9EA-BA51326FD722}"/>
              </a:ext>
            </a:extLst>
          </p:cNvPr>
          <p:cNvSpPr>
            <a:spLocks noGrp="1"/>
          </p:cNvSpPr>
          <p:nvPr>
            <p:ph idx="1"/>
          </p:nvPr>
        </p:nvSpPr>
        <p:spPr/>
        <p:txBody>
          <a:bodyPr/>
          <a:lstStyle/>
          <a:p>
            <a:pPr marL="0" indent="0">
              <a:buNone/>
            </a:pPr>
            <a:r>
              <a:rPr lang="en-US" dirty="0"/>
              <a:t>Type: Creational Pattern</a:t>
            </a:r>
          </a:p>
          <a:p>
            <a:pPr marL="0" indent="0">
              <a:buNone/>
            </a:pPr>
            <a:endParaRPr lang="en-US" dirty="0"/>
          </a:p>
          <a:p>
            <a:pPr marL="0" indent="0">
              <a:buNone/>
            </a:pPr>
            <a:r>
              <a:rPr lang="en-US" dirty="0"/>
              <a:t>Intent: Provide an interface for creating families of related or dependent objects without specifying their concrete classes.</a:t>
            </a:r>
          </a:p>
        </p:txBody>
      </p:sp>
    </p:spTree>
    <p:extLst>
      <p:ext uri="{BB962C8B-B14F-4D97-AF65-F5344CB8AC3E}">
        <p14:creationId xmlns:p14="http://schemas.microsoft.com/office/powerpoint/2010/main" val="30986646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Abstract Factory</a:t>
            </a:r>
          </a:p>
        </p:txBody>
      </p:sp>
      <p:pic>
        <p:nvPicPr>
          <p:cNvPr id="1028" name="Picture 4">
            <a:extLst>
              <a:ext uri="{FF2B5EF4-FFF2-40B4-BE49-F238E27FC236}">
                <a16:creationId xmlns:a16="http://schemas.microsoft.com/office/drawing/2014/main" id="{593EF239-3C26-2984-BFED-43AE52C30A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18584" y="1842403"/>
            <a:ext cx="7554297" cy="367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44954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837D-6FEA-3D16-0844-0FFED7A3BF30}"/>
              </a:ext>
            </a:extLst>
          </p:cNvPr>
          <p:cNvSpPr>
            <a:spLocks noGrp="1"/>
          </p:cNvSpPr>
          <p:nvPr>
            <p:ph type="title"/>
          </p:nvPr>
        </p:nvSpPr>
        <p:spPr/>
        <p:txBody>
          <a:bodyPr/>
          <a:lstStyle/>
          <a:p>
            <a:r>
              <a:rPr lang="en-US" dirty="0"/>
              <a:t>Abstract Factory</a:t>
            </a:r>
          </a:p>
        </p:txBody>
      </p:sp>
      <p:sp>
        <p:nvSpPr>
          <p:cNvPr id="3" name="Content Placeholder 2">
            <a:extLst>
              <a:ext uri="{FF2B5EF4-FFF2-40B4-BE49-F238E27FC236}">
                <a16:creationId xmlns:a16="http://schemas.microsoft.com/office/drawing/2014/main" id="{12C0EAD4-BC7E-9ECC-4617-388532691BAE}"/>
              </a:ext>
            </a:extLst>
          </p:cNvPr>
          <p:cNvSpPr>
            <a:spLocks noGrp="1"/>
          </p:cNvSpPr>
          <p:nvPr>
            <p:ph idx="1"/>
          </p:nvPr>
        </p:nvSpPr>
        <p:spPr/>
        <p:txBody>
          <a:bodyPr/>
          <a:lstStyle/>
          <a:p>
            <a:r>
              <a:rPr lang="en-US" dirty="0"/>
              <a:t>Applications</a:t>
            </a:r>
          </a:p>
          <a:p>
            <a:pPr lvl="1"/>
            <a:r>
              <a:rPr lang="en-US" dirty="0"/>
              <a:t>Car Models</a:t>
            </a:r>
          </a:p>
          <a:p>
            <a:pPr lvl="1"/>
            <a:r>
              <a:rPr lang="en-US" dirty="0"/>
              <a:t>UI elements Factory</a:t>
            </a:r>
          </a:p>
          <a:p>
            <a:pPr lvl="1"/>
            <a:r>
              <a:rPr lang="en-US" dirty="0"/>
              <a:t>Furniture</a:t>
            </a:r>
          </a:p>
          <a:p>
            <a:endParaRPr lang="en-US" dirty="0"/>
          </a:p>
        </p:txBody>
      </p:sp>
    </p:spTree>
    <p:extLst>
      <p:ext uri="{BB962C8B-B14F-4D97-AF65-F5344CB8AC3E}">
        <p14:creationId xmlns:p14="http://schemas.microsoft.com/office/powerpoint/2010/main" val="1959529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4E320-1EF2-05B5-B4C2-10C84553BCB3}"/>
              </a:ext>
            </a:extLst>
          </p:cNvPr>
          <p:cNvSpPr>
            <a:spLocks noGrp="1"/>
          </p:cNvSpPr>
          <p:nvPr>
            <p:ph type="title"/>
          </p:nvPr>
        </p:nvSpPr>
        <p:spPr/>
        <p:txBody>
          <a:bodyPr/>
          <a:lstStyle/>
          <a:p>
            <a:r>
              <a:rPr lang="en-US" dirty="0"/>
              <a:t>Block 1</a:t>
            </a:r>
          </a:p>
        </p:txBody>
      </p:sp>
      <p:sp>
        <p:nvSpPr>
          <p:cNvPr id="3" name="Content Placeholder 2">
            <a:extLst>
              <a:ext uri="{FF2B5EF4-FFF2-40B4-BE49-F238E27FC236}">
                <a16:creationId xmlns:a16="http://schemas.microsoft.com/office/drawing/2014/main" id="{9E511510-DC27-52D8-4A14-ABB05631DF2E}"/>
              </a:ext>
            </a:extLst>
          </p:cNvPr>
          <p:cNvSpPr>
            <a:spLocks noGrp="1"/>
          </p:cNvSpPr>
          <p:nvPr>
            <p:ph idx="1"/>
          </p:nvPr>
        </p:nvSpPr>
        <p:spPr/>
        <p:txBody>
          <a:bodyPr/>
          <a:lstStyle/>
          <a:p>
            <a:r>
              <a:rPr lang="en-US" dirty="0"/>
              <a:t>Iterator</a:t>
            </a:r>
          </a:p>
          <a:p>
            <a:r>
              <a:rPr lang="en-US" dirty="0"/>
              <a:t>Observer</a:t>
            </a:r>
          </a:p>
          <a:p>
            <a:r>
              <a:rPr lang="en-US" dirty="0"/>
              <a:t>Singleton</a:t>
            </a:r>
          </a:p>
          <a:p>
            <a:r>
              <a:rPr lang="en-US" dirty="0"/>
              <a:t>Visitor</a:t>
            </a:r>
          </a:p>
          <a:p>
            <a:endParaRPr lang="en-US" dirty="0"/>
          </a:p>
          <a:p>
            <a:r>
              <a:rPr lang="en-US" dirty="0"/>
              <a:t>Exercise 1</a:t>
            </a:r>
          </a:p>
        </p:txBody>
      </p:sp>
    </p:spTree>
    <p:extLst>
      <p:ext uri="{BB962C8B-B14F-4D97-AF65-F5344CB8AC3E}">
        <p14:creationId xmlns:p14="http://schemas.microsoft.com/office/powerpoint/2010/main" val="18233417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212732-B647-83AB-6999-187B0FDB55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E5A60D-EAD3-0CF7-BBA6-ED3E9E717873}"/>
              </a:ext>
            </a:extLst>
          </p:cNvPr>
          <p:cNvSpPr>
            <a:spLocks noGrp="1"/>
          </p:cNvSpPr>
          <p:nvPr>
            <p:ph type="title"/>
          </p:nvPr>
        </p:nvSpPr>
        <p:spPr/>
        <p:txBody>
          <a:bodyPr/>
          <a:lstStyle/>
          <a:p>
            <a:r>
              <a:rPr lang="en-US" dirty="0"/>
              <a:t>Abstract Factory</a:t>
            </a:r>
          </a:p>
        </p:txBody>
      </p:sp>
      <p:sp>
        <p:nvSpPr>
          <p:cNvPr id="3" name="Content Placeholder 2">
            <a:extLst>
              <a:ext uri="{FF2B5EF4-FFF2-40B4-BE49-F238E27FC236}">
                <a16:creationId xmlns:a16="http://schemas.microsoft.com/office/drawing/2014/main" id="{8132532E-BDF3-EB4A-871F-66241CDC4B4F}"/>
              </a:ext>
            </a:extLst>
          </p:cNvPr>
          <p:cNvSpPr>
            <a:spLocks noGrp="1"/>
          </p:cNvSpPr>
          <p:nvPr>
            <p:ph idx="1"/>
          </p:nvPr>
        </p:nvSpPr>
        <p:spPr>
          <a:xfrm>
            <a:off x="838200" y="1690688"/>
            <a:ext cx="10515600" cy="4486275"/>
          </a:xfrm>
        </p:spPr>
        <p:txBody>
          <a:bodyPr>
            <a:normAutofit lnSpcReduction="10000"/>
          </a:bodyPr>
          <a:lstStyle/>
          <a:p>
            <a:r>
              <a:rPr lang="en-US" dirty="0"/>
              <a:t>Pros</a:t>
            </a:r>
          </a:p>
          <a:p>
            <a:pPr lvl="1"/>
            <a:r>
              <a:rPr lang="en-US" dirty="0"/>
              <a:t>You can be sure that the objects you’re getting from a factory are compatible with each other.</a:t>
            </a:r>
          </a:p>
          <a:p>
            <a:pPr lvl="1"/>
            <a:r>
              <a:rPr lang="en-US" dirty="0"/>
              <a:t>You avoid tight coupling between concrete objects and client code.</a:t>
            </a:r>
          </a:p>
          <a:p>
            <a:pPr lvl="1"/>
            <a:r>
              <a:rPr lang="en-US" dirty="0"/>
              <a:t>Single Responsibility Principle. </a:t>
            </a:r>
          </a:p>
          <a:p>
            <a:pPr lvl="2"/>
            <a:r>
              <a:rPr lang="en-US" dirty="0"/>
              <a:t>You can extract the object creation code into one place, making the code easier to support.</a:t>
            </a:r>
          </a:p>
          <a:p>
            <a:pPr lvl="1"/>
            <a:r>
              <a:rPr lang="en-US" dirty="0"/>
              <a:t>Open/Closed Principle. </a:t>
            </a:r>
          </a:p>
          <a:p>
            <a:pPr lvl="2"/>
            <a:r>
              <a:rPr lang="en-US" dirty="0"/>
              <a:t>You can introduce new variants of objects without breaking existing client code.</a:t>
            </a:r>
          </a:p>
          <a:p>
            <a:pPr lvl="2"/>
            <a:endParaRPr lang="en-US" dirty="0"/>
          </a:p>
          <a:p>
            <a:r>
              <a:rPr lang="en-US" dirty="0"/>
              <a:t>Cons</a:t>
            </a:r>
          </a:p>
          <a:p>
            <a:pPr lvl="1"/>
            <a:r>
              <a:rPr lang="en-US" dirty="0"/>
              <a:t>The code may become more complicated than it should be, since a lot of new interfaces and classes are introduced along with the pattern.</a:t>
            </a:r>
          </a:p>
          <a:p>
            <a:pPr lvl="1"/>
            <a:endParaRPr lang="en-US" dirty="0"/>
          </a:p>
        </p:txBody>
      </p:sp>
    </p:spTree>
    <p:extLst>
      <p:ext uri="{BB962C8B-B14F-4D97-AF65-F5344CB8AC3E}">
        <p14:creationId xmlns:p14="http://schemas.microsoft.com/office/powerpoint/2010/main" val="30489381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Composite</a:t>
            </a:r>
          </a:p>
        </p:txBody>
      </p:sp>
      <p:sp>
        <p:nvSpPr>
          <p:cNvPr id="5" name="TextBox 4">
            <a:extLst>
              <a:ext uri="{FF2B5EF4-FFF2-40B4-BE49-F238E27FC236}">
                <a16:creationId xmlns:a16="http://schemas.microsoft.com/office/drawing/2014/main" id="{B7B1DA5C-815E-A9B3-4E31-BDFC9EE00AAC}"/>
              </a:ext>
            </a:extLst>
          </p:cNvPr>
          <p:cNvSpPr txBox="1"/>
          <p:nvPr/>
        </p:nvSpPr>
        <p:spPr>
          <a:xfrm>
            <a:off x="4915949" y="6425967"/>
            <a:ext cx="2632644" cy="369332"/>
          </a:xfrm>
          <a:prstGeom prst="rect">
            <a:avLst/>
          </a:prstGeom>
          <a:noFill/>
        </p:spPr>
        <p:txBody>
          <a:bodyPr wrap="none" rtlCol="0">
            <a:spAutoFit/>
          </a:bodyPr>
          <a:lstStyle/>
          <a:p>
            <a:r>
              <a:rPr lang="en-US" dirty="0">
                <a:solidFill>
                  <a:schemeClr val="bg1"/>
                </a:solidFill>
              </a:rPr>
              <a:t>@https://refactoring.guru</a:t>
            </a:r>
          </a:p>
        </p:txBody>
      </p:sp>
      <p:pic>
        <p:nvPicPr>
          <p:cNvPr id="9218" name="Picture 2">
            <a:extLst>
              <a:ext uri="{FF2B5EF4-FFF2-40B4-BE49-F238E27FC236}">
                <a16:creationId xmlns:a16="http://schemas.microsoft.com/office/drawing/2014/main" id="{26702C5B-2A8E-869C-5DCF-2585BB6515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524000"/>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29627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E865-5CBE-DD2C-9001-A52C2CEFED31}"/>
              </a:ext>
            </a:extLst>
          </p:cNvPr>
          <p:cNvSpPr>
            <a:spLocks noGrp="1"/>
          </p:cNvSpPr>
          <p:nvPr>
            <p:ph type="title"/>
          </p:nvPr>
        </p:nvSpPr>
        <p:spPr/>
        <p:txBody>
          <a:bodyPr/>
          <a:lstStyle/>
          <a:p>
            <a:r>
              <a:rPr lang="en-US" dirty="0"/>
              <a:t>Composite</a:t>
            </a:r>
          </a:p>
        </p:txBody>
      </p:sp>
      <p:sp>
        <p:nvSpPr>
          <p:cNvPr id="3" name="Content Placeholder 2">
            <a:extLst>
              <a:ext uri="{FF2B5EF4-FFF2-40B4-BE49-F238E27FC236}">
                <a16:creationId xmlns:a16="http://schemas.microsoft.com/office/drawing/2014/main" id="{330AD627-D092-8389-D9EA-BA51326FD722}"/>
              </a:ext>
            </a:extLst>
          </p:cNvPr>
          <p:cNvSpPr>
            <a:spLocks noGrp="1"/>
          </p:cNvSpPr>
          <p:nvPr>
            <p:ph idx="1"/>
          </p:nvPr>
        </p:nvSpPr>
        <p:spPr/>
        <p:txBody>
          <a:bodyPr/>
          <a:lstStyle/>
          <a:p>
            <a:pPr marL="0" indent="0">
              <a:buNone/>
            </a:pPr>
            <a:r>
              <a:rPr lang="en-US" dirty="0"/>
              <a:t>Type: Structural Pattern</a:t>
            </a:r>
          </a:p>
          <a:p>
            <a:pPr marL="0" indent="0">
              <a:buNone/>
            </a:pPr>
            <a:endParaRPr lang="en-US" dirty="0"/>
          </a:p>
          <a:p>
            <a:pPr marL="0" indent="0">
              <a:buNone/>
            </a:pPr>
            <a:r>
              <a:rPr lang="en-US" dirty="0"/>
              <a:t>Intent: Compose objects into tree structures to represent part-whole hierarchies. Composite lets clients treat individual objects and composition of objects uniformly.</a:t>
            </a:r>
          </a:p>
        </p:txBody>
      </p:sp>
    </p:spTree>
    <p:extLst>
      <p:ext uri="{BB962C8B-B14F-4D97-AF65-F5344CB8AC3E}">
        <p14:creationId xmlns:p14="http://schemas.microsoft.com/office/powerpoint/2010/main" val="8447201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Composite</a:t>
            </a:r>
          </a:p>
        </p:txBody>
      </p:sp>
      <p:pic>
        <p:nvPicPr>
          <p:cNvPr id="3074" name="Picture 2">
            <a:extLst>
              <a:ext uri="{FF2B5EF4-FFF2-40B4-BE49-F238E27FC236}">
                <a16:creationId xmlns:a16="http://schemas.microsoft.com/office/drawing/2014/main" id="{FE7F7779-C21D-D943-467B-C95AD8B57F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5380" y="2007022"/>
            <a:ext cx="4276725"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2026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837D-6FEA-3D16-0844-0FFED7A3BF30}"/>
              </a:ext>
            </a:extLst>
          </p:cNvPr>
          <p:cNvSpPr>
            <a:spLocks noGrp="1"/>
          </p:cNvSpPr>
          <p:nvPr>
            <p:ph type="title"/>
          </p:nvPr>
        </p:nvSpPr>
        <p:spPr/>
        <p:txBody>
          <a:bodyPr/>
          <a:lstStyle/>
          <a:p>
            <a:r>
              <a:rPr lang="en-US" dirty="0"/>
              <a:t>Composite</a:t>
            </a:r>
          </a:p>
        </p:txBody>
      </p:sp>
      <p:sp>
        <p:nvSpPr>
          <p:cNvPr id="3" name="Content Placeholder 2">
            <a:extLst>
              <a:ext uri="{FF2B5EF4-FFF2-40B4-BE49-F238E27FC236}">
                <a16:creationId xmlns:a16="http://schemas.microsoft.com/office/drawing/2014/main" id="{12C0EAD4-BC7E-9ECC-4617-388532691BAE}"/>
              </a:ext>
            </a:extLst>
          </p:cNvPr>
          <p:cNvSpPr>
            <a:spLocks noGrp="1"/>
          </p:cNvSpPr>
          <p:nvPr>
            <p:ph idx="1"/>
          </p:nvPr>
        </p:nvSpPr>
        <p:spPr/>
        <p:txBody>
          <a:bodyPr/>
          <a:lstStyle/>
          <a:p>
            <a:r>
              <a:rPr lang="en-US" dirty="0"/>
              <a:t>Applications</a:t>
            </a:r>
          </a:p>
          <a:p>
            <a:pPr lvl="1"/>
            <a:r>
              <a:rPr lang="en-US" dirty="0"/>
              <a:t>UI –elements (Control class in GDI+)</a:t>
            </a:r>
          </a:p>
          <a:p>
            <a:pPr lvl="1"/>
            <a:r>
              <a:rPr lang="en-US" dirty="0"/>
              <a:t>Bill of Materials</a:t>
            </a:r>
          </a:p>
          <a:p>
            <a:pPr lvl="1"/>
            <a:r>
              <a:rPr lang="en-US" dirty="0"/>
              <a:t>Order systems</a:t>
            </a:r>
          </a:p>
        </p:txBody>
      </p:sp>
    </p:spTree>
    <p:extLst>
      <p:ext uri="{BB962C8B-B14F-4D97-AF65-F5344CB8AC3E}">
        <p14:creationId xmlns:p14="http://schemas.microsoft.com/office/powerpoint/2010/main" val="29448181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64FED-DFCE-07FF-078D-190B1D6E1A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122C80-B661-5108-CE6F-6108B0E07900}"/>
              </a:ext>
            </a:extLst>
          </p:cNvPr>
          <p:cNvSpPr>
            <a:spLocks noGrp="1"/>
          </p:cNvSpPr>
          <p:nvPr>
            <p:ph type="title"/>
          </p:nvPr>
        </p:nvSpPr>
        <p:spPr/>
        <p:txBody>
          <a:bodyPr/>
          <a:lstStyle/>
          <a:p>
            <a:r>
              <a:rPr lang="en-US" dirty="0"/>
              <a:t>Composite</a:t>
            </a:r>
          </a:p>
        </p:txBody>
      </p:sp>
      <p:sp>
        <p:nvSpPr>
          <p:cNvPr id="3" name="Content Placeholder 2">
            <a:extLst>
              <a:ext uri="{FF2B5EF4-FFF2-40B4-BE49-F238E27FC236}">
                <a16:creationId xmlns:a16="http://schemas.microsoft.com/office/drawing/2014/main" id="{BB600ACE-A4D2-3AB8-ADE0-F831A09E8A4A}"/>
              </a:ext>
            </a:extLst>
          </p:cNvPr>
          <p:cNvSpPr>
            <a:spLocks noGrp="1"/>
          </p:cNvSpPr>
          <p:nvPr>
            <p:ph idx="1"/>
          </p:nvPr>
        </p:nvSpPr>
        <p:spPr/>
        <p:txBody>
          <a:bodyPr/>
          <a:lstStyle/>
          <a:p>
            <a:r>
              <a:rPr lang="en-US" dirty="0"/>
              <a:t>Pros</a:t>
            </a:r>
          </a:p>
          <a:p>
            <a:pPr lvl="1"/>
            <a:r>
              <a:rPr lang="en-US" dirty="0"/>
              <a:t>You can work with complex tree structures more conveniently: use polymorphism and recursion to your advantage.</a:t>
            </a:r>
          </a:p>
          <a:p>
            <a:pPr lvl="1"/>
            <a:r>
              <a:rPr lang="en-US" dirty="0"/>
              <a:t>Open/Closed Principle. </a:t>
            </a:r>
          </a:p>
          <a:p>
            <a:pPr lvl="2"/>
            <a:r>
              <a:rPr lang="en-US" dirty="0"/>
              <a:t>You can introduce new element types into the app without breaking the existing code, which now works with the object tree.</a:t>
            </a:r>
          </a:p>
          <a:p>
            <a:pPr lvl="2"/>
            <a:endParaRPr lang="en-US" dirty="0"/>
          </a:p>
          <a:p>
            <a:r>
              <a:rPr lang="en-US" dirty="0"/>
              <a:t>Cons</a:t>
            </a:r>
          </a:p>
          <a:p>
            <a:pPr lvl="1"/>
            <a:r>
              <a:rPr lang="en-US" dirty="0"/>
              <a:t>It might be difficult to provide a common interface for classes whose functionality differs too much.</a:t>
            </a:r>
          </a:p>
        </p:txBody>
      </p:sp>
    </p:spTree>
    <p:extLst>
      <p:ext uri="{BB962C8B-B14F-4D97-AF65-F5344CB8AC3E}">
        <p14:creationId xmlns:p14="http://schemas.microsoft.com/office/powerpoint/2010/main" val="36999030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D1ED7-4F54-476A-7C33-A449EFB38ADE}"/>
              </a:ext>
            </a:extLst>
          </p:cNvPr>
          <p:cNvSpPr>
            <a:spLocks noGrp="1"/>
          </p:cNvSpPr>
          <p:nvPr>
            <p:ph type="title"/>
          </p:nvPr>
        </p:nvSpPr>
        <p:spPr/>
        <p:txBody>
          <a:bodyPr/>
          <a:lstStyle/>
          <a:p>
            <a:r>
              <a:rPr lang="en-US" dirty="0"/>
              <a:t>Exercise 3</a:t>
            </a:r>
          </a:p>
        </p:txBody>
      </p:sp>
      <p:sp>
        <p:nvSpPr>
          <p:cNvPr id="3" name="Content Placeholder 2">
            <a:extLst>
              <a:ext uri="{FF2B5EF4-FFF2-40B4-BE49-F238E27FC236}">
                <a16:creationId xmlns:a16="http://schemas.microsoft.com/office/drawing/2014/main" id="{AC32606D-9116-9D8F-7CDB-27DA5943050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871319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4DD61-7013-0E98-769D-BE35089FDB15}"/>
              </a:ext>
            </a:extLst>
          </p:cNvPr>
          <p:cNvSpPr>
            <a:spLocks noGrp="1"/>
          </p:cNvSpPr>
          <p:nvPr>
            <p:ph type="title"/>
          </p:nvPr>
        </p:nvSpPr>
        <p:spPr/>
        <p:txBody>
          <a:bodyPr/>
          <a:lstStyle/>
          <a:p>
            <a:r>
              <a:rPr lang="en-US" dirty="0"/>
              <a:t>Block 4</a:t>
            </a:r>
          </a:p>
        </p:txBody>
      </p:sp>
      <p:sp>
        <p:nvSpPr>
          <p:cNvPr id="3" name="Content Placeholder 2">
            <a:extLst>
              <a:ext uri="{FF2B5EF4-FFF2-40B4-BE49-F238E27FC236}">
                <a16:creationId xmlns:a16="http://schemas.microsoft.com/office/drawing/2014/main" id="{3767BE69-9F81-1F90-BB02-43AB7A80EF3F}"/>
              </a:ext>
            </a:extLst>
          </p:cNvPr>
          <p:cNvSpPr>
            <a:spLocks noGrp="1"/>
          </p:cNvSpPr>
          <p:nvPr>
            <p:ph idx="1"/>
          </p:nvPr>
        </p:nvSpPr>
        <p:spPr/>
        <p:txBody>
          <a:bodyPr/>
          <a:lstStyle/>
          <a:p>
            <a:r>
              <a:rPr lang="en-US" dirty="0"/>
              <a:t>Bridge</a:t>
            </a:r>
          </a:p>
          <a:p>
            <a:r>
              <a:rPr lang="en-US" dirty="0"/>
              <a:t>Decorator</a:t>
            </a:r>
          </a:p>
          <a:p>
            <a:r>
              <a:rPr lang="en-US" dirty="0"/>
              <a:t>Adapter</a:t>
            </a:r>
          </a:p>
          <a:p>
            <a:endParaRPr lang="en-US" dirty="0"/>
          </a:p>
          <a:p>
            <a:r>
              <a:rPr lang="en-US" dirty="0"/>
              <a:t>Exercise 4</a:t>
            </a:r>
          </a:p>
          <a:p>
            <a:r>
              <a:rPr lang="en-US" dirty="0"/>
              <a:t>Exercise 5</a:t>
            </a:r>
          </a:p>
        </p:txBody>
      </p:sp>
    </p:spTree>
    <p:extLst>
      <p:ext uri="{BB962C8B-B14F-4D97-AF65-F5344CB8AC3E}">
        <p14:creationId xmlns:p14="http://schemas.microsoft.com/office/powerpoint/2010/main" val="3484729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Bridge</a:t>
            </a:r>
          </a:p>
        </p:txBody>
      </p:sp>
      <p:sp>
        <p:nvSpPr>
          <p:cNvPr id="5" name="TextBox 4">
            <a:extLst>
              <a:ext uri="{FF2B5EF4-FFF2-40B4-BE49-F238E27FC236}">
                <a16:creationId xmlns:a16="http://schemas.microsoft.com/office/drawing/2014/main" id="{B7B1DA5C-815E-A9B3-4E31-BDFC9EE00AAC}"/>
              </a:ext>
            </a:extLst>
          </p:cNvPr>
          <p:cNvSpPr txBox="1"/>
          <p:nvPr/>
        </p:nvSpPr>
        <p:spPr>
          <a:xfrm>
            <a:off x="4915949" y="6425967"/>
            <a:ext cx="2632644" cy="369332"/>
          </a:xfrm>
          <a:prstGeom prst="rect">
            <a:avLst/>
          </a:prstGeom>
          <a:noFill/>
        </p:spPr>
        <p:txBody>
          <a:bodyPr wrap="none" rtlCol="0">
            <a:spAutoFit/>
          </a:bodyPr>
          <a:lstStyle/>
          <a:p>
            <a:r>
              <a:rPr lang="en-US" dirty="0">
                <a:solidFill>
                  <a:schemeClr val="bg1"/>
                </a:solidFill>
              </a:rPr>
              <a:t>@https://refactoring.guru</a:t>
            </a:r>
          </a:p>
        </p:txBody>
      </p:sp>
      <p:pic>
        <p:nvPicPr>
          <p:cNvPr id="8194" name="Picture 2">
            <a:extLst>
              <a:ext uri="{FF2B5EF4-FFF2-40B4-BE49-F238E27FC236}">
                <a16:creationId xmlns:a16="http://schemas.microsoft.com/office/drawing/2014/main" id="{2C0495BB-7991-5393-DC0F-E00CB24F3AE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8198" y="1690688"/>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09372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E865-5CBE-DD2C-9001-A52C2CEFED31}"/>
              </a:ext>
            </a:extLst>
          </p:cNvPr>
          <p:cNvSpPr>
            <a:spLocks noGrp="1"/>
          </p:cNvSpPr>
          <p:nvPr>
            <p:ph type="title"/>
          </p:nvPr>
        </p:nvSpPr>
        <p:spPr/>
        <p:txBody>
          <a:bodyPr/>
          <a:lstStyle/>
          <a:p>
            <a:r>
              <a:rPr lang="en-US" dirty="0"/>
              <a:t>Bridge</a:t>
            </a:r>
          </a:p>
        </p:txBody>
      </p:sp>
      <p:sp>
        <p:nvSpPr>
          <p:cNvPr id="3" name="Content Placeholder 2">
            <a:extLst>
              <a:ext uri="{FF2B5EF4-FFF2-40B4-BE49-F238E27FC236}">
                <a16:creationId xmlns:a16="http://schemas.microsoft.com/office/drawing/2014/main" id="{330AD627-D092-8389-D9EA-BA51326FD722}"/>
              </a:ext>
            </a:extLst>
          </p:cNvPr>
          <p:cNvSpPr>
            <a:spLocks noGrp="1"/>
          </p:cNvSpPr>
          <p:nvPr>
            <p:ph idx="1"/>
          </p:nvPr>
        </p:nvSpPr>
        <p:spPr/>
        <p:txBody>
          <a:bodyPr/>
          <a:lstStyle/>
          <a:p>
            <a:pPr marL="0" indent="0">
              <a:buNone/>
            </a:pPr>
            <a:r>
              <a:rPr lang="en-US" dirty="0"/>
              <a:t>Type: Structural Pattern</a:t>
            </a:r>
          </a:p>
          <a:p>
            <a:pPr marL="0" indent="0">
              <a:buNone/>
            </a:pPr>
            <a:endParaRPr lang="en-US" dirty="0"/>
          </a:p>
          <a:p>
            <a:pPr marL="0" indent="0">
              <a:buNone/>
            </a:pPr>
            <a:r>
              <a:rPr lang="en-US" dirty="0"/>
              <a:t>Intent: Decouple an abstraction from its implementation so that the two can vary independently.</a:t>
            </a:r>
          </a:p>
        </p:txBody>
      </p:sp>
    </p:spTree>
    <p:extLst>
      <p:ext uri="{BB962C8B-B14F-4D97-AF65-F5344CB8AC3E}">
        <p14:creationId xmlns:p14="http://schemas.microsoft.com/office/powerpoint/2010/main" val="2773384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Iterator</a:t>
            </a:r>
          </a:p>
        </p:txBody>
      </p:sp>
      <p:sp>
        <p:nvSpPr>
          <p:cNvPr id="5" name="TextBox 4">
            <a:extLst>
              <a:ext uri="{FF2B5EF4-FFF2-40B4-BE49-F238E27FC236}">
                <a16:creationId xmlns:a16="http://schemas.microsoft.com/office/drawing/2014/main" id="{B7B1DA5C-815E-A9B3-4E31-BDFC9EE00AAC}"/>
              </a:ext>
            </a:extLst>
          </p:cNvPr>
          <p:cNvSpPr txBox="1"/>
          <p:nvPr/>
        </p:nvSpPr>
        <p:spPr>
          <a:xfrm>
            <a:off x="4915949" y="6425967"/>
            <a:ext cx="2632644" cy="369332"/>
          </a:xfrm>
          <a:prstGeom prst="rect">
            <a:avLst/>
          </a:prstGeom>
          <a:noFill/>
        </p:spPr>
        <p:txBody>
          <a:bodyPr wrap="none" rtlCol="0">
            <a:spAutoFit/>
          </a:bodyPr>
          <a:lstStyle/>
          <a:p>
            <a:r>
              <a:rPr lang="en-US" dirty="0">
                <a:solidFill>
                  <a:schemeClr val="bg1"/>
                </a:solidFill>
              </a:rPr>
              <a:t>@https://refactoring.guru</a:t>
            </a:r>
          </a:p>
        </p:txBody>
      </p:sp>
      <p:pic>
        <p:nvPicPr>
          <p:cNvPr id="18434" name="Picture 2">
            <a:extLst>
              <a:ext uri="{FF2B5EF4-FFF2-40B4-BE49-F238E27FC236}">
                <a16:creationId xmlns:a16="http://schemas.microsoft.com/office/drawing/2014/main" id="{462D4372-CED1-266B-3D4F-9C2038F25E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4642" y="1690688"/>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19582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Bridge</a:t>
            </a:r>
          </a:p>
        </p:txBody>
      </p:sp>
      <p:pic>
        <p:nvPicPr>
          <p:cNvPr id="2050" name="Picture 2">
            <a:extLst>
              <a:ext uri="{FF2B5EF4-FFF2-40B4-BE49-F238E27FC236}">
                <a16:creationId xmlns:a16="http://schemas.microsoft.com/office/drawing/2014/main" id="{5B96478A-4C90-4D2A-9312-D07B6B303E7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2028" y="1690688"/>
            <a:ext cx="5688889" cy="3720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43230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837D-6FEA-3D16-0844-0FFED7A3BF30}"/>
              </a:ext>
            </a:extLst>
          </p:cNvPr>
          <p:cNvSpPr>
            <a:spLocks noGrp="1"/>
          </p:cNvSpPr>
          <p:nvPr>
            <p:ph type="title"/>
          </p:nvPr>
        </p:nvSpPr>
        <p:spPr/>
        <p:txBody>
          <a:bodyPr/>
          <a:lstStyle/>
          <a:p>
            <a:r>
              <a:rPr lang="en-US" dirty="0"/>
              <a:t>Bridge</a:t>
            </a:r>
          </a:p>
        </p:txBody>
      </p:sp>
      <p:sp>
        <p:nvSpPr>
          <p:cNvPr id="3" name="Content Placeholder 2">
            <a:extLst>
              <a:ext uri="{FF2B5EF4-FFF2-40B4-BE49-F238E27FC236}">
                <a16:creationId xmlns:a16="http://schemas.microsoft.com/office/drawing/2014/main" id="{12C0EAD4-BC7E-9ECC-4617-388532691BAE}"/>
              </a:ext>
            </a:extLst>
          </p:cNvPr>
          <p:cNvSpPr>
            <a:spLocks noGrp="1"/>
          </p:cNvSpPr>
          <p:nvPr>
            <p:ph idx="1"/>
          </p:nvPr>
        </p:nvSpPr>
        <p:spPr/>
        <p:txBody>
          <a:bodyPr/>
          <a:lstStyle/>
          <a:p>
            <a:r>
              <a:rPr lang="en-US" dirty="0"/>
              <a:t>Applications</a:t>
            </a:r>
          </a:p>
          <a:p>
            <a:pPr lvl="1"/>
            <a:r>
              <a:rPr lang="en-US" dirty="0"/>
              <a:t>Streams and </a:t>
            </a:r>
            <a:r>
              <a:rPr lang="en-US" dirty="0" err="1"/>
              <a:t>StreamReaders</a:t>
            </a:r>
            <a:r>
              <a:rPr lang="en-US" dirty="0"/>
              <a:t>/Writers.</a:t>
            </a:r>
          </a:p>
          <a:p>
            <a:pPr lvl="1"/>
            <a:r>
              <a:rPr lang="en-US" dirty="0"/>
              <a:t>Renting types and Renting objects (boats, houses)</a:t>
            </a:r>
          </a:p>
          <a:p>
            <a:pPr lvl="1"/>
            <a:r>
              <a:rPr lang="en-US" dirty="0"/>
              <a:t>UI Elements and Window Types (Windows, Motif, </a:t>
            </a:r>
            <a:r>
              <a:rPr lang="en-US" dirty="0" err="1"/>
              <a:t>XWindow</a:t>
            </a:r>
            <a:r>
              <a:rPr lang="en-US" dirty="0"/>
              <a:t>)</a:t>
            </a:r>
          </a:p>
          <a:p>
            <a:pPr lvl="1"/>
            <a:r>
              <a:rPr lang="en-US" dirty="0"/>
              <a:t>Devices and Remote Controls</a:t>
            </a:r>
          </a:p>
        </p:txBody>
      </p:sp>
    </p:spTree>
    <p:extLst>
      <p:ext uri="{BB962C8B-B14F-4D97-AF65-F5344CB8AC3E}">
        <p14:creationId xmlns:p14="http://schemas.microsoft.com/office/powerpoint/2010/main" val="31251801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EB773-D858-1025-107E-C0097DD4FD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24A7BC-75A4-5FE8-C3D8-527DD4EFB47B}"/>
              </a:ext>
            </a:extLst>
          </p:cNvPr>
          <p:cNvSpPr>
            <a:spLocks noGrp="1"/>
          </p:cNvSpPr>
          <p:nvPr>
            <p:ph type="title"/>
          </p:nvPr>
        </p:nvSpPr>
        <p:spPr/>
        <p:txBody>
          <a:bodyPr/>
          <a:lstStyle/>
          <a:p>
            <a:r>
              <a:rPr lang="en-US" dirty="0"/>
              <a:t>Bridge</a:t>
            </a:r>
          </a:p>
        </p:txBody>
      </p:sp>
      <p:sp>
        <p:nvSpPr>
          <p:cNvPr id="3" name="Content Placeholder 2">
            <a:extLst>
              <a:ext uri="{FF2B5EF4-FFF2-40B4-BE49-F238E27FC236}">
                <a16:creationId xmlns:a16="http://schemas.microsoft.com/office/drawing/2014/main" id="{212311B3-83D5-6FB7-7705-555E1D8D7313}"/>
              </a:ext>
            </a:extLst>
          </p:cNvPr>
          <p:cNvSpPr>
            <a:spLocks noGrp="1"/>
          </p:cNvSpPr>
          <p:nvPr>
            <p:ph idx="1"/>
          </p:nvPr>
        </p:nvSpPr>
        <p:spPr/>
        <p:txBody>
          <a:bodyPr>
            <a:normAutofit lnSpcReduction="10000"/>
          </a:bodyPr>
          <a:lstStyle/>
          <a:p>
            <a:r>
              <a:rPr lang="en-US" dirty="0"/>
              <a:t>Pros</a:t>
            </a:r>
          </a:p>
          <a:p>
            <a:pPr lvl="1"/>
            <a:r>
              <a:rPr lang="en-US" dirty="0"/>
              <a:t>You can create platform-independent classes and apps.</a:t>
            </a:r>
          </a:p>
          <a:p>
            <a:pPr lvl="1"/>
            <a:r>
              <a:rPr lang="en-US" dirty="0"/>
              <a:t>The client code works with high-level abstractions. It isn’t exposed to the platform details.</a:t>
            </a:r>
          </a:p>
          <a:p>
            <a:pPr lvl="1"/>
            <a:r>
              <a:rPr lang="en-US" dirty="0"/>
              <a:t>Open/Closed Principle. </a:t>
            </a:r>
          </a:p>
          <a:p>
            <a:pPr lvl="2"/>
            <a:r>
              <a:rPr lang="en-US" dirty="0"/>
              <a:t>You can introduce new abstractions and implementations independently from each other.</a:t>
            </a:r>
          </a:p>
          <a:p>
            <a:pPr lvl="1"/>
            <a:r>
              <a:rPr lang="en-US" dirty="0"/>
              <a:t>Single Responsibility Principle. </a:t>
            </a:r>
          </a:p>
          <a:p>
            <a:pPr lvl="2"/>
            <a:r>
              <a:rPr lang="en-US" dirty="0"/>
              <a:t>You can focus on high-level logic in the abstraction and on platform details in the implementation.</a:t>
            </a:r>
          </a:p>
          <a:p>
            <a:r>
              <a:rPr lang="en-US" dirty="0"/>
              <a:t>Cons</a:t>
            </a:r>
          </a:p>
          <a:p>
            <a:pPr lvl="1"/>
            <a:r>
              <a:rPr lang="en-US" dirty="0"/>
              <a:t>Might be more complicated</a:t>
            </a:r>
          </a:p>
        </p:txBody>
      </p:sp>
    </p:spTree>
    <p:extLst>
      <p:ext uri="{BB962C8B-B14F-4D97-AF65-F5344CB8AC3E}">
        <p14:creationId xmlns:p14="http://schemas.microsoft.com/office/powerpoint/2010/main" val="104797691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Decorator</a:t>
            </a:r>
          </a:p>
        </p:txBody>
      </p:sp>
      <p:sp>
        <p:nvSpPr>
          <p:cNvPr id="5" name="TextBox 4">
            <a:extLst>
              <a:ext uri="{FF2B5EF4-FFF2-40B4-BE49-F238E27FC236}">
                <a16:creationId xmlns:a16="http://schemas.microsoft.com/office/drawing/2014/main" id="{B7B1DA5C-815E-A9B3-4E31-BDFC9EE00AAC}"/>
              </a:ext>
            </a:extLst>
          </p:cNvPr>
          <p:cNvSpPr txBox="1"/>
          <p:nvPr/>
        </p:nvSpPr>
        <p:spPr>
          <a:xfrm>
            <a:off x="4915949" y="6425967"/>
            <a:ext cx="2632644" cy="369332"/>
          </a:xfrm>
          <a:prstGeom prst="rect">
            <a:avLst/>
          </a:prstGeom>
          <a:noFill/>
        </p:spPr>
        <p:txBody>
          <a:bodyPr wrap="none" rtlCol="0">
            <a:spAutoFit/>
          </a:bodyPr>
          <a:lstStyle/>
          <a:p>
            <a:r>
              <a:rPr lang="en-US" dirty="0">
                <a:solidFill>
                  <a:schemeClr val="bg1"/>
                </a:solidFill>
              </a:rPr>
              <a:t>@https://refactoring.guru</a:t>
            </a:r>
          </a:p>
        </p:txBody>
      </p:sp>
      <p:pic>
        <p:nvPicPr>
          <p:cNvPr id="10242" name="Picture 2">
            <a:extLst>
              <a:ext uri="{FF2B5EF4-FFF2-40B4-BE49-F238E27FC236}">
                <a16:creationId xmlns:a16="http://schemas.microsoft.com/office/drawing/2014/main" id="{EF551EE2-1964-44AB-0F08-95F1513CA8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27589" y="1690688"/>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61848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E865-5CBE-DD2C-9001-A52C2CEFED31}"/>
              </a:ext>
            </a:extLst>
          </p:cNvPr>
          <p:cNvSpPr>
            <a:spLocks noGrp="1"/>
          </p:cNvSpPr>
          <p:nvPr>
            <p:ph type="title"/>
          </p:nvPr>
        </p:nvSpPr>
        <p:spPr/>
        <p:txBody>
          <a:bodyPr/>
          <a:lstStyle/>
          <a:p>
            <a:r>
              <a:rPr lang="en-US" dirty="0"/>
              <a:t>Decorator</a:t>
            </a:r>
          </a:p>
        </p:txBody>
      </p:sp>
      <p:sp>
        <p:nvSpPr>
          <p:cNvPr id="3" name="Content Placeholder 2">
            <a:extLst>
              <a:ext uri="{FF2B5EF4-FFF2-40B4-BE49-F238E27FC236}">
                <a16:creationId xmlns:a16="http://schemas.microsoft.com/office/drawing/2014/main" id="{330AD627-D092-8389-D9EA-BA51326FD722}"/>
              </a:ext>
            </a:extLst>
          </p:cNvPr>
          <p:cNvSpPr>
            <a:spLocks noGrp="1"/>
          </p:cNvSpPr>
          <p:nvPr>
            <p:ph idx="1"/>
          </p:nvPr>
        </p:nvSpPr>
        <p:spPr/>
        <p:txBody>
          <a:bodyPr/>
          <a:lstStyle/>
          <a:p>
            <a:pPr marL="0" indent="0">
              <a:buNone/>
            </a:pPr>
            <a:r>
              <a:rPr lang="en-US" dirty="0"/>
              <a:t>Type: Structural Pattern</a:t>
            </a:r>
          </a:p>
          <a:p>
            <a:pPr marL="0" indent="0">
              <a:buNone/>
            </a:pPr>
            <a:endParaRPr lang="en-US" dirty="0"/>
          </a:p>
          <a:p>
            <a:pPr marL="0" indent="0">
              <a:buNone/>
            </a:pPr>
            <a:r>
              <a:rPr lang="en-US" dirty="0"/>
              <a:t>Intent: Attach additional responsibilities to an object dynamically. Decorators provide a flexible alternative to subclassing for extending functionality.</a:t>
            </a:r>
          </a:p>
        </p:txBody>
      </p:sp>
    </p:spTree>
    <p:extLst>
      <p:ext uri="{BB962C8B-B14F-4D97-AF65-F5344CB8AC3E}">
        <p14:creationId xmlns:p14="http://schemas.microsoft.com/office/powerpoint/2010/main" val="244454948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Decorator</a:t>
            </a:r>
          </a:p>
        </p:txBody>
      </p:sp>
      <p:pic>
        <p:nvPicPr>
          <p:cNvPr id="4" name="Content Placeholder 3">
            <a:extLst>
              <a:ext uri="{FF2B5EF4-FFF2-40B4-BE49-F238E27FC236}">
                <a16:creationId xmlns:a16="http://schemas.microsoft.com/office/drawing/2014/main" id="{79A07B25-4A75-ECD6-BC1B-C59709469F24}"/>
              </a:ext>
            </a:extLst>
          </p:cNvPr>
          <p:cNvPicPr>
            <a:picLocks noGrp="1" noChangeAspect="1"/>
          </p:cNvPicPr>
          <p:nvPr>
            <p:ph idx="1"/>
          </p:nvPr>
        </p:nvPicPr>
        <p:blipFill>
          <a:blip r:embed="rId2"/>
          <a:stretch>
            <a:fillRect/>
          </a:stretch>
        </p:blipFill>
        <p:spPr>
          <a:xfrm>
            <a:off x="1014937" y="1909719"/>
            <a:ext cx="4105275" cy="3390900"/>
          </a:xfrm>
          <a:prstGeom prst="rect">
            <a:avLst/>
          </a:prstGeom>
        </p:spPr>
      </p:pic>
    </p:spTree>
    <p:extLst>
      <p:ext uri="{BB962C8B-B14F-4D97-AF65-F5344CB8AC3E}">
        <p14:creationId xmlns:p14="http://schemas.microsoft.com/office/powerpoint/2010/main" val="13851858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837D-6FEA-3D16-0844-0FFED7A3BF30}"/>
              </a:ext>
            </a:extLst>
          </p:cNvPr>
          <p:cNvSpPr>
            <a:spLocks noGrp="1"/>
          </p:cNvSpPr>
          <p:nvPr>
            <p:ph type="title"/>
          </p:nvPr>
        </p:nvSpPr>
        <p:spPr/>
        <p:txBody>
          <a:bodyPr/>
          <a:lstStyle/>
          <a:p>
            <a:r>
              <a:rPr lang="en-US" dirty="0"/>
              <a:t>Decorator</a:t>
            </a:r>
          </a:p>
        </p:txBody>
      </p:sp>
      <p:sp>
        <p:nvSpPr>
          <p:cNvPr id="3" name="Content Placeholder 2">
            <a:extLst>
              <a:ext uri="{FF2B5EF4-FFF2-40B4-BE49-F238E27FC236}">
                <a16:creationId xmlns:a16="http://schemas.microsoft.com/office/drawing/2014/main" id="{12C0EAD4-BC7E-9ECC-4617-388532691BAE}"/>
              </a:ext>
            </a:extLst>
          </p:cNvPr>
          <p:cNvSpPr>
            <a:spLocks noGrp="1"/>
          </p:cNvSpPr>
          <p:nvPr>
            <p:ph idx="1"/>
          </p:nvPr>
        </p:nvSpPr>
        <p:spPr/>
        <p:txBody>
          <a:bodyPr/>
          <a:lstStyle/>
          <a:p>
            <a:r>
              <a:rPr lang="en-US" dirty="0"/>
              <a:t>Applications</a:t>
            </a:r>
          </a:p>
          <a:p>
            <a:pPr lvl="1"/>
            <a:r>
              <a:rPr lang="en-US" dirty="0"/>
              <a:t>Stream (</a:t>
            </a:r>
            <a:r>
              <a:rPr lang="en-US" dirty="0" err="1"/>
              <a:t>GZipStream</a:t>
            </a:r>
            <a:r>
              <a:rPr lang="en-US" dirty="0"/>
              <a:t>, </a:t>
            </a:r>
            <a:r>
              <a:rPr lang="en-US" dirty="0" err="1"/>
              <a:t>CryptoStream</a:t>
            </a:r>
            <a:r>
              <a:rPr lang="en-US" dirty="0"/>
              <a:t>)</a:t>
            </a:r>
          </a:p>
          <a:p>
            <a:pPr lvl="1"/>
            <a:r>
              <a:rPr lang="en-US" dirty="0"/>
              <a:t>Beverages (Milk, Sugar,  </a:t>
            </a:r>
            <a:r>
              <a:rPr lang="en-US" dirty="0" err="1"/>
              <a:t>etc</a:t>
            </a:r>
            <a:r>
              <a:rPr lang="en-US" dirty="0"/>
              <a:t>)</a:t>
            </a:r>
          </a:p>
          <a:p>
            <a:pPr lvl="1"/>
            <a:r>
              <a:rPr lang="en-US"/>
              <a:t>Pipeline structures (Pipeline elements add something to what streams through the pipeline)</a:t>
            </a:r>
            <a:endParaRPr lang="en-US" dirty="0"/>
          </a:p>
        </p:txBody>
      </p:sp>
    </p:spTree>
    <p:extLst>
      <p:ext uri="{BB962C8B-B14F-4D97-AF65-F5344CB8AC3E}">
        <p14:creationId xmlns:p14="http://schemas.microsoft.com/office/powerpoint/2010/main" val="21435596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0A9E69-4CB7-C208-5BFC-F4FB4F828A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BDFAD1-A964-AFC5-A2FA-ADD7ADD4A84C}"/>
              </a:ext>
            </a:extLst>
          </p:cNvPr>
          <p:cNvSpPr>
            <a:spLocks noGrp="1"/>
          </p:cNvSpPr>
          <p:nvPr>
            <p:ph type="title"/>
          </p:nvPr>
        </p:nvSpPr>
        <p:spPr/>
        <p:txBody>
          <a:bodyPr/>
          <a:lstStyle/>
          <a:p>
            <a:r>
              <a:rPr lang="en-US" dirty="0"/>
              <a:t>Decorator</a:t>
            </a:r>
          </a:p>
        </p:txBody>
      </p:sp>
      <p:sp>
        <p:nvSpPr>
          <p:cNvPr id="3" name="Content Placeholder 2">
            <a:extLst>
              <a:ext uri="{FF2B5EF4-FFF2-40B4-BE49-F238E27FC236}">
                <a16:creationId xmlns:a16="http://schemas.microsoft.com/office/drawing/2014/main" id="{B8A8C97C-4848-5133-CAB0-9C4F262F4AF7}"/>
              </a:ext>
            </a:extLst>
          </p:cNvPr>
          <p:cNvSpPr>
            <a:spLocks noGrp="1"/>
          </p:cNvSpPr>
          <p:nvPr>
            <p:ph idx="1"/>
          </p:nvPr>
        </p:nvSpPr>
        <p:spPr>
          <a:xfrm>
            <a:off x="838200" y="1538243"/>
            <a:ext cx="10515600" cy="4638720"/>
          </a:xfrm>
        </p:spPr>
        <p:txBody>
          <a:bodyPr>
            <a:normAutofit lnSpcReduction="10000"/>
          </a:bodyPr>
          <a:lstStyle/>
          <a:p>
            <a:r>
              <a:rPr lang="en-US" dirty="0"/>
              <a:t>Pros</a:t>
            </a:r>
          </a:p>
          <a:p>
            <a:pPr lvl="1"/>
            <a:r>
              <a:rPr lang="en-US" dirty="0"/>
              <a:t>You can extend an object’s behavior without making a new subclass.</a:t>
            </a:r>
          </a:p>
          <a:p>
            <a:pPr lvl="1"/>
            <a:r>
              <a:rPr lang="en-US" dirty="0"/>
              <a:t>You can add or remove responsibilities from an object at runtime.</a:t>
            </a:r>
          </a:p>
          <a:p>
            <a:pPr lvl="1"/>
            <a:r>
              <a:rPr lang="en-US" dirty="0"/>
              <a:t>You can combine several behaviors by wrapping an object into multiple decorators.</a:t>
            </a:r>
          </a:p>
          <a:p>
            <a:pPr lvl="1"/>
            <a:r>
              <a:rPr lang="en-US" dirty="0"/>
              <a:t>Single Responsibility Principle. </a:t>
            </a:r>
          </a:p>
          <a:p>
            <a:pPr lvl="2"/>
            <a:r>
              <a:rPr lang="en-US" dirty="0"/>
              <a:t>You can divide a monolithic class that implements many possible variants of behavior into several smaller classes.</a:t>
            </a:r>
          </a:p>
          <a:p>
            <a:r>
              <a:rPr lang="en-US" dirty="0"/>
              <a:t>Cons</a:t>
            </a:r>
          </a:p>
          <a:p>
            <a:pPr lvl="1"/>
            <a:r>
              <a:rPr lang="en-US" dirty="0"/>
              <a:t>It’s hard to remove a specific wrapper from the wrappers stack.</a:t>
            </a:r>
          </a:p>
          <a:p>
            <a:pPr lvl="1"/>
            <a:r>
              <a:rPr lang="en-US" dirty="0"/>
              <a:t>It’s hard to implement a decorator in such a way that its behavior doesn’t depend on the order in the decorator's stack.</a:t>
            </a:r>
          </a:p>
          <a:p>
            <a:pPr lvl="1"/>
            <a:r>
              <a:rPr lang="en-US" dirty="0"/>
              <a:t>The initial configuration code of layers might look ugly.</a:t>
            </a:r>
          </a:p>
        </p:txBody>
      </p:sp>
    </p:spTree>
    <p:extLst>
      <p:ext uri="{BB962C8B-B14F-4D97-AF65-F5344CB8AC3E}">
        <p14:creationId xmlns:p14="http://schemas.microsoft.com/office/powerpoint/2010/main" val="272737521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Adapter</a:t>
            </a:r>
          </a:p>
        </p:txBody>
      </p:sp>
      <p:sp>
        <p:nvSpPr>
          <p:cNvPr id="5" name="TextBox 4">
            <a:extLst>
              <a:ext uri="{FF2B5EF4-FFF2-40B4-BE49-F238E27FC236}">
                <a16:creationId xmlns:a16="http://schemas.microsoft.com/office/drawing/2014/main" id="{B7B1DA5C-815E-A9B3-4E31-BDFC9EE00AAC}"/>
              </a:ext>
            </a:extLst>
          </p:cNvPr>
          <p:cNvSpPr txBox="1"/>
          <p:nvPr/>
        </p:nvSpPr>
        <p:spPr>
          <a:xfrm>
            <a:off x="4915949" y="6425967"/>
            <a:ext cx="2632644" cy="369332"/>
          </a:xfrm>
          <a:prstGeom prst="rect">
            <a:avLst/>
          </a:prstGeom>
          <a:noFill/>
        </p:spPr>
        <p:txBody>
          <a:bodyPr wrap="none" rtlCol="0">
            <a:spAutoFit/>
          </a:bodyPr>
          <a:lstStyle/>
          <a:p>
            <a:r>
              <a:rPr lang="en-US" dirty="0">
                <a:solidFill>
                  <a:schemeClr val="bg1"/>
                </a:solidFill>
              </a:rPr>
              <a:t>@https://refactoring.guru</a:t>
            </a:r>
          </a:p>
        </p:txBody>
      </p:sp>
      <p:pic>
        <p:nvPicPr>
          <p:cNvPr id="7170" name="Picture 2">
            <a:extLst>
              <a:ext uri="{FF2B5EF4-FFF2-40B4-BE49-F238E27FC236}">
                <a16:creationId xmlns:a16="http://schemas.microsoft.com/office/drawing/2014/main" id="{86E64889-A5D1-689C-A95B-8A6C78FB45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1420" y="1690688"/>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173513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E865-5CBE-DD2C-9001-A52C2CEFED31}"/>
              </a:ext>
            </a:extLst>
          </p:cNvPr>
          <p:cNvSpPr>
            <a:spLocks noGrp="1"/>
          </p:cNvSpPr>
          <p:nvPr>
            <p:ph type="title"/>
          </p:nvPr>
        </p:nvSpPr>
        <p:spPr/>
        <p:txBody>
          <a:bodyPr/>
          <a:lstStyle/>
          <a:p>
            <a:r>
              <a:rPr lang="en-US" dirty="0"/>
              <a:t>Adapter</a:t>
            </a:r>
          </a:p>
        </p:txBody>
      </p:sp>
      <p:sp>
        <p:nvSpPr>
          <p:cNvPr id="3" name="Content Placeholder 2">
            <a:extLst>
              <a:ext uri="{FF2B5EF4-FFF2-40B4-BE49-F238E27FC236}">
                <a16:creationId xmlns:a16="http://schemas.microsoft.com/office/drawing/2014/main" id="{330AD627-D092-8389-D9EA-BA51326FD722}"/>
              </a:ext>
            </a:extLst>
          </p:cNvPr>
          <p:cNvSpPr>
            <a:spLocks noGrp="1"/>
          </p:cNvSpPr>
          <p:nvPr>
            <p:ph idx="1"/>
          </p:nvPr>
        </p:nvSpPr>
        <p:spPr/>
        <p:txBody>
          <a:bodyPr/>
          <a:lstStyle/>
          <a:p>
            <a:pPr marL="0" indent="0">
              <a:buNone/>
            </a:pPr>
            <a:r>
              <a:rPr lang="en-US" dirty="0"/>
              <a:t>Type: Structural Pattern</a:t>
            </a:r>
          </a:p>
          <a:p>
            <a:pPr marL="0" indent="0">
              <a:buNone/>
            </a:pPr>
            <a:endParaRPr lang="en-US" dirty="0"/>
          </a:p>
          <a:p>
            <a:pPr marL="0" indent="0">
              <a:buNone/>
            </a:pPr>
            <a:r>
              <a:rPr lang="en-US" dirty="0"/>
              <a:t>Intent: Convert the interface of a class into another interface client expects. Adapter lets classes work together that couldn’t otherwise because of incompatible interfaces</a:t>
            </a:r>
          </a:p>
        </p:txBody>
      </p:sp>
    </p:spTree>
    <p:extLst>
      <p:ext uri="{BB962C8B-B14F-4D97-AF65-F5344CB8AC3E}">
        <p14:creationId xmlns:p14="http://schemas.microsoft.com/office/powerpoint/2010/main" val="4289048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E865-5CBE-DD2C-9001-A52C2CEFED31}"/>
              </a:ext>
            </a:extLst>
          </p:cNvPr>
          <p:cNvSpPr>
            <a:spLocks noGrp="1"/>
          </p:cNvSpPr>
          <p:nvPr>
            <p:ph type="title"/>
          </p:nvPr>
        </p:nvSpPr>
        <p:spPr/>
        <p:txBody>
          <a:bodyPr/>
          <a:lstStyle/>
          <a:p>
            <a:r>
              <a:rPr lang="en-US" dirty="0"/>
              <a:t>Iterator</a:t>
            </a:r>
          </a:p>
        </p:txBody>
      </p:sp>
      <p:sp>
        <p:nvSpPr>
          <p:cNvPr id="3" name="Content Placeholder 2">
            <a:extLst>
              <a:ext uri="{FF2B5EF4-FFF2-40B4-BE49-F238E27FC236}">
                <a16:creationId xmlns:a16="http://schemas.microsoft.com/office/drawing/2014/main" id="{330AD627-D092-8389-D9EA-BA51326FD722}"/>
              </a:ext>
            </a:extLst>
          </p:cNvPr>
          <p:cNvSpPr>
            <a:spLocks noGrp="1"/>
          </p:cNvSpPr>
          <p:nvPr>
            <p:ph idx="1"/>
          </p:nvPr>
        </p:nvSpPr>
        <p:spPr/>
        <p:txBody>
          <a:bodyPr/>
          <a:lstStyle/>
          <a:p>
            <a:pPr marL="0" indent="0">
              <a:buNone/>
            </a:pPr>
            <a:r>
              <a:rPr lang="en-US" dirty="0"/>
              <a:t>Type: Behavioral Pattern</a:t>
            </a:r>
          </a:p>
          <a:p>
            <a:pPr marL="0" indent="0">
              <a:buNone/>
            </a:pPr>
            <a:endParaRPr lang="en-US" dirty="0"/>
          </a:p>
          <a:p>
            <a:pPr marL="0" indent="0">
              <a:buNone/>
            </a:pPr>
            <a:r>
              <a:rPr lang="en-US" dirty="0"/>
              <a:t>Intent: Provide a way to access the elements of an aggregate object sequentially without exposing its underlying representation.</a:t>
            </a:r>
          </a:p>
        </p:txBody>
      </p:sp>
    </p:spTree>
    <p:extLst>
      <p:ext uri="{BB962C8B-B14F-4D97-AF65-F5344CB8AC3E}">
        <p14:creationId xmlns:p14="http://schemas.microsoft.com/office/powerpoint/2010/main" val="195293321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Adapter</a:t>
            </a:r>
          </a:p>
        </p:txBody>
      </p:sp>
      <p:pic>
        <p:nvPicPr>
          <p:cNvPr id="4" name="Picture 2">
            <a:extLst>
              <a:ext uri="{FF2B5EF4-FFF2-40B4-BE49-F238E27FC236}">
                <a16:creationId xmlns:a16="http://schemas.microsoft.com/office/drawing/2014/main" id="{6F360A59-9BCA-3FE9-3881-197FAEDDDC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05000"/>
            <a:ext cx="81280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29580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837D-6FEA-3D16-0844-0FFED7A3BF30}"/>
              </a:ext>
            </a:extLst>
          </p:cNvPr>
          <p:cNvSpPr>
            <a:spLocks noGrp="1"/>
          </p:cNvSpPr>
          <p:nvPr>
            <p:ph type="title"/>
          </p:nvPr>
        </p:nvSpPr>
        <p:spPr/>
        <p:txBody>
          <a:bodyPr/>
          <a:lstStyle/>
          <a:p>
            <a:r>
              <a:rPr lang="en-US" dirty="0"/>
              <a:t>Adapter</a:t>
            </a:r>
          </a:p>
        </p:txBody>
      </p:sp>
      <p:sp>
        <p:nvSpPr>
          <p:cNvPr id="3" name="Content Placeholder 2">
            <a:extLst>
              <a:ext uri="{FF2B5EF4-FFF2-40B4-BE49-F238E27FC236}">
                <a16:creationId xmlns:a16="http://schemas.microsoft.com/office/drawing/2014/main" id="{12C0EAD4-BC7E-9ECC-4617-388532691BAE}"/>
              </a:ext>
            </a:extLst>
          </p:cNvPr>
          <p:cNvSpPr>
            <a:spLocks noGrp="1"/>
          </p:cNvSpPr>
          <p:nvPr>
            <p:ph idx="1"/>
          </p:nvPr>
        </p:nvSpPr>
        <p:spPr/>
        <p:txBody>
          <a:bodyPr/>
          <a:lstStyle/>
          <a:p>
            <a:r>
              <a:rPr lang="en-US" dirty="0"/>
              <a:t>Applications</a:t>
            </a:r>
          </a:p>
          <a:p>
            <a:pPr lvl="1"/>
            <a:r>
              <a:rPr lang="en-US" dirty="0"/>
              <a:t>Use the Adapter class when you want to use some existing class, but its interface isn’t compatible with the rest of your code.</a:t>
            </a:r>
          </a:p>
          <a:p>
            <a:pPr lvl="1"/>
            <a:r>
              <a:rPr lang="en-US" dirty="0"/>
              <a:t>Use the pattern when you want to reuse several existing subclasses that lack some common functionality that can’t be added to the superclass.</a:t>
            </a:r>
          </a:p>
        </p:txBody>
      </p:sp>
    </p:spTree>
    <p:extLst>
      <p:ext uri="{BB962C8B-B14F-4D97-AF65-F5344CB8AC3E}">
        <p14:creationId xmlns:p14="http://schemas.microsoft.com/office/powerpoint/2010/main" val="31636302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51F478-6E02-B601-C069-FF7572C95B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864C50-5360-C5B2-0943-53F985BD64FB}"/>
              </a:ext>
            </a:extLst>
          </p:cNvPr>
          <p:cNvSpPr>
            <a:spLocks noGrp="1"/>
          </p:cNvSpPr>
          <p:nvPr>
            <p:ph type="title"/>
          </p:nvPr>
        </p:nvSpPr>
        <p:spPr/>
        <p:txBody>
          <a:bodyPr/>
          <a:lstStyle/>
          <a:p>
            <a:r>
              <a:rPr lang="en-US" dirty="0"/>
              <a:t>Adapter</a:t>
            </a:r>
          </a:p>
        </p:txBody>
      </p:sp>
      <p:sp>
        <p:nvSpPr>
          <p:cNvPr id="3" name="Content Placeholder 2">
            <a:extLst>
              <a:ext uri="{FF2B5EF4-FFF2-40B4-BE49-F238E27FC236}">
                <a16:creationId xmlns:a16="http://schemas.microsoft.com/office/drawing/2014/main" id="{9EDBDE3F-8F9A-6303-2EE7-643185162ACB}"/>
              </a:ext>
            </a:extLst>
          </p:cNvPr>
          <p:cNvSpPr>
            <a:spLocks noGrp="1"/>
          </p:cNvSpPr>
          <p:nvPr>
            <p:ph idx="1"/>
          </p:nvPr>
        </p:nvSpPr>
        <p:spPr/>
        <p:txBody>
          <a:bodyPr/>
          <a:lstStyle/>
          <a:p>
            <a:r>
              <a:rPr lang="en-US" dirty="0"/>
              <a:t>Pros</a:t>
            </a:r>
          </a:p>
          <a:p>
            <a:pPr lvl="1"/>
            <a:r>
              <a:rPr lang="en-US" dirty="0"/>
              <a:t>Single Responsibility Principle. </a:t>
            </a:r>
          </a:p>
          <a:p>
            <a:pPr lvl="2"/>
            <a:r>
              <a:rPr lang="en-US" dirty="0"/>
              <a:t>You can separate the interface or data conversion code from the primary business logic of the program.</a:t>
            </a:r>
          </a:p>
          <a:p>
            <a:pPr lvl="1"/>
            <a:r>
              <a:rPr lang="en-US" dirty="0"/>
              <a:t>Open/Closed Principle. </a:t>
            </a:r>
          </a:p>
          <a:p>
            <a:pPr lvl="2"/>
            <a:r>
              <a:rPr lang="en-US" dirty="0"/>
              <a:t>You can introduce new types of adapters into the program without breaking the existing client code, as long as they work with the adapters through the client interface.</a:t>
            </a:r>
          </a:p>
          <a:p>
            <a:r>
              <a:rPr lang="en-US" dirty="0"/>
              <a:t>Cons</a:t>
            </a:r>
          </a:p>
          <a:p>
            <a:pPr lvl="1"/>
            <a:r>
              <a:rPr lang="en-US" dirty="0"/>
              <a:t>The overall complexity of the code increases because you need to introduce a set of new interfaces and classes</a:t>
            </a:r>
            <a:r>
              <a:rPr lang="en-US"/>
              <a:t>. </a:t>
            </a:r>
            <a:endParaRPr lang="en-US" dirty="0"/>
          </a:p>
        </p:txBody>
      </p:sp>
    </p:spTree>
    <p:extLst>
      <p:ext uri="{BB962C8B-B14F-4D97-AF65-F5344CB8AC3E}">
        <p14:creationId xmlns:p14="http://schemas.microsoft.com/office/powerpoint/2010/main" val="136390951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D1ED7-4F54-476A-7C33-A449EFB38ADE}"/>
              </a:ext>
            </a:extLst>
          </p:cNvPr>
          <p:cNvSpPr>
            <a:spLocks noGrp="1"/>
          </p:cNvSpPr>
          <p:nvPr>
            <p:ph type="title"/>
          </p:nvPr>
        </p:nvSpPr>
        <p:spPr/>
        <p:txBody>
          <a:bodyPr/>
          <a:lstStyle/>
          <a:p>
            <a:r>
              <a:rPr lang="en-US" dirty="0"/>
              <a:t>Exercise 4 &amp; 5</a:t>
            </a:r>
          </a:p>
        </p:txBody>
      </p:sp>
      <p:sp>
        <p:nvSpPr>
          <p:cNvPr id="3" name="Content Placeholder 2">
            <a:extLst>
              <a:ext uri="{FF2B5EF4-FFF2-40B4-BE49-F238E27FC236}">
                <a16:creationId xmlns:a16="http://schemas.microsoft.com/office/drawing/2014/main" id="{AC32606D-9116-9D8F-7CDB-27DA5943050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1287250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8ADCC-0B78-082C-C901-D829D1E479BA}"/>
              </a:ext>
            </a:extLst>
          </p:cNvPr>
          <p:cNvSpPr>
            <a:spLocks noGrp="1"/>
          </p:cNvSpPr>
          <p:nvPr>
            <p:ph type="title"/>
          </p:nvPr>
        </p:nvSpPr>
        <p:spPr/>
        <p:txBody>
          <a:bodyPr/>
          <a:lstStyle/>
          <a:p>
            <a:r>
              <a:rPr lang="en-US" dirty="0"/>
              <a:t>Block 5</a:t>
            </a:r>
          </a:p>
        </p:txBody>
      </p:sp>
      <p:sp>
        <p:nvSpPr>
          <p:cNvPr id="3" name="Content Placeholder 2">
            <a:extLst>
              <a:ext uri="{FF2B5EF4-FFF2-40B4-BE49-F238E27FC236}">
                <a16:creationId xmlns:a16="http://schemas.microsoft.com/office/drawing/2014/main" id="{A5D24875-42F1-F971-CDEB-E1578C43F823}"/>
              </a:ext>
            </a:extLst>
          </p:cNvPr>
          <p:cNvSpPr>
            <a:spLocks noGrp="1"/>
          </p:cNvSpPr>
          <p:nvPr>
            <p:ph idx="1"/>
          </p:nvPr>
        </p:nvSpPr>
        <p:spPr/>
        <p:txBody>
          <a:bodyPr/>
          <a:lstStyle/>
          <a:p>
            <a:r>
              <a:rPr lang="en-US" dirty="0"/>
              <a:t>Strategy</a:t>
            </a:r>
          </a:p>
          <a:p>
            <a:r>
              <a:rPr lang="en-US" dirty="0"/>
              <a:t>Façade</a:t>
            </a:r>
          </a:p>
          <a:p>
            <a:r>
              <a:rPr lang="en-US" dirty="0"/>
              <a:t>Template Method</a:t>
            </a:r>
          </a:p>
          <a:p>
            <a:r>
              <a:rPr lang="en-US" dirty="0"/>
              <a:t>Flyweight</a:t>
            </a:r>
          </a:p>
          <a:p>
            <a:endParaRPr lang="en-US" dirty="0"/>
          </a:p>
          <a:p>
            <a:r>
              <a:rPr lang="en-US" dirty="0"/>
              <a:t>Exercise 6</a:t>
            </a:r>
          </a:p>
          <a:p>
            <a:r>
              <a:rPr lang="en-US" dirty="0"/>
              <a:t>Exercise 7</a:t>
            </a:r>
          </a:p>
        </p:txBody>
      </p:sp>
    </p:spTree>
    <p:extLst>
      <p:ext uri="{BB962C8B-B14F-4D97-AF65-F5344CB8AC3E}">
        <p14:creationId xmlns:p14="http://schemas.microsoft.com/office/powerpoint/2010/main" val="304281609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Strategy</a:t>
            </a:r>
          </a:p>
        </p:txBody>
      </p:sp>
      <p:sp>
        <p:nvSpPr>
          <p:cNvPr id="5" name="TextBox 4">
            <a:extLst>
              <a:ext uri="{FF2B5EF4-FFF2-40B4-BE49-F238E27FC236}">
                <a16:creationId xmlns:a16="http://schemas.microsoft.com/office/drawing/2014/main" id="{B7B1DA5C-815E-A9B3-4E31-BDFC9EE00AAC}"/>
              </a:ext>
            </a:extLst>
          </p:cNvPr>
          <p:cNvSpPr txBox="1"/>
          <p:nvPr/>
        </p:nvSpPr>
        <p:spPr>
          <a:xfrm>
            <a:off x="4915949" y="6425967"/>
            <a:ext cx="2632644" cy="369332"/>
          </a:xfrm>
          <a:prstGeom prst="rect">
            <a:avLst/>
          </a:prstGeom>
          <a:noFill/>
        </p:spPr>
        <p:txBody>
          <a:bodyPr wrap="none" rtlCol="0">
            <a:spAutoFit/>
          </a:bodyPr>
          <a:lstStyle/>
          <a:p>
            <a:r>
              <a:rPr lang="en-US" dirty="0">
                <a:solidFill>
                  <a:schemeClr val="bg1"/>
                </a:solidFill>
              </a:rPr>
              <a:t>@https://refactoring.guru</a:t>
            </a:r>
          </a:p>
        </p:txBody>
      </p:sp>
      <p:pic>
        <p:nvPicPr>
          <p:cNvPr id="23554" name="Picture 2">
            <a:extLst>
              <a:ext uri="{FF2B5EF4-FFF2-40B4-BE49-F238E27FC236}">
                <a16:creationId xmlns:a16="http://schemas.microsoft.com/office/drawing/2014/main" id="{38B3E36C-F2E1-F748-096D-95E61271D4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61402"/>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712546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E865-5CBE-DD2C-9001-A52C2CEFED31}"/>
              </a:ext>
            </a:extLst>
          </p:cNvPr>
          <p:cNvSpPr>
            <a:spLocks noGrp="1"/>
          </p:cNvSpPr>
          <p:nvPr>
            <p:ph type="title"/>
          </p:nvPr>
        </p:nvSpPr>
        <p:spPr/>
        <p:txBody>
          <a:bodyPr/>
          <a:lstStyle/>
          <a:p>
            <a:r>
              <a:rPr lang="en-US" dirty="0"/>
              <a:t>Strategy</a:t>
            </a:r>
          </a:p>
        </p:txBody>
      </p:sp>
      <p:sp>
        <p:nvSpPr>
          <p:cNvPr id="3" name="Content Placeholder 2">
            <a:extLst>
              <a:ext uri="{FF2B5EF4-FFF2-40B4-BE49-F238E27FC236}">
                <a16:creationId xmlns:a16="http://schemas.microsoft.com/office/drawing/2014/main" id="{330AD627-D092-8389-D9EA-BA51326FD722}"/>
              </a:ext>
            </a:extLst>
          </p:cNvPr>
          <p:cNvSpPr>
            <a:spLocks noGrp="1"/>
          </p:cNvSpPr>
          <p:nvPr>
            <p:ph idx="1"/>
          </p:nvPr>
        </p:nvSpPr>
        <p:spPr/>
        <p:txBody>
          <a:bodyPr/>
          <a:lstStyle/>
          <a:p>
            <a:pPr marL="0" indent="0">
              <a:buNone/>
            </a:pPr>
            <a:r>
              <a:rPr lang="en-US" dirty="0"/>
              <a:t>Type: Behavioral Pattern</a:t>
            </a:r>
          </a:p>
          <a:p>
            <a:pPr marL="0" indent="0">
              <a:buNone/>
            </a:pPr>
            <a:endParaRPr lang="en-US" dirty="0"/>
          </a:p>
          <a:p>
            <a:pPr marL="0" indent="0">
              <a:buNone/>
            </a:pPr>
            <a:r>
              <a:rPr lang="en-US" dirty="0"/>
              <a:t>Intent: Define a family of algorithms, encapsulate each one, and make them interchangeable. Strategy lets the algorithm vary independently from clients that use it.</a:t>
            </a:r>
          </a:p>
        </p:txBody>
      </p:sp>
    </p:spTree>
    <p:extLst>
      <p:ext uri="{BB962C8B-B14F-4D97-AF65-F5344CB8AC3E}">
        <p14:creationId xmlns:p14="http://schemas.microsoft.com/office/powerpoint/2010/main" val="301155608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5148-6841-7236-92CE-9069F7B575AD}"/>
              </a:ext>
            </a:extLst>
          </p:cNvPr>
          <p:cNvSpPr>
            <a:spLocks noGrp="1"/>
          </p:cNvSpPr>
          <p:nvPr>
            <p:ph type="title"/>
          </p:nvPr>
        </p:nvSpPr>
        <p:spPr/>
        <p:txBody>
          <a:bodyPr/>
          <a:lstStyle/>
          <a:p>
            <a:r>
              <a:rPr lang="en-US" dirty="0"/>
              <a:t>Strategy</a:t>
            </a:r>
          </a:p>
        </p:txBody>
      </p:sp>
      <p:pic>
        <p:nvPicPr>
          <p:cNvPr id="2050" name="Picture 2">
            <a:extLst>
              <a:ext uri="{FF2B5EF4-FFF2-40B4-BE49-F238E27FC236}">
                <a16:creationId xmlns:a16="http://schemas.microsoft.com/office/drawing/2014/main" id="{9C43022A-1F4A-A0BA-DC80-17BC53DB55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7980" y="2387730"/>
            <a:ext cx="5549206" cy="2082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52647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837D-6FEA-3D16-0844-0FFED7A3BF30}"/>
              </a:ext>
            </a:extLst>
          </p:cNvPr>
          <p:cNvSpPr>
            <a:spLocks noGrp="1"/>
          </p:cNvSpPr>
          <p:nvPr>
            <p:ph type="title"/>
          </p:nvPr>
        </p:nvSpPr>
        <p:spPr/>
        <p:txBody>
          <a:bodyPr/>
          <a:lstStyle/>
          <a:p>
            <a:r>
              <a:rPr lang="en-US" dirty="0"/>
              <a:t>Strategy</a:t>
            </a:r>
          </a:p>
        </p:txBody>
      </p:sp>
      <p:sp>
        <p:nvSpPr>
          <p:cNvPr id="3" name="Content Placeholder 2">
            <a:extLst>
              <a:ext uri="{FF2B5EF4-FFF2-40B4-BE49-F238E27FC236}">
                <a16:creationId xmlns:a16="http://schemas.microsoft.com/office/drawing/2014/main" id="{12C0EAD4-BC7E-9ECC-4617-388532691BAE}"/>
              </a:ext>
            </a:extLst>
          </p:cNvPr>
          <p:cNvSpPr>
            <a:spLocks noGrp="1"/>
          </p:cNvSpPr>
          <p:nvPr>
            <p:ph idx="1"/>
          </p:nvPr>
        </p:nvSpPr>
        <p:spPr/>
        <p:txBody>
          <a:bodyPr/>
          <a:lstStyle/>
          <a:p>
            <a:r>
              <a:rPr lang="en-US" dirty="0"/>
              <a:t>Applications</a:t>
            </a:r>
          </a:p>
          <a:p>
            <a:pPr lvl="1"/>
            <a:r>
              <a:rPr lang="fr-FR" dirty="0" err="1"/>
              <a:t>Sorting</a:t>
            </a:r>
            <a:r>
              <a:rPr lang="fr-FR" dirty="0"/>
              <a:t> (</a:t>
            </a:r>
            <a:r>
              <a:rPr lang="fr-FR" dirty="0" err="1"/>
              <a:t>IComparer</a:t>
            </a:r>
            <a:r>
              <a:rPr lang="fr-FR" dirty="0"/>
              <a:t>)</a:t>
            </a:r>
          </a:p>
          <a:p>
            <a:pPr lvl="1"/>
            <a:r>
              <a:rPr lang="fr-FR" dirty="0" err="1"/>
              <a:t>Filtering</a:t>
            </a:r>
            <a:r>
              <a:rPr lang="fr-FR" dirty="0"/>
              <a:t> (</a:t>
            </a:r>
            <a:r>
              <a:rPr lang="fr-FR" dirty="0" err="1"/>
              <a:t>Where</a:t>
            </a:r>
            <a:r>
              <a:rPr lang="fr-FR" dirty="0"/>
              <a:t>)</a:t>
            </a:r>
          </a:p>
          <a:p>
            <a:pPr lvl="1"/>
            <a:r>
              <a:rPr lang="fr-FR" dirty="0"/>
              <a:t>Route</a:t>
            </a:r>
          </a:p>
          <a:p>
            <a:pPr lvl="1"/>
            <a:endParaRPr lang="fr-FR" dirty="0"/>
          </a:p>
        </p:txBody>
      </p:sp>
    </p:spTree>
    <p:extLst>
      <p:ext uri="{BB962C8B-B14F-4D97-AF65-F5344CB8AC3E}">
        <p14:creationId xmlns:p14="http://schemas.microsoft.com/office/powerpoint/2010/main" val="105464732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A59F3D-5347-28E7-A1CC-97C4F1B233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3B352E-084C-E956-38D5-54DE8EFF572F}"/>
              </a:ext>
            </a:extLst>
          </p:cNvPr>
          <p:cNvSpPr>
            <a:spLocks noGrp="1"/>
          </p:cNvSpPr>
          <p:nvPr>
            <p:ph type="title"/>
          </p:nvPr>
        </p:nvSpPr>
        <p:spPr/>
        <p:txBody>
          <a:bodyPr/>
          <a:lstStyle/>
          <a:p>
            <a:r>
              <a:rPr lang="en-US" dirty="0"/>
              <a:t>Strategy</a:t>
            </a:r>
          </a:p>
        </p:txBody>
      </p:sp>
      <p:sp>
        <p:nvSpPr>
          <p:cNvPr id="3" name="Content Placeholder 2">
            <a:extLst>
              <a:ext uri="{FF2B5EF4-FFF2-40B4-BE49-F238E27FC236}">
                <a16:creationId xmlns:a16="http://schemas.microsoft.com/office/drawing/2014/main" id="{9F5B0843-BE13-06E7-B59A-85A16FDAE3A2}"/>
              </a:ext>
            </a:extLst>
          </p:cNvPr>
          <p:cNvSpPr>
            <a:spLocks noGrp="1"/>
          </p:cNvSpPr>
          <p:nvPr>
            <p:ph idx="1"/>
          </p:nvPr>
        </p:nvSpPr>
        <p:spPr/>
        <p:txBody>
          <a:bodyPr>
            <a:normAutofit/>
          </a:bodyPr>
          <a:lstStyle/>
          <a:p>
            <a:r>
              <a:rPr lang="en-US" dirty="0"/>
              <a:t>Pros</a:t>
            </a:r>
          </a:p>
          <a:p>
            <a:pPr lvl="1"/>
            <a:r>
              <a:rPr lang="en-US" dirty="0"/>
              <a:t>You can swap algorithms used inside an object at runtime.</a:t>
            </a:r>
          </a:p>
          <a:p>
            <a:pPr lvl="1"/>
            <a:r>
              <a:rPr lang="en-US" dirty="0"/>
              <a:t>You can isolate the implementation details of an algorithm from the code that uses it.</a:t>
            </a:r>
          </a:p>
          <a:p>
            <a:pPr lvl="1"/>
            <a:r>
              <a:rPr lang="en-US" dirty="0"/>
              <a:t>You can replace inheritance with composition.</a:t>
            </a:r>
          </a:p>
          <a:p>
            <a:pPr lvl="1"/>
            <a:r>
              <a:rPr lang="en-US" dirty="0"/>
              <a:t>Open/Closed Principle. </a:t>
            </a:r>
          </a:p>
          <a:p>
            <a:pPr lvl="2"/>
            <a:r>
              <a:rPr lang="en-US" dirty="0"/>
              <a:t>You can introduce new strategies without having to change the context.</a:t>
            </a:r>
          </a:p>
        </p:txBody>
      </p:sp>
    </p:spTree>
    <p:extLst>
      <p:ext uri="{BB962C8B-B14F-4D97-AF65-F5344CB8AC3E}">
        <p14:creationId xmlns:p14="http://schemas.microsoft.com/office/powerpoint/2010/main" val="3312388962"/>
      </p:ext>
    </p:extLst>
  </p:cSld>
  <p:clrMapOvr>
    <a:masterClrMapping/>
  </p:clrMapOvr>
</p:sld>
</file>

<file path=ppt/theme/theme1.xml><?xml version="1.0" encoding="utf-8"?>
<a:theme xmlns:a="http://schemas.openxmlformats.org/drawingml/2006/main" name="Kantoorthema">
  <a:themeElements>
    <a:clrScheme name="4DotNet 2019">
      <a:dk1>
        <a:srgbClr val="FFFFFF"/>
      </a:dk1>
      <a:lt1>
        <a:srgbClr val="1226AA"/>
      </a:lt1>
      <a:dk2>
        <a:srgbClr val="FFFFFF"/>
      </a:dk2>
      <a:lt2>
        <a:srgbClr val="1226A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4DotNet 2019">
      <a:majorFont>
        <a:latin typeface="NeuzeitS LT Book"/>
        <a:ea typeface=""/>
        <a:cs typeface=""/>
      </a:majorFont>
      <a:minorFont>
        <a:latin typeface="NeuzeitS-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4DotNet.potx" id="{6EBE8229-C4A2-44FC-B149-BF03E7FC328E}" vid="{2B25294C-E4BB-4D57-81A8-30E9B8F4D2A4}"/>
    </a:ext>
  </a:extLst>
</a:theme>
</file>

<file path=ppt/theme/theme2.xml><?xml version="1.0" encoding="utf-8"?>
<a:theme xmlns:a="http://schemas.openxmlformats.org/drawingml/2006/main" name="1_Kantoorthema">
  <a:themeElements>
    <a:clrScheme name="4DotNet 2019">
      <a:dk1>
        <a:srgbClr val="FFFFFF"/>
      </a:dk1>
      <a:lt1>
        <a:srgbClr val="1226AA"/>
      </a:lt1>
      <a:dk2>
        <a:srgbClr val="FFFFFF"/>
      </a:dk2>
      <a:lt2>
        <a:srgbClr val="1226A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4DotNet 2019">
      <a:majorFont>
        <a:latin typeface="NeuzeitS LT Book"/>
        <a:ea typeface=""/>
        <a:cs typeface=""/>
      </a:majorFont>
      <a:minorFont>
        <a:latin typeface="NeuzeitS-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4DotNet.potx" id="{6EBE8229-C4A2-44FC-B149-BF03E7FC328E}" vid="{D7DFB71B-7E0B-4A7D-BB0D-600CB48BC2F3}"/>
    </a:ext>
  </a:extLst>
</a:theme>
</file>

<file path=ppt/theme/theme3.xml><?xml version="1.0" encoding="utf-8"?>
<a:theme xmlns:a="http://schemas.openxmlformats.org/drawingml/2006/main" name="2_Kantoorthema">
  <a:themeElements>
    <a:clrScheme name="4DotNet 2019">
      <a:dk1>
        <a:srgbClr val="FFFFFF"/>
      </a:dk1>
      <a:lt1>
        <a:srgbClr val="1226AA"/>
      </a:lt1>
      <a:dk2>
        <a:srgbClr val="FFFFFF"/>
      </a:dk2>
      <a:lt2>
        <a:srgbClr val="1226A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4DotNet 2019">
      <a:majorFont>
        <a:latin typeface="NeuzeitS LT Book"/>
        <a:ea typeface=""/>
        <a:cs typeface=""/>
      </a:majorFont>
      <a:minorFont>
        <a:latin typeface="NeuzeitS-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4DotNet.potx" id="{6EBE8229-C4A2-44FC-B149-BF03E7FC328E}" vid="{40D1B1DE-FECF-49F5-9F1D-B389DB3D0EAE}"/>
    </a:ext>
  </a:extLst>
</a:theme>
</file>

<file path=docProps/app.xml><?xml version="1.0" encoding="utf-8"?>
<Properties xmlns="http://schemas.openxmlformats.org/officeDocument/2006/extended-properties" xmlns:vt="http://schemas.openxmlformats.org/officeDocument/2006/docPropsVTypes">
  <Template>4Dotnet template</Template>
  <TotalTime>6875</TotalTime>
  <Words>3558</Words>
  <Application>Microsoft Office PowerPoint</Application>
  <PresentationFormat>Widescreen</PresentationFormat>
  <Paragraphs>572</Paragraphs>
  <Slides>132</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132</vt:i4>
      </vt:variant>
    </vt:vector>
  </HeadingPairs>
  <TitlesOfParts>
    <vt:vector size="138" baseType="lpstr">
      <vt:lpstr>Arial</vt:lpstr>
      <vt:lpstr>NeuzeitS LT Book</vt:lpstr>
      <vt:lpstr>NeuzeitS-Book</vt:lpstr>
      <vt:lpstr>Kantoorthema</vt:lpstr>
      <vt:lpstr>1_Kantoorthema</vt:lpstr>
      <vt:lpstr>2_Kantoorthema</vt:lpstr>
      <vt:lpstr>Design Patterns</vt:lpstr>
      <vt:lpstr>Schedule</vt:lpstr>
      <vt:lpstr>Object Orientation</vt:lpstr>
      <vt:lpstr>SOLID</vt:lpstr>
      <vt:lpstr>The Book Design Patterns </vt:lpstr>
      <vt:lpstr>Pattern structure </vt:lpstr>
      <vt:lpstr>Block 1</vt:lpstr>
      <vt:lpstr>Iterator</vt:lpstr>
      <vt:lpstr>Iterator</vt:lpstr>
      <vt:lpstr>Iterator</vt:lpstr>
      <vt:lpstr>Iterator</vt:lpstr>
      <vt:lpstr>Iterator</vt:lpstr>
      <vt:lpstr>Iterator</vt:lpstr>
      <vt:lpstr>Observer</vt:lpstr>
      <vt:lpstr>Observer</vt:lpstr>
      <vt:lpstr>Observer</vt:lpstr>
      <vt:lpstr>Observer</vt:lpstr>
      <vt:lpstr>Observer</vt:lpstr>
      <vt:lpstr>Singleton</vt:lpstr>
      <vt:lpstr>Singleton</vt:lpstr>
      <vt:lpstr>Singleton</vt:lpstr>
      <vt:lpstr>Singleton</vt:lpstr>
      <vt:lpstr>Singleton</vt:lpstr>
      <vt:lpstr>Visitor</vt:lpstr>
      <vt:lpstr>Visitor</vt:lpstr>
      <vt:lpstr>Visitor</vt:lpstr>
      <vt:lpstr>Visitor</vt:lpstr>
      <vt:lpstr>Visitor</vt:lpstr>
      <vt:lpstr>Visitor</vt:lpstr>
      <vt:lpstr>Exercise 1</vt:lpstr>
      <vt:lpstr>Block 2</vt:lpstr>
      <vt:lpstr>Chain of Responsibility</vt:lpstr>
      <vt:lpstr>Chain of Responsibility</vt:lpstr>
      <vt:lpstr>Chain of Responsibility</vt:lpstr>
      <vt:lpstr>Chain of Responsibility</vt:lpstr>
      <vt:lpstr>Chain of Responsibility</vt:lpstr>
      <vt:lpstr>Chain of Responsibility</vt:lpstr>
      <vt:lpstr>Mediator</vt:lpstr>
      <vt:lpstr>Mediator</vt:lpstr>
      <vt:lpstr>Mediator</vt:lpstr>
      <vt:lpstr>Mediator</vt:lpstr>
      <vt:lpstr>Mediator</vt:lpstr>
      <vt:lpstr>Proxy</vt:lpstr>
      <vt:lpstr>Proxy</vt:lpstr>
      <vt:lpstr>Proxy</vt:lpstr>
      <vt:lpstr>Proxy</vt:lpstr>
      <vt:lpstr>Proxy</vt:lpstr>
      <vt:lpstr>Prototype</vt:lpstr>
      <vt:lpstr>Prototype</vt:lpstr>
      <vt:lpstr>Prototype</vt:lpstr>
      <vt:lpstr>Prototype</vt:lpstr>
      <vt:lpstr>Prototype</vt:lpstr>
      <vt:lpstr>Exercise 2</vt:lpstr>
      <vt:lpstr>Block 3</vt:lpstr>
      <vt:lpstr>Builder</vt:lpstr>
      <vt:lpstr>Builder</vt:lpstr>
      <vt:lpstr>Builder</vt:lpstr>
      <vt:lpstr>Builder</vt:lpstr>
      <vt:lpstr>Builder</vt:lpstr>
      <vt:lpstr>Factory Method</vt:lpstr>
      <vt:lpstr>Factory Method</vt:lpstr>
      <vt:lpstr>Factory Method</vt:lpstr>
      <vt:lpstr>Factory Method</vt:lpstr>
      <vt:lpstr>Factory Method</vt:lpstr>
      <vt:lpstr>Factory Method</vt:lpstr>
      <vt:lpstr>Abstract Factory</vt:lpstr>
      <vt:lpstr>Abstract Factory</vt:lpstr>
      <vt:lpstr>Abstract Factory</vt:lpstr>
      <vt:lpstr>Abstract Factory</vt:lpstr>
      <vt:lpstr>Abstract Factory</vt:lpstr>
      <vt:lpstr>Composite</vt:lpstr>
      <vt:lpstr>Composite</vt:lpstr>
      <vt:lpstr>Composite</vt:lpstr>
      <vt:lpstr>Composite</vt:lpstr>
      <vt:lpstr>Composite</vt:lpstr>
      <vt:lpstr>Exercise 3</vt:lpstr>
      <vt:lpstr>Block 4</vt:lpstr>
      <vt:lpstr>Bridge</vt:lpstr>
      <vt:lpstr>Bridge</vt:lpstr>
      <vt:lpstr>Bridge</vt:lpstr>
      <vt:lpstr>Bridge</vt:lpstr>
      <vt:lpstr>Bridge</vt:lpstr>
      <vt:lpstr>Decorator</vt:lpstr>
      <vt:lpstr>Decorator</vt:lpstr>
      <vt:lpstr>Decorator</vt:lpstr>
      <vt:lpstr>Decorator</vt:lpstr>
      <vt:lpstr>Decorator</vt:lpstr>
      <vt:lpstr>Adapter</vt:lpstr>
      <vt:lpstr>Adapter</vt:lpstr>
      <vt:lpstr>Adapter</vt:lpstr>
      <vt:lpstr>Adapter</vt:lpstr>
      <vt:lpstr>Adapter</vt:lpstr>
      <vt:lpstr>Exercise 4 &amp; 5</vt:lpstr>
      <vt:lpstr>Block 5</vt:lpstr>
      <vt:lpstr>Strategy</vt:lpstr>
      <vt:lpstr>Strategy</vt:lpstr>
      <vt:lpstr>Strategy</vt:lpstr>
      <vt:lpstr>Strategy</vt:lpstr>
      <vt:lpstr>Strategy</vt:lpstr>
      <vt:lpstr>Strategy</vt:lpstr>
      <vt:lpstr>Facade</vt:lpstr>
      <vt:lpstr>Facade</vt:lpstr>
      <vt:lpstr>Facade</vt:lpstr>
      <vt:lpstr>Facade</vt:lpstr>
      <vt:lpstr>Facade</vt:lpstr>
      <vt:lpstr>Template Method</vt:lpstr>
      <vt:lpstr>Template Method</vt:lpstr>
      <vt:lpstr>Template Method</vt:lpstr>
      <vt:lpstr>Template Method</vt:lpstr>
      <vt:lpstr>Template Method</vt:lpstr>
      <vt:lpstr>Flyweight</vt:lpstr>
      <vt:lpstr>Flyweight</vt:lpstr>
      <vt:lpstr>Flyweight</vt:lpstr>
      <vt:lpstr>Flyweight</vt:lpstr>
      <vt:lpstr>Flyweight</vt:lpstr>
      <vt:lpstr>Exercise 6 &amp; 7</vt:lpstr>
      <vt:lpstr>Block 6</vt:lpstr>
      <vt:lpstr>State</vt:lpstr>
      <vt:lpstr>State</vt:lpstr>
      <vt:lpstr>State</vt:lpstr>
      <vt:lpstr>State</vt:lpstr>
      <vt:lpstr>State</vt:lpstr>
      <vt:lpstr>Command</vt:lpstr>
      <vt:lpstr>Command</vt:lpstr>
      <vt:lpstr>Command</vt:lpstr>
      <vt:lpstr>Command</vt:lpstr>
      <vt:lpstr>Command</vt:lpstr>
      <vt:lpstr>Memento</vt:lpstr>
      <vt:lpstr>Memento</vt:lpstr>
      <vt:lpstr>Memento</vt:lpstr>
      <vt:lpstr>Memento</vt:lpstr>
      <vt:lpstr>Memento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Patrick Schmidt</dc:creator>
  <cp:lastModifiedBy>Patrick Schmidt</cp:lastModifiedBy>
  <cp:revision>46</cp:revision>
  <dcterms:created xsi:type="dcterms:W3CDTF">2023-07-16T12:01:18Z</dcterms:created>
  <dcterms:modified xsi:type="dcterms:W3CDTF">2025-01-31T13:21:46Z</dcterms:modified>
</cp:coreProperties>
</file>