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0" r:id="rId2"/>
    <p:sldId id="303" r:id="rId3"/>
    <p:sldId id="304" r:id="rId4"/>
    <p:sldId id="305" r:id="rId5"/>
    <p:sldId id="313" r:id="rId6"/>
    <p:sldId id="306" r:id="rId7"/>
    <p:sldId id="317" r:id="rId8"/>
    <p:sldId id="310" r:id="rId9"/>
    <p:sldId id="309" r:id="rId10"/>
    <p:sldId id="311" r:id="rId11"/>
    <p:sldId id="312" r:id="rId12"/>
    <p:sldId id="318" r:id="rId13"/>
    <p:sldId id="315" r:id="rId14"/>
    <p:sldId id="308" r:id="rId15"/>
    <p:sldId id="316"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5132"/>
    <a:srgbClr val="4E79A7"/>
    <a:srgbClr val="E2575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2EC40-15B3-47F5-A741-CC7593B2A41D}" v="130" dt="2021-05-16T13:16:09.636"/>
    <p1510:client id="{0D0C072E-C87B-4ACB-A0DF-9F5F9072DC76}" v="476" dt="2021-05-16T11:10:43.329"/>
    <p1510:client id="{15689A60-777B-463F-9951-D223FBF8746A}" v="555" dt="2021-05-16T21:45:24.524"/>
    <p1510:client id="{1C74A70F-9E18-48EC-A4BD-60E08AD16430}" v="55" dt="2021-05-16T19:01:31.801"/>
    <p1510:client id="{3436098B-402E-4F2F-A7CF-04CB57B66638}" v="54" dt="2021-05-16T13:42:50.093"/>
    <p1510:client id="{6634B1C9-D385-43A4-B1BD-7FC903272C40}" v="8" dt="2021-05-16T12:01:15.210"/>
    <p1510:client id="{77848482-D35E-46E4-B2A4-920BBD8F9C3C}" v="170" dt="2021-05-16T20:24:38.532"/>
    <p1510:client id="{812265A7-625D-4097-8B3E-56DDD5FDA2A1}" v="8" dt="2021-05-17T05:00:06.170"/>
    <p1510:client id="{82D27312-1B98-9944-90E8-B58A1A69872A}" v="691" dt="2021-05-17T03:29:24.370"/>
    <p1510:client id="{BA87AC12-2E1C-45B5-AD7F-157902879C01}" v="212" dt="2021-05-16T12:37:07.882"/>
    <p1510:client id="{CED77D7B-DDA4-412F-B012-95B6EBEB5127}" v="99" dt="2021-05-17T02:33:26.430"/>
    <p1510:client id="{EAE998B5-C35C-0CDC-4BFC-1A857B7B79C3}" v="59" dt="2021-05-17T02:50:45.516"/>
    <p1510:client id="{EC092753-9672-4497-A23E-3DB36C48EE27}" v="2" dt="2021-05-17T02:22:13.204"/>
    <p1510:client id="{F3CDBA54-23E8-4D01-B174-2DC79E031640}" v="31" dt="2021-05-16T21:01:22.957"/>
  </p1510:revLst>
</p1510:revInfo>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zel Mok" userId="S::13229671@student.uts.edu.au::b2af15ee-c041-4ac8-82b2-dc72855b07df" providerId="AD" clId="Web-{6634B1C9-D385-43A4-B1BD-7FC903272C40}"/>
    <pc:docChg chg="modSld">
      <pc:chgData name="Denzel Mok" userId="S::13229671@student.uts.edu.au::b2af15ee-c041-4ac8-82b2-dc72855b07df" providerId="AD" clId="Web-{6634B1C9-D385-43A4-B1BD-7FC903272C40}" dt="2021-05-16T12:01:10.460" v="2" actId="20577"/>
      <pc:docMkLst>
        <pc:docMk/>
      </pc:docMkLst>
      <pc:sldChg chg="modSp">
        <pc:chgData name="Denzel Mok" userId="S::13229671@student.uts.edu.au::b2af15ee-c041-4ac8-82b2-dc72855b07df" providerId="AD" clId="Web-{6634B1C9-D385-43A4-B1BD-7FC903272C40}" dt="2021-05-16T12:01:10.460" v="2" actId="20577"/>
        <pc:sldMkLst>
          <pc:docMk/>
          <pc:sldMk cId="3433856066" sldId="308"/>
        </pc:sldMkLst>
        <pc:spChg chg="mod">
          <ac:chgData name="Denzel Mok" userId="S::13229671@student.uts.edu.au::b2af15ee-c041-4ac8-82b2-dc72855b07df" providerId="AD" clId="Web-{6634B1C9-D385-43A4-B1BD-7FC903272C40}" dt="2021-05-16T12:01:10.460" v="2" actId="20577"/>
          <ac:spMkLst>
            <pc:docMk/>
            <pc:sldMk cId="3433856066" sldId="308"/>
            <ac:spMk id="51" creationId="{7C0F7A5B-D0BE-4026-820C-0A24FC62CD2B}"/>
          </ac:spMkLst>
        </pc:spChg>
      </pc:sldChg>
    </pc:docChg>
  </pc:docChgLst>
  <pc:docChgLst>
    <pc:chgData name="Denzel Mok" userId="b2af15ee-c041-4ac8-82b2-dc72855b07df" providerId="ADAL" clId="{E8384BBE-2F0F-6548-9C3E-4308429EA6B0}"/>
    <pc:docChg chg="undo custSel modSld">
      <pc:chgData name="Denzel Mok" userId="b2af15ee-c041-4ac8-82b2-dc72855b07df" providerId="ADAL" clId="{E8384BBE-2F0F-6548-9C3E-4308429EA6B0}" dt="2021-05-16T01:33:45.671" v="1148" actId="20577"/>
      <pc:docMkLst>
        <pc:docMk/>
      </pc:docMkLst>
      <pc:sldChg chg="addSp delSp">
        <pc:chgData name="Denzel Mok" userId="b2af15ee-c041-4ac8-82b2-dc72855b07df" providerId="ADAL" clId="{E8384BBE-2F0F-6548-9C3E-4308429EA6B0}" dt="2021-05-16T01:12:32.249" v="46" actId="22"/>
        <pc:sldMkLst>
          <pc:docMk/>
          <pc:sldMk cId="3433856066" sldId="308"/>
        </pc:sldMkLst>
        <pc:spChg chg="add del">
          <ac:chgData name="Denzel Mok" userId="b2af15ee-c041-4ac8-82b2-dc72855b07df" providerId="ADAL" clId="{E8384BBE-2F0F-6548-9C3E-4308429EA6B0}" dt="2021-05-16T01:12:01.470" v="7" actId="22"/>
          <ac:spMkLst>
            <pc:docMk/>
            <pc:sldMk cId="3433856066" sldId="308"/>
            <ac:spMk id="2" creationId="{BCFD29AA-9282-594D-BB13-563B4C61C89D}"/>
          </ac:spMkLst>
        </pc:spChg>
        <pc:spChg chg="add del">
          <ac:chgData name="Denzel Mok" userId="b2af15ee-c041-4ac8-82b2-dc72855b07df" providerId="ADAL" clId="{E8384BBE-2F0F-6548-9C3E-4308429EA6B0}" dt="2021-05-16T01:12:32.249" v="46" actId="22"/>
          <ac:spMkLst>
            <pc:docMk/>
            <pc:sldMk cId="3433856066" sldId="308"/>
            <ac:spMk id="3" creationId="{14A2E024-448D-7E4B-B890-CDE2F4537170}"/>
          </ac:spMkLst>
        </pc:spChg>
      </pc:sldChg>
      <pc:sldChg chg="addSp delSp modSp">
        <pc:chgData name="Denzel Mok" userId="b2af15ee-c041-4ac8-82b2-dc72855b07df" providerId="ADAL" clId="{E8384BBE-2F0F-6548-9C3E-4308429EA6B0}" dt="2021-05-16T01:33:45.671" v="1148" actId="20577"/>
        <pc:sldMkLst>
          <pc:docMk/>
          <pc:sldMk cId="363787337" sldId="316"/>
        </pc:sldMkLst>
        <pc:spChg chg="add mod">
          <ac:chgData name="Denzel Mok" userId="b2af15ee-c041-4ac8-82b2-dc72855b07df" providerId="ADAL" clId="{E8384BBE-2F0F-6548-9C3E-4308429EA6B0}" dt="2021-05-16T01:12:22.996" v="44" actId="20577"/>
          <ac:spMkLst>
            <pc:docMk/>
            <pc:sldMk cId="363787337" sldId="316"/>
            <ac:spMk id="3" creationId="{002A0CEB-643D-AA4B-A8AC-14C798C0201C}"/>
          </ac:spMkLst>
        </pc:spChg>
        <pc:spChg chg="add del">
          <ac:chgData name="Denzel Mok" userId="b2af15ee-c041-4ac8-82b2-dc72855b07df" providerId="ADAL" clId="{E8384BBE-2F0F-6548-9C3E-4308429EA6B0}" dt="2021-05-16T01:12:10.937" v="8" actId="478"/>
          <ac:spMkLst>
            <pc:docMk/>
            <pc:sldMk cId="363787337" sldId="316"/>
            <ac:spMk id="4" creationId="{CC1C5BAE-E893-8544-8B84-000F353A1184}"/>
          </ac:spMkLst>
        </pc:spChg>
        <pc:spChg chg="add mod">
          <ac:chgData name="Denzel Mok" userId="b2af15ee-c041-4ac8-82b2-dc72855b07df" providerId="ADAL" clId="{E8384BBE-2F0F-6548-9C3E-4308429EA6B0}" dt="2021-05-16T01:33:45.671" v="1148" actId="20577"/>
          <ac:spMkLst>
            <pc:docMk/>
            <pc:sldMk cId="363787337" sldId="316"/>
            <ac:spMk id="5" creationId="{0572CA0A-3E98-4943-8820-C5F86E5949F5}"/>
          </ac:spMkLst>
        </pc:spChg>
        <pc:spChg chg="add del mod">
          <ac:chgData name="Denzel Mok" userId="b2af15ee-c041-4ac8-82b2-dc72855b07df" providerId="ADAL" clId="{E8384BBE-2F0F-6548-9C3E-4308429EA6B0}" dt="2021-05-16T01:11:39" v="4" actId="22"/>
          <ac:spMkLst>
            <pc:docMk/>
            <pc:sldMk cId="363787337" sldId="316"/>
            <ac:spMk id="6" creationId="{E32254F7-B68B-F74D-8EA1-F7DECDEDEF1F}"/>
          </ac:spMkLst>
        </pc:spChg>
      </pc:sldChg>
    </pc:docChg>
  </pc:docChgLst>
  <pc:docChgLst>
    <pc:chgData name="Denzel Mok" userId="S::13229671@student.uts.edu.au::b2af15ee-c041-4ac8-82b2-dc72855b07df" providerId="AD" clId="Web-{0522EC40-15B3-47F5-A741-CC7593B2A41D}"/>
    <pc:docChg chg="modSld">
      <pc:chgData name="Denzel Mok" userId="S::13229671@student.uts.edu.au::b2af15ee-c041-4ac8-82b2-dc72855b07df" providerId="AD" clId="Web-{0522EC40-15B3-47F5-A741-CC7593B2A41D}" dt="2021-05-16T13:16:08.261" v="73" actId="20577"/>
      <pc:docMkLst>
        <pc:docMk/>
      </pc:docMkLst>
      <pc:sldChg chg="modSp">
        <pc:chgData name="Denzel Mok" userId="S::13229671@student.uts.edu.au::b2af15ee-c041-4ac8-82b2-dc72855b07df" providerId="AD" clId="Web-{0522EC40-15B3-47F5-A741-CC7593B2A41D}" dt="2021-05-16T12:44:55.658" v="15" actId="20577"/>
        <pc:sldMkLst>
          <pc:docMk/>
          <pc:sldMk cId="3433856066" sldId="308"/>
        </pc:sldMkLst>
        <pc:spChg chg="mod">
          <ac:chgData name="Denzel Mok" userId="S::13229671@student.uts.edu.au::b2af15ee-c041-4ac8-82b2-dc72855b07df" providerId="AD" clId="Web-{0522EC40-15B3-47F5-A741-CC7593B2A41D}" dt="2021-05-16T12:44:52.611" v="13" actId="20577"/>
          <ac:spMkLst>
            <pc:docMk/>
            <pc:sldMk cId="3433856066" sldId="308"/>
            <ac:spMk id="18" creationId="{72CBFBCB-5A9C-40A7-9F1B-235634F70546}"/>
          </ac:spMkLst>
        </pc:spChg>
        <pc:spChg chg="mod">
          <ac:chgData name="Denzel Mok" userId="S::13229671@student.uts.edu.au::b2af15ee-c041-4ac8-82b2-dc72855b07df" providerId="AD" clId="Web-{0522EC40-15B3-47F5-A741-CC7593B2A41D}" dt="2021-05-16T12:44:55.658" v="15" actId="20577"/>
          <ac:spMkLst>
            <pc:docMk/>
            <pc:sldMk cId="3433856066" sldId="308"/>
            <ac:spMk id="51" creationId="{7C0F7A5B-D0BE-4026-820C-0A24FC62CD2B}"/>
          </ac:spMkLst>
        </pc:spChg>
      </pc:sldChg>
      <pc:sldChg chg="addSp modSp">
        <pc:chgData name="Denzel Mok" userId="S::13229671@student.uts.edu.au::b2af15ee-c041-4ac8-82b2-dc72855b07df" providerId="AD" clId="Web-{0522EC40-15B3-47F5-A741-CC7593B2A41D}" dt="2021-05-16T13:16:08.261" v="73" actId="20577"/>
        <pc:sldMkLst>
          <pc:docMk/>
          <pc:sldMk cId="363787337" sldId="316"/>
        </pc:sldMkLst>
        <pc:spChg chg="mod">
          <ac:chgData name="Denzel Mok" userId="S::13229671@student.uts.edu.au::b2af15ee-c041-4ac8-82b2-dc72855b07df" providerId="AD" clId="Web-{0522EC40-15B3-47F5-A741-CC7593B2A41D}" dt="2021-05-16T13:16:08.261" v="73" actId="20577"/>
          <ac:spMkLst>
            <pc:docMk/>
            <pc:sldMk cId="363787337" sldId="316"/>
            <ac:spMk id="5" creationId="{0572CA0A-3E98-4943-8820-C5F86E5949F5}"/>
          </ac:spMkLst>
        </pc:spChg>
        <pc:spChg chg="add mod">
          <ac:chgData name="Denzel Mok" userId="S::13229671@student.uts.edu.au::b2af15ee-c041-4ac8-82b2-dc72855b07df" providerId="AD" clId="Web-{0522EC40-15B3-47F5-A741-CC7593B2A41D}" dt="2021-05-16T12:47:46.490" v="42" actId="1076"/>
          <ac:spMkLst>
            <pc:docMk/>
            <pc:sldMk cId="363787337" sldId="316"/>
            <ac:spMk id="22" creationId="{F2A9EB10-477E-4BD4-972F-0330F48DF296}"/>
          </ac:spMkLst>
        </pc:spChg>
        <pc:spChg chg="mod">
          <ac:chgData name="Denzel Mok" userId="S::13229671@student.uts.edu.au::b2af15ee-c041-4ac8-82b2-dc72855b07df" providerId="AD" clId="Web-{0522EC40-15B3-47F5-A741-CC7593B2A41D}" dt="2021-05-16T12:45:37.159" v="23" actId="20577"/>
          <ac:spMkLst>
            <pc:docMk/>
            <pc:sldMk cId="363787337" sldId="316"/>
            <ac:spMk id="36" creationId="{477433F7-894D-4AE9-82F9-25FA03B1D835}"/>
          </ac:spMkLst>
        </pc:spChg>
        <pc:spChg chg="mod">
          <ac:chgData name="Denzel Mok" userId="S::13229671@student.uts.edu.au::b2af15ee-c041-4ac8-82b2-dc72855b07df" providerId="AD" clId="Web-{0522EC40-15B3-47F5-A741-CC7593B2A41D}" dt="2021-05-16T12:46:03.816" v="26" actId="1076"/>
          <ac:spMkLst>
            <pc:docMk/>
            <pc:sldMk cId="363787337" sldId="316"/>
            <ac:spMk id="37" creationId="{2619FDEF-5FD7-4C42-ADB1-463BD36F8851}"/>
          </ac:spMkLst>
        </pc:spChg>
        <pc:spChg chg="mod">
          <ac:chgData name="Denzel Mok" userId="S::13229671@student.uts.edu.au::b2af15ee-c041-4ac8-82b2-dc72855b07df" providerId="AD" clId="Web-{0522EC40-15B3-47F5-A741-CC7593B2A41D}" dt="2021-05-16T12:46:20.598" v="28" actId="1076"/>
          <ac:spMkLst>
            <pc:docMk/>
            <pc:sldMk cId="363787337" sldId="316"/>
            <ac:spMk id="38" creationId="{76D1023E-250C-465A-9A2C-1A5F78958C76}"/>
          </ac:spMkLst>
        </pc:spChg>
        <pc:picChg chg="add mod">
          <ac:chgData name="Denzel Mok" userId="S::13229671@student.uts.edu.au::b2af15ee-c041-4ac8-82b2-dc72855b07df" providerId="AD" clId="Web-{0522EC40-15B3-47F5-A741-CC7593B2A41D}" dt="2021-05-16T12:45:24.268" v="22" actId="1076"/>
          <ac:picMkLst>
            <pc:docMk/>
            <pc:sldMk cId="363787337" sldId="316"/>
            <ac:picMk id="21" creationId="{21AD953E-B86D-412A-B259-A2D424871202}"/>
          </ac:picMkLst>
        </pc:picChg>
      </pc:sldChg>
    </pc:docChg>
  </pc:docChgLst>
  <pc:docChgLst>
    <pc:chgData name="Ashley Nguyen" userId="S::13389465@student.uts.edu.au::5c7dddd5-2628-44f5-93dd-f00348dfc88d" providerId="AD" clId="Web-{95D4100F-8D18-479D-AC74-0CE62D20C77C}"/>
    <pc:docChg chg="modSld">
      <pc:chgData name="Ashley Nguyen" userId="S::13389465@student.uts.edu.au::5c7dddd5-2628-44f5-93dd-f00348dfc88d" providerId="AD" clId="Web-{95D4100F-8D18-479D-AC74-0CE62D20C77C}" dt="2021-05-17T13:34:28.703" v="5"/>
      <pc:docMkLst>
        <pc:docMk/>
      </pc:docMkLst>
      <pc:sldChg chg="modNotes">
        <pc:chgData name="Ashley Nguyen" userId="S::13389465@student.uts.edu.au::5c7dddd5-2628-44f5-93dd-f00348dfc88d" providerId="AD" clId="Web-{95D4100F-8D18-479D-AC74-0CE62D20C77C}" dt="2021-05-17T13:34:28.703" v="5"/>
        <pc:sldMkLst>
          <pc:docMk/>
          <pc:sldMk cId="279471696" sldId="317"/>
        </pc:sldMkLst>
      </pc:sldChg>
    </pc:docChg>
  </pc:docChgLst>
  <pc:docChgLst>
    <pc:chgData name="Ashley Nguyen" userId="S::13389465@student.uts.edu.au::5c7dddd5-2628-44f5-93dd-f00348dfc88d" providerId="AD" clId="Web-{9A7AE687-8DAE-4A6D-A3D5-B786CDE6FCA3}"/>
    <pc:docChg chg="modSld">
      <pc:chgData name="Ashley Nguyen" userId="S::13389465@student.uts.edu.au::5c7dddd5-2628-44f5-93dd-f00348dfc88d" providerId="AD" clId="Web-{9A7AE687-8DAE-4A6D-A3D5-B786CDE6FCA3}" dt="2021-05-17T02:25:16.109" v="8"/>
      <pc:docMkLst>
        <pc:docMk/>
      </pc:docMkLst>
      <pc:sldChg chg="modNotes">
        <pc:chgData name="Ashley Nguyen" userId="S::13389465@student.uts.edu.au::5c7dddd5-2628-44f5-93dd-f00348dfc88d" providerId="AD" clId="Web-{9A7AE687-8DAE-4A6D-A3D5-B786CDE6FCA3}" dt="2021-05-17T02:25:05.374" v="2"/>
        <pc:sldMkLst>
          <pc:docMk/>
          <pc:sldMk cId="1462340065" sldId="309"/>
        </pc:sldMkLst>
      </pc:sldChg>
      <pc:sldChg chg="modNotes">
        <pc:chgData name="Ashley Nguyen" userId="S::13389465@student.uts.edu.au::5c7dddd5-2628-44f5-93dd-f00348dfc88d" providerId="AD" clId="Web-{9A7AE687-8DAE-4A6D-A3D5-B786CDE6FCA3}" dt="2021-05-17T02:25:11.218" v="3"/>
        <pc:sldMkLst>
          <pc:docMk/>
          <pc:sldMk cId="1470531132" sldId="311"/>
        </pc:sldMkLst>
      </pc:sldChg>
      <pc:sldChg chg="modNotes">
        <pc:chgData name="Ashley Nguyen" userId="S::13389465@student.uts.edu.au::5c7dddd5-2628-44f5-93dd-f00348dfc88d" providerId="AD" clId="Web-{9A7AE687-8DAE-4A6D-A3D5-B786CDE6FCA3}" dt="2021-05-17T02:25:16.109" v="8"/>
        <pc:sldMkLst>
          <pc:docMk/>
          <pc:sldMk cId="2234265114" sldId="312"/>
        </pc:sldMkLst>
      </pc:sldChg>
      <pc:sldChg chg="modNotes">
        <pc:chgData name="Ashley Nguyen" userId="S::13389465@student.uts.edu.au::5c7dddd5-2628-44f5-93dd-f00348dfc88d" providerId="AD" clId="Web-{9A7AE687-8DAE-4A6D-A3D5-B786CDE6FCA3}" dt="2021-05-17T02:19:02.461" v="1"/>
        <pc:sldMkLst>
          <pc:docMk/>
          <pc:sldMk cId="279471696" sldId="317"/>
        </pc:sldMkLst>
      </pc:sldChg>
    </pc:docChg>
  </pc:docChgLst>
  <pc:docChgLst>
    <pc:chgData name="Denzel Mok" userId="S::13229671@student.uts.edu.au::b2af15ee-c041-4ac8-82b2-dc72855b07df" providerId="AD" clId="Web-{0D0C072E-C87B-4ACB-A0DF-9F5F9072DC76}"/>
    <pc:docChg chg="modSld">
      <pc:chgData name="Denzel Mok" userId="S::13229671@student.uts.edu.au::b2af15ee-c041-4ac8-82b2-dc72855b07df" providerId="AD" clId="Web-{0D0C072E-C87B-4ACB-A0DF-9F5F9072DC76}" dt="2021-05-16T11:10:43.329" v="232" actId="1076"/>
      <pc:docMkLst>
        <pc:docMk/>
      </pc:docMkLst>
      <pc:sldChg chg="addSp delSp modSp">
        <pc:chgData name="Denzel Mok" userId="S::13229671@student.uts.edu.au::b2af15ee-c041-4ac8-82b2-dc72855b07df" providerId="AD" clId="Web-{0D0C072E-C87B-4ACB-A0DF-9F5F9072DC76}" dt="2021-05-16T11:00:13.704" v="121" actId="20577"/>
        <pc:sldMkLst>
          <pc:docMk/>
          <pc:sldMk cId="3433856066" sldId="308"/>
        </pc:sldMkLst>
        <pc:spChg chg="mod">
          <ac:chgData name="Denzel Mok" userId="S::13229671@student.uts.edu.au::b2af15ee-c041-4ac8-82b2-dc72855b07df" providerId="AD" clId="Web-{0D0C072E-C87B-4ACB-A0DF-9F5F9072DC76}" dt="2021-05-16T10:53:06.711" v="17" actId="20577"/>
          <ac:spMkLst>
            <pc:docMk/>
            <pc:sldMk cId="3433856066" sldId="308"/>
            <ac:spMk id="18" creationId="{72CBFBCB-5A9C-40A7-9F1B-235634F70546}"/>
          </ac:spMkLst>
        </pc:spChg>
        <pc:spChg chg="add del mod">
          <ac:chgData name="Denzel Mok" userId="S::13229671@student.uts.edu.au::b2af15ee-c041-4ac8-82b2-dc72855b07df" providerId="AD" clId="Web-{0D0C072E-C87B-4ACB-A0DF-9F5F9072DC76}" dt="2021-05-16T10:53:18.180" v="21"/>
          <ac:spMkLst>
            <pc:docMk/>
            <pc:sldMk cId="3433856066" sldId="308"/>
            <ac:spMk id="42" creationId="{D56BC184-6F18-46EB-87B1-07AAAE4BFF40}"/>
          </ac:spMkLst>
        </pc:spChg>
        <pc:spChg chg="add mod">
          <ac:chgData name="Denzel Mok" userId="S::13229671@student.uts.edu.au::b2af15ee-c041-4ac8-82b2-dc72855b07df" providerId="AD" clId="Web-{0D0C072E-C87B-4ACB-A0DF-9F5F9072DC76}" dt="2021-05-16T10:54:09.478" v="25" actId="20577"/>
          <ac:spMkLst>
            <pc:docMk/>
            <pc:sldMk cId="3433856066" sldId="308"/>
            <ac:spMk id="50" creationId="{C42C07F4-AF6D-49B3-93D8-8689A56EA68F}"/>
          </ac:spMkLst>
        </pc:spChg>
        <pc:spChg chg="add mod">
          <ac:chgData name="Denzel Mok" userId="S::13229671@student.uts.edu.au::b2af15ee-c041-4ac8-82b2-dc72855b07df" providerId="AD" clId="Web-{0D0C072E-C87B-4ACB-A0DF-9F5F9072DC76}" dt="2021-05-16T11:00:13.704" v="121" actId="20577"/>
          <ac:spMkLst>
            <pc:docMk/>
            <pc:sldMk cId="3433856066" sldId="308"/>
            <ac:spMk id="51" creationId="{7C0F7A5B-D0BE-4026-820C-0A24FC62CD2B}"/>
          </ac:spMkLst>
        </pc:spChg>
        <pc:graphicFrameChg chg="add del">
          <ac:chgData name="Denzel Mok" userId="S::13229671@student.uts.edu.au::b2af15ee-c041-4ac8-82b2-dc72855b07df" providerId="AD" clId="Web-{0D0C072E-C87B-4ACB-A0DF-9F5F9072DC76}" dt="2021-05-16T10:50:03.910" v="11"/>
          <ac:graphicFrameMkLst>
            <pc:docMk/>
            <pc:sldMk cId="3433856066" sldId="308"/>
            <ac:graphicFrameMk id="34" creationId="{9FE5DBED-723F-4CE7-A559-551BCEE57868}"/>
          </ac:graphicFrameMkLst>
        </pc:graphicFrameChg>
      </pc:sldChg>
      <pc:sldChg chg="addSp delSp modSp">
        <pc:chgData name="Denzel Mok" userId="S::13229671@student.uts.edu.au::b2af15ee-c041-4ac8-82b2-dc72855b07df" providerId="AD" clId="Web-{0D0C072E-C87B-4ACB-A0DF-9F5F9072DC76}" dt="2021-05-16T11:10:43.329" v="232" actId="1076"/>
        <pc:sldMkLst>
          <pc:docMk/>
          <pc:sldMk cId="363787337" sldId="316"/>
        </pc:sldMkLst>
        <pc:spChg chg="mod">
          <ac:chgData name="Denzel Mok" userId="S::13229671@student.uts.edu.au::b2af15ee-c041-4ac8-82b2-dc72855b07df" providerId="AD" clId="Web-{0D0C072E-C87B-4ACB-A0DF-9F5F9072DC76}" dt="2021-05-16T11:03:14.911" v="139" actId="20577"/>
          <ac:spMkLst>
            <pc:docMk/>
            <pc:sldMk cId="363787337" sldId="316"/>
            <ac:spMk id="5" creationId="{0572CA0A-3E98-4943-8820-C5F86E5949F5}"/>
          </ac:spMkLst>
        </pc:spChg>
        <pc:spChg chg="add mod">
          <ac:chgData name="Denzel Mok" userId="S::13229671@student.uts.edu.au::b2af15ee-c041-4ac8-82b2-dc72855b07df" providerId="AD" clId="Web-{0D0C072E-C87B-4ACB-A0DF-9F5F9072DC76}" dt="2021-05-16T11:10:43.329" v="232" actId="1076"/>
          <ac:spMkLst>
            <pc:docMk/>
            <pc:sldMk cId="363787337" sldId="316"/>
            <ac:spMk id="27" creationId="{C30B6A23-C6A9-475D-AA68-78CC32BD0390}"/>
          </ac:spMkLst>
        </pc:spChg>
        <pc:spChg chg="add del">
          <ac:chgData name="Denzel Mok" userId="S::13229671@student.uts.edu.au::b2af15ee-c041-4ac8-82b2-dc72855b07df" providerId="AD" clId="Web-{0D0C072E-C87B-4ACB-A0DF-9F5F9072DC76}" dt="2021-05-16T11:01:37.144" v="135"/>
          <ac:spMkLst>
            <pc:docMk/>
            <pc:sldMk cId="363787337" sldId="316"/>
            <ac:spMk id="28" creationId="{3313417B-A12B-4BDB-8E38-F84CB4D18595}"/>
          </ac:spMkLst>
        </pc:spChg>
        <pc:spChg chg="add mod">
          <ac:chgData name="Denzel Mok" userId="S::13229671@student.uts.edu.au::b2af15ee-c041-4ac8-82b2-dc72855b07df" providerId="AD" clId="Web-{0D0C072E-C87B-4ACB-A0DF-9F5F9072DC76}" dt="2021-05-16T11:10:26.423" v="229" actId="1076"/>
          <ac:spMkLst>
            <pc:docMk/>
            <pc:sldMk cId="363787337" sldId="316"/>
            <ac:spMk id="36" creationId="{477433F7-894D-4AE9-82F9-25FA03B1D835}"/>
          </ac:spMkLst>
        </pc:spChg>
        <pc:spChg chg="add mod">
          <ac:chgData name="Denzel Mok" userId="S::13229671@student.uts.edu.au::b2af15ee-c041-4ac8-82b2-dc72855b07df" providerId="AD" clId="Web-{0D0C072E-C87B-4ACB-A0DF-9F5F9072DC76}" dt="2021-05-16T11:10:20.485" v="228" actId="1076"/>
          <ac:spMkLst>
            <pc:docMk/>
            <pc:sldMk cId="363787337" sldId="316"/>
            <ac:spMk id="37" creationId="{2619FDEF-5FD7-4C42-ADB1-463BD36F8851}"/>
          </ac:spMkLst>
        </pc:spChg>
        <pc:spChg chg="add mod">
          <ac:chgData name="Denzel Mok" userId="S::13229671@student.uts.edu.au::b2af15ee-c041-4ac8-82b2-dc72855b07df" providerId="AD" clId="Web-{0D0C072E-C87B-4ACB-A0DF-9F5F9072DC76}" dt="2021-05-16T11:10:06.391" v="226" actId="1076"/>
          <ac:spMkLst>
            <pc:docMk/>
            <pc:sldMk cId="363787337" sldId="316"/>
            <ac:spMk id="38" creationId="{76D1023E-250C-465A-9A2C-1A5F78958C76}"/>
          </ac:spMkLst>
        </pc:spChg>
      </pc:sldChg>
    </pc:docChg>
  </pc:docChgLst>
  <pc:docChgLst>
    <pc:chgData name="Denzel Mok" userId="S::13229671@student.uts.edu.au::b2af15ee-c041-4ac8-82b2-dc72855b07df" providerId="AD" clId="Web-{BA87AC12-2E1C-45B5-AD7F-157902879C01}"/>
    <pc:docChg chg="modSld">
      <pc:chgData name="Denzel Mok" userId="S::13229671@student.uts.edu.au::b2af15ee-c041-4ac8-82b2-dc72855b07df" providerId="AD" clId="Web-{BA87AC12-2E1C-45B5-AD7F-157902879C01}" dt="2021-05-16T12:37:07.882" v="115" actId="1076"/>
      <pc:docMkLst>
        <pc:docMk/>
      </pc:docMkLst>
      <pc:sldChg chg="addSp modSp">
        <pc:chgData name="Denzel Mok" userId="S::13229671@student.uts.edu.au::b2af15ee-c041-4ac8-82b2-dc72855b07df" providerId="AD" clId="Web-{BA87AC12-2E1C-45B5-AD7F-157902879C01}" dt="2021-05-16T12:37:07.882" v="115" actId="1076"/>
        <pc:sldMkLst>
          <pc:docMk/>
          <pc:sldMk cId="3433856066" sldId="308"/>
        </pc:sldMkLst>
        <pc:spChg chg="add mod">
          <ac:chgData name="Denzel Mok" userId="S::13229671@student.uts.edu.au::b2af15ee-c041-4ac8-82b2-dc72855b07df" providerId="AD" clId="Web-{BA87AC12-2E1C-45B5-AD7F-157902879C01}" dt="2021-05-16T12:37:07.882" v="115" actId="1076"/>
          <ac:spMkLst>
            <pc:docMk/>
            <pc:sldMk cId="3433856066" sldId="308"/>
            <ac:spMk id="12" creationId="{FE5C0F03-7481-4F91-B06E-6D405C6B0592}"/>
          </ac:spMkLst>
        </pc:spChg>
        <pc:spChg chg="add mod">
          <ac:chgData name="Denzel Mok" userId="S::13229671@student.uts.edu.au::b2af15ee-c041-4ac8-82b2-dc72855b07df" providerId="AD" clId="Web-{BA87AC12-2E1C-45B5-AD7F-157902879C01}" dt="2021-05-16T12:36:16.319" v="109" actId="1076"/>
          <ac:spMkLst>
            <pc:docMk/>
            <pc:sldMk cId="3433856066" sldId="308"/>
            <ac:spMk id="17" creationId="{CED7C0CC-7DCE-41F6-B611-357182C9D76B}"/>
          </ac:spMkLst>
        </pc:spChg>
        <pc:spChg chg="mod">
          <ac:chgData name="Denzel Mok" userId="S::13229671@student.uts.edu.au::b2af15ee-c041-4ac8-82b2-dc72855b07df" providerId="AD" clId="Web-{BA87AC12-2E1C-45B5-AD7F-157902879C01}" dt="2021-05-16T12:36:40.569" v="111" actId="20577"/>
          <ac:spMkLst>
            <pc:docMk/>
            <pc:sldMk cId="3433856066" sldId="308"/>
            <ac:spMk id="18" creationId="{72CBFBCB-5A9C-40A7-9F1B-235634F70546}"/>
          </ac:spMkLst>
        </pc:spChg>
        <pc:spChg chg="mod">
          <ac:chgData name="Denzel Mok" userId="S::13229671@student.uts.edu.au::b2af15ee-c041-4ac8-82b2-dc72855b07df" providerId="AD" clId="Web-{BA87AC12-2E1C-45B5-AD7F-157902879C01}" dt="2021-05-16T12:22:31.313" v="21" actId="1076"/>
          <ac:spMkLst>
            <pc:docMk/>
            <pc:sldMk cId="3433856066" sldId="308"/>
            <ac:spMk id="50" creationId="{C42C07F4-AF6D-49B3-93D8-8689A56EA68F}"/>
          </ac:spMkLst>
        </pc:spChg>
        <pc:spChg chg="mod">
          <ac:chgData name="Denzel Mok" userId="S::13229671@student.uts.edu.au::b2af15ee-c041-4ac8-82b2-dc72855b07df" providerId="AD" clId="Web-{BA87AC12-2E1C-45B5-AD7F-157902879C01}" dt="2021-05-16T12:36:45.226" v="113" actId="20577"/>
          <ac:spMkLst>
            <pc:docMk/>
            <pc:sldMk cId="3433856066" sldId="308"/>
            <ac:spMk id="51" creationId="{7C0F7A5B-D0BE-4026-820C-0A24FC62CD2B}"/>
          </ac:spMkLst>
        </pc:spChg>
        <pc:picChg chg="add mod">
          <ac:chgData name="Denzel Mok" userId="S::13229671@student.uts.edu.au::b2af15ee-c041-4ac8-82b2-dc72855b07df" providerId="AD" clId="Web-{BA87AC12-2E1C-45B5-AD7F-157902879C01}" dt="2021-05-16T12:37:02.539" v="114" actId="1076"/>
          <ac:picMkLst>
            <pc:docMk/>
            <pc:sldMk cId="3433856066" sldId="308"/>
            <ac:picMk id="11" creationId="{707DA7CD-5A47-4E29-A921-95320EBAF47E}"/>
          </ac:picMkLst>
        </pc:picChg>
      </pc:sldChg>
      <pc:sldChg chg="addSp delSp modSp">
        <pc:chgData name="Denzel Mok" userId="S::13229671@student.uts.edu.au::b2af15ee-c041-4ac8-82b2-dc72855b07df" providerId="AD" clId="Web-{BA87AC12-2E1C-45B5-AD7F-157902879C01}" dt="2021-05-16T12:26:30.554" v="71" actId="20577"/>
        <pc:sldMkLst>
          <pc:docMk/>
          <pc:sldMk cId="363787337" sldId="316"/>
        </pc:sldMkLst>
        <pc:spChg chg="mod">
          <ac:chgData name="Denzel Mok" userId="S::13229671@student.uts.edu.au::b2af15ee-c041-4ac8-82b2-dc72855b07df" providerId="AD" clId="Web-{BA87AC12-2E1C-45B5-AD7F-157902879C01}" dt="2021-05-16T12:21:24.546" v="13" actId="1076"/>
          <ac:spMkLst>
            <pc:docMk/>
            <pc:sldMk cId="363787337" sldId="316"/>
            <ac:spMk id="3" creationId="{002A0CEB-643D-AA4B-A8AC-14C798C0201C}"/>
          </ac:spMkLst>
        </pc:spChg>
        <pc:spChg chg="mod">
          <ac:chgData name="Denzel Mok" userId="S::13229671@student.uts.edu.au::b2af15ee-c041-4ac8-82b2-dc72855b07df" providerId="AD" clId="Web-{BA87AC12-2E1C-45B5-AD7F-157902879C01}" dt="2021-05-16T12:26:30.554" v="71" actId="20577"/>
          <ac:spMkLst>
            <pc:docMk/>
            <pc:sldMk cId="363787337" sldId="316"/>
            <ac:spMk id="5" creationId="{0572CA0A-3E98-4943-8820-C5F86E5949F5}"/>
          </ac:spMkLst>
        </pc:spChg>
        <pc:spChg chg="add mod">
          <ac:chgData name="Denzel Mok" userId="S::13229671@student.uts.edu.au::b2af15ee-c041-4ac8-82b2-dc72855b07df" providerId="AD" clId="Web-{BA87AC12-2E1C-45B5-AD7F-157902879C01}" dt="2021-05-16T12:21:12.811" v="10" actId="20577"/>
          <ac:spMkLst>
            <pc:docMk/>
            <pc:sldMk cId="363787337" sldId="316"/>
            <ac:spMk id="13" creationId="{2D39AAEF-3AB5-4DA5-80A6-80D90D402566}"/>
          </ac:spMkLst>
        </pc:spChg>
        <pc:spChg chg="del mod">
          <ac:chgData name="Denzel Mok" userId="S::13229671@student.uts.edu.au::b2af15ee-c041-4ac8-82b2-dc72855b07df" providerId="AD" clId="Web-{BA87AC12-2E1C-45B5-AD7F-157902879C01}" dt="2021-05-16T12:21:06.468" v="9"/>
          <ac:spMkLst>
            <pc:docMk/>
            <pc:sldMk cId="363787337" sldId="316"/>
            <ac:spMk id="27" creationId="{C30B6A23-C6A9-475D-AA68-78CC32BD0390}"/>
          </ac:spMkLst>
        </pc:spChg>
        <pc:spChg chg="mod">
          <ac:chgData name="Denzel Mok" userId="S::13229671@student.uts.edu.au::b2af15ee-c041-4ac8-82b2-dc72855b07df" providerId="AD" clId="Web-{BA87AC12-2E1C-45B5-AD7F-157902879C01}" dt="2021-05-16T12:21:16.296" v="11" actId="1076"/>
          <ac:spMkLst>
            <pc:docMk/>
            <pc:sldMk cId="363787337" sldId="316"/>
            <ac:spMk id="36" creationId="{477433F7-894D-4AE9-82F9-25FA03B1D835}"/>
          </ac:spMkLst>
        </pc:spChg>
        <pc:spChg chg="mod">
          <ac:chgData name="Denzel Mok" userId="S::13229671@student.uts.edu.au::b2af15ee-c041-4ac8-82b2-dc72855b07df" providerId="AD" clId="Web-{BA87AC12-2E1C-45B5-AD7F-157902879C01}" dt="2021-05-16T12:21:33.265" v="15" actId="1076"/>
          <ac:spMkLst>
            <pc:docMk/>
            <pc:sldMk cId="363787337" sldId="316"/>
            <ac:spMk id="37" creationId="{2619FDEF-5FD7-4C42-ADB1-463BD36F8851}"/>
          </ac:spMkLst>
        </pc:spChg>
        <pc:spChg chg="mod">
          <ac:chgData name="Denzel Mok" userId="S::13229671@student.uts.edu.au::b2af15ee-c041-4ac8-82b2-dc72855b07df" providerId="AD" clId="Web-{BA87AC12-2E1C-45B5-AD7F-157902879C01}" dt="2021-05-16T12:25:17.740" v="67" actId="20577"/>
          <ac:spMkLst>
            <pc:docMk/>
            <pc:sldMk cId="363787337" sldId="316"/>
            <ac:spMk id="38" creationId="{76D1023E-250C-465A-9A2C-1A5F78958C76}"/>
          </ac:spMkLst>
        </pc:spChg>
      </pc:sldChg>
    </pc:docChg>
  </pc:docChgLst>
  <pc:docChgLst>
    <pc:chgData name="Denzel Mok" userId="S::13229671@student.uts.edu.au::b2af15ee-c041-4ac8-82b2-dc72855b07df" providerId="AD" clId="Web-{72809463-C906-1662-7D6D-D58268E9D72A}"/>
    <pc:docChg chg="modSld">
      <pc:chgData name="Denzel Mok" userId="S::13229671@student.uts.edu.au::b2af15ee-c041-4ac8-82b2-dc72855b07df" providerId="AD" clId="Web-{72809463-C906-1662-7D6D-D58268E9D72A}" dt="2021-05-15T18:47:23.239" v="221" actId="20577"/>
      <pc:docMkLst>
        <pc:docMk/>
      </pc:docMkLst>
      <pc:sldChg chg="addSp delSp modSp">
        <pc:chgData name="Denzel Mok" userId="S::13229671@student.uts.edu.au::b2af15ee-c041-4ac8-82b2-dc72855b07df" providerId="AD" clId="Web-{72809463-C906-1662-7D6D-D58268E9D72A}" dt="2021-05-15T14:21:05.154" v="12" actId="1076"/>
        <pc:sldMkLst>
          <pc:docMk/>
          <pc:sldMk cId="927278484" sldId="305"/>
        </pc:sldMkLst>
        <pc:picChg chg="add del">
          <ac:chgData name="Denzel Mok" userId="S::13229671@student.uts.edu.au::b2af15ee-c041-4ac8-82b2-dc72855b07df" providerId="AD" clId="Web-{72809463-C906-1662-7D6D-D58268E9D72A}" dt="2021-05-15T14:21:00.685" v="11"/>
          <ac:picMkLst>
            <pc:docMk/>
            <pc:sldMk cId="927278484" sldId="305"/>
            <ac:picMk id="2" creationId="{C420000E-F384-C544-B71B-E0CF543C61C5}"/>
          </ac:picMkLst>
        </pc:picChg>
        <pc:picChg chg="add del mod">
          <ac:chgData name="Denzel Mok" userId="S::13229671@student.uts.edu.au::b2af15ee-c041-4ac8-82b2-dc72855b07df" providerId="AD" clId="Web-{72809463-C906-1662-7D6D-D58268E9D72A}" dt="2021-05-15T14:20:33.528" v="4"/>
          <ac:picMkLst>
            <pc:docMk/>
            <pc:sldMk cId="927278484" sldId="305"/>
            <ac:picMk id="13" creationId="{F415FD75-E70B-419E-AACB-FD99936A0D46}"/>
          </ac:picMkLst>
        </pc:picChg>
        <pc:picChg chg="add mod">
          <ac:chgData name="Denzel Mok" userId="S::13229671@student.uts.edu.au::b2af15ee-c041-4ac8-82b2-dc72855b07df" providerId="AD" clId="Web-{72809463-C906-1662-7D6D-D58268E9D72A}" dt="2021-05-15T14:21:05.154" v="12" actId="1076"/>
          <ac:picMkLst>
            <pc:docMk/>
            <pc:sldMk cId="927278484" sldId="305"/>
            <ac:picMk id="35" creationId="{DA33F2E4-AF90-4F71-816F-EDA3EC21BF1D}"/>
          </ac:picMkLst>
        </pc:picChg>
      </pc:sldChg>
      <pc:sldChg chg="addSp delSp modSp">
        <pc:chgData name="Denzel Mok" userId="S::13229671@student.uts.edu.au::b2af15ee-c041-4ac8-82b2-dc72855b07df" providerId="AD" clId="Web-{72809463-C906-1662-7D6D-D58268E9D72A}" dt="2021-05-15T18:47:23.239" v="221" actId="20577"/>
        <pc:sldMkLst>
          <pc:docMk/>
          <pc:sldMk cId="3433856066" sldId="308"/>
        </pc:sldMkLst>
        <pc:spChg chg="del">
          <ac:chgData name="Denzel Mok" userId="S::13229671@student.uts.edu.au::b2af15ee-c041-4ac8-82b2-dc72855b07df" providerId="AD" clId="Web-{72809463-C906-1662-7D6D-D58268E9D72A}" dt="2021-05-15T14:28:17.023" v="13"/>
          <ac:spMkLst>
            <pc:docMk/>
            <pc:sldMk cId="3433856066" sldId="308"/>
            <ac:spMk id="4" creationId="{CC1C5BAE-E893-8544-8B84-000F353A1184}"/>
          </ac:spMkLst>
        </pc:spChg>
        <pc:spChg chg="add mod">
          <ac:chgData name="Denzel Mok" userId="S::13229671@student.uts.edu.au::b2af15ee-c041-4ac8-82b2-dc72855b07df" providerId="AD" clId="Web-{72809463-C906-1662-7D6D-D58268E9D72A}" dt="2021-05-15T18:47:23.239" v="221" actId="20577"/>
          <ac:spMkLst>
            <pc:docMk/>
            <pc:sldMk cId="3433856066" sldId="308"/>
            <ac:spMk id="18" creationId="{72CBFBCB-5A9C-40A7-9F1B-235634F70546}"/>
          </ac:spMkLst>
        </pc:spChg>
        <pc:spChg chg="add mod">
          <ac:chgData name="Denzel Mok" userId="S::13229671@student.uts.edu.au::b2af15ee-c041-4ac8-82b2-dc72855b07df" providerId="AD" clId="Web-{72809463-C906-1662-7D6D-D58268E9D72A}" dt="2021-05-15T14:28:41.774" v="36" actId="14100"/>
          <ac:spMkLst>
            <pc:docMk/>
            <pc:sldMk cId="3433856066" sldId="308"/>
            <ac:spMk id="19" creationId="{B8710AA3-1C19-4873-AC72-0D60F09703FA}"/>
          </ac:spMkLst>
        </pc:spChg>
      </pc:sldChg>
    </pc:docChg>
  </pc:docChgLst>
  <pc:docChgLst>
    <pc:chgData name="Denzel Mok" userId="S::13229671@student.uts.edu.au::b2af15ee-c041-4ac8-82b2-dc72855b07df" providerId="AD" clId="Web-{3436098B-402E-4F2F-A7CF-04CB57B66638}"/>
    <pc:docChg chg="modSld">
      <pc:chgData name="Denzel Mok" userId="S::13229671@student.uts.edu.au::b2af15ee-c041-4ac8-82b2-dc72855b07df" providerId="AD" clId="Web-{3436098B-402E-4F2F-A7CF-04CB57B66638}" dt="2021-05-16T13:42:50.046" v="25" actId="20577"/>
      <pc:docMkLst>
        <pc:docMk/>
      </pc:docMkLst>
      <pc:sldChg chg="modSp">
        <pc:chgData name="Denzel Mok" userId="S::13229671@student.uts.edu.au::b2af15ee-c041-4ac8-82b2-dc72855b07df" providerId="AD" clId="Web-{3436098B-402E-4F2F-A7CF-04CB57B66638}" dt="2021-05-16T13:38:55.087" v="22" actId="20577"/>
        <pc:sldMkLst>
          <pc:docMk/>
          <pc:sldMk cId="3433856066" sldId="308"/>
        </pc:sldMkLst>
        <pc:spChg chg="mod">
          <ac:chgData name="Denzel Mok" userId="S::13229671@student.uts.edu.au::b2af15ee-c041-4ac8-82b2-dc72855b07df" providerId="AD" clId="Web-{3436098B-402E-4F2F-A7CF-04CB57B66638}" dt="2021-05-16T13:38:55.087" v="22" actId="20577"/>
          <ac:spMkLst>
            <pc:docMk/>
            <pc:sldMk cId="3433856066" sldId="308"/>
            <ac:spMk id="51" creationId="{7C0F7A5B-D0BE-4026-820C-0A24FC62CD2B}"/>
          </ac:spMkLst>
        </pc:spChg>
      </pc:sldChg>
      <pc:sldChg chg="modSp">
        <pc:chgData name="Denzel Mok" userId="S::13229671@student.uts.edu.au::b2af15ee-c041-4ac8-82b2-dc72855b07df" providerId="AD" clId="Web-{3436098B-402E-4F2F-A7CF-04CB57B66638}" dt="2021-05-16T13:42:50.046" v="25" actId="20577"/>
        <pc:sldMkLst>
          <pc:docMk/>
          <pc:sldMk cId="363787337" sldId="316"/>
        </pc:sldMkLst>
        <pc:spChg chg="mod">
          <ac:chgData name="Denzel Mok" userId="S::13229671@student.uts.edu.au::b2af15ee-c041-4ac8-82b2-dc72855b07df" providerId="AD" clId="Web-{3436098B-402E-4F2F-A7CF-04CB57B66638}" dt="2021-05-16T13:31:08.574" v="19" actId="20577"/>
          <ac:spMkLst>
            <pc:docMk/>
            <pc:sldMk cId="363787337" sldId="316"/>
            <ac:spMk id="5" creationId="{0572CA0A-3E98-4943-8820-C5F86E5949F5}"/>
          </ac:spMkLst>
        </pc:spChg>
        <pc:spChg chg="mod">
          <ac:chgData name="Denzel Mok" userId="S::13229671@student.uts.edu.au::b2af15ee-c041-4ac8-82b2-dc72855b07df" providerId="AD" clId="Web-{3436098B-402E-4F2F-A7CF-04CB57B66638}" dt="2021-05-16T13:42:50.046" v="25" actId="20577"/>
          <ac:spMkLst>
            <pc:docMk/>
            <pc:sldMk cId="363787337" sldId="316"/>
            <ac:spMk id="37" creationId="{2619FDEF-5FD7-4C42-ADB1-463BD36F8851}"/>
          </ac:spMkLst>
        </pc:spChg>
      </pc:sldChg>
    </pc:docChg>
  </pc:docChgLst>
  <pc:docChgLst>
    <pc:chgData name="Mitchell Valentinus Liauw" userId="S::13643352@student.uts.edu.au::16be3ed8-4381-46fd-b7ce-244905141341" providerId="AD" clId="Web-{A11BDB4E-FDAF-F4EF-0882-304E32049BFF}"/>
    <pc:docChg chg="modSld">
      <pc:chgData name="Mitchell Valentinus Liauw" userId="S::13643352@student.uts.edu.au::16be3ed8-4381-46fd-b7ce-244905141341" providerId="AD" clId="Web-{A11BDB4E-FDAF-F4EF-0882-304E32049BFF}" dt="2021-05-15T12:05:32.478" v="41" actId="20577"/>
      <pc:docMkLst>
        <pc:docMk/>
      </pc:docMkLst>
      <pc:sldChg chg="addSp delSp modSp mod setBg">
        <pc:chgData name="Mitchell Valentinus Liauw" userId="S::13643352@student.uts.edu.au::16be3ed8-4381-46fd-b7ce-244905141341" providerId="AD" clId="Web-{A11BDB4E-FDAF-F4EF-0882-304E32049BFF}" dt="2021-05-15T11:11:33.753" v="4"/>
        <pc:sldMkLst>
          <pc:docMk/>
          <pc:sldMk cId="1685004335" sldId="260"/>
        </pc:sldMkLst>
        <pc:spChg chg="add">
          <ac:chgData name="Mitchell Valentinus Liauw" userId="S::13643352@student.uts.edu.au::16be3ed8-4381-46fd-b7ce-244905141341" providerId="AD" clId="Web-{A11BDB4E-FDAF-F4EF-0882-304E32049BFF}" dt="2021-05-15T11:11:33.753" v="4"/>
          <ac:spMkLst>
            <pc:docMk/>
            <pc:sldMk cId="1685004335" sldId="260"/>
            <ac:spMk id="7" creationId="{42A4FC2C-047E-45A5-965D-8E1E3BF09BC6}"/>
          </ac:spMkLst>
        </pc:spChg>
        <pc:picChg chg="add mod">
          <ac:chgData name="Mitchell Valentinus Liauw" userId="S::13643352@student.uts.edu.au::16be3ed8-4381-46fd-b7ce-244905141341" providerId="AD" clId="Web-{A11BDB4E-FDAF-F4EF-0882-304E32049BFF}" dt="2021-05-15T11:11:33.753" v="4"/>
          <ac:picMkLst>
            <pc:docMk/>
            <pc:sldMk cId="1685004335" sldId="260"/>
            <ac:picMk id="2" creationId="{9F5F78A6-99FA-4658-A516-FB2B205FA5DF}"/>
          </ac:picMkLst>
        </pc:picChg>
        <pc:picChg chg="del">
          <ac:chgData name="Mitchell Valentinus Liauw" userId="S::13643352@student.uts.edu.au::16be3ed8-4381-46fd-b7ce-244905141341" providerId="AD" clId="Web-{A11BDB4E-FDAF-F4EF-0882-304E32049BFF}" dt="2021-05-15T11:11:09.424" v="0"/>
          <ac:picMkLst>
            <pc:docMk/>
            <pc:sldMk cId="1685004335" sldId="260"/>
            <ac:picMk id="4" creationId="{1CBDA5D3-3A1E-4CE4-8240-74E0A8F5B641}"/>
          </ac:picMkLst>
        </pc:picChg>
      </pc:sldChg>
      <pc:sldChg chg="addSp delSp modSp">
        <pc:chgData name="Mitchell Valentinus Liauw" userId="S::13643352@student.uts.edu.au::16be3ed8-4381-46fd-b7ce-244905141341" providerId="AD" clId="Web-{A11BDB4E-FDAF-F4EF-0882-304E32049BFF}" dt="2021-05-15T12:05:32.478" v="41" actId="20577"/>
        <pc:sldMkLst>
          <pc:docMk/>
          <pc:sldMk cId="2503633255" sldId="303"/>
        </pc:sldMkLst>
        <pc:spChg chg="del">
          <ac:chgData name="Mitchell Valentinus Liauw" userId="S::13643352@student.uts.edu.au::16be3ed8-4381-46fd-b7ce-244905141341" providerId="AD" clId="Web-{A11BDB4E-FDAF-F4EF-0882-304E32049BFF}" dt="2021-05-15T11:17:24.855" v="5"/>
          <ac:spMkLst>
            <pc:docMk/>
            <pc:sldMk cId="2503633255" sldId="303"/>
            <ac:spMk id="2" creationId="{6F6201EE-74B2-9F41-9A12-73D1491A6163}"/>
          </ac:spMkLst>
        </pc:spChg>
        <pc:spChg chg="add">
          <ac:chgData name="Mitchell Valentinus Liauw" userId="S::13643352@student.uts.edu.au::16be3ed8-4381-46fd-b7ce-244905141341" providerId="AD" clId="Web-{A11BDB4E-FDAF-F4EF-0882-304E32049BFF}" dt="2021-05-15T11:17:26.200" v="6"/>
          <ac:spMkLst>
            <pc:docMk/>
            <pc:sldMk cId="2503633255" sldId="303"/>
            <ac:spMk id="27" creationId="{DDACBAA7-2BB7-453F-9C3F-F6B0925059C3}"/>
          </ac:spMkLst>
        </pc:spChg>
        <pc:spChg chg="add">
          <ac:chgData name="Mitchell Valentinus Liauw" userId="S::13643352@student.uts.edu.au::16be3ed8-4381-46fd-b7ce-244905141341" providerId="AD" clId="Web-{A11BDB4E-FDAF-F4EF-0882-304E32049BFF}" dt="2021-05-15T11:17:26.200" v="6"/>
          <ac:spMkLst>
            <pc:docMk/>
            <pc:sldMk cId="2503633255" sldId="303"/>
            <ac:spMk id="28" creationId="{4C4412BB-9A8E-4194-B1A1-9A9F1450B81C}"/>
          </ac:spMkLst>
        </pc:spChg>
        <pc:spChg chg="add mod">
          <ac:chgData name="Mitchell Valentinus Liauw" userId="S::13643352@student.uts.edu.au::16be3ed8-4381-46fd-b7ce-244905141341" providerId="AD" clId="Web-{A11BDB4E-FDAF-F4EF-0882-304E32049BFF}" dt="2021-05-15T12:05:32.478" v="41" actId="20577"/>
          <ac:spMkLst>
            <pc:docMk/>
            <pc:sldMk cId="2503633255" sldId="303"/>
            <ac:spMk id="29" creationId="{3A3A1122-5A9D-4D2E-A163-119ADE932687}"/>
          </ac:spMkLst>
        </pc:spChg>
        <pc:spChg chg="add">
          <ac:chgData name="Mitchell Valentinus Liauw" userId="S::13643352@student.uts.edu.au::16be3ed8-4381-46fd-b7ce-244905141341" providerId="AD" clId="Web-{A11BDB4E-FDAF-F4EF-0882-304E32049BFF}" dt="2021-05-15T11:17:26.200" v="6"/>
          <ac:spMkLst>
            <pc:docMk/>
            <pc:sldMk cId="2503633255" sldId="303"/>
            <ac:spMk id="30" creationId="{F2FA48CE-B944-46F3-83D8-9872F2A17711}"/>
          </ac:spMkLst>
        </pc:spChg>
        <pc:spChg chg="add">
          <ac:chgData name="Mitchell Valentinus Liauw" userId="S::13643352@student.uts.edu.au::16be3ed8-4381-46fd-b7ce-244905141341" providerId="AD" clId="Web-{A11BDB4E-FDAF-F4EF-0882-304E32049BFF}" dt="2021-05-15T11:17:26.200" v="6"/>
          <ac:spMkLst>
            <pc:docMk/>
            <pc:sldMk cId="2503633255" sldId="303"/>
            <ac:spMk id="31" creationId="{31D7A159-7AA2-445B-9970-CE608B86579F}"/>
          </ac:spMkLst>
        </pc:spChg>
        <pc:spChg chg="add mod">
          <ac:chgData name="Mitchell Valentinus Liauw" userId="S::13643352@student.uts.edu.au::16be3ed8-4381-46fd-b7ce-244905141341" providerId="AD" clId="Web-{A11BDB4E-FDAF-F4EF-0882-304E32049BFF}" dt="2021-05-15T11:18:02.591" v="22" actId="1076"/>
          <ac:spMkLst>
            <pc:docMk/>
            <pc:sldMk cId="2503633255" sldId="303"/>
            <ac:spMk id="33" creationId="{82488E3B-E00E-4548-A5CE-EECBDB5E95CC}"/>
          </ac:spMkLst>
        </pc:spChg>
        <pc:spChg chg="add mod">
          <ac:chgData name="Mitchell Valentinus Liauw" userId="S::13643352@student.uts.edu.au::16be3ed8-4381-46fd-b7ce-244905141341" providerId="AD" clId="Web-{A11BDB4E-FDAF-F4EF-0882-304E32049BFF}" dt="2021-05-15T11:18:02.653" v="25" actId="1076"/>
          <ac:spMkLst>
            <pc:docMk/>
            <pc:sldMk cId="2503633255" sldId="303"/>
            <ac:spMk id="36" creationId="{2B11987A-51AA-4A08-A6BA-9C9E1FF7E0E4}"/>
          </ac:spMkLst>
        </pc:spChg>
        <pc:spChg chg="add mod">
          <ac:chgData name="Mitchell Valentinus Liauw" userId="S::13643352@student.uts.edu.au::16be3ed8-4381-46fd-b7ce-244905141341" providerId="AD" clId="Web-{A11BDB4E-FDAF-F4EF-0882-304E32049BFF}" dt="2021-05-15T11:18:02.700" v="27" actId="1076"/>
          <ac:spMkLst>
            <pc:docMk/>
            <pc:sldMk cId="2503633255" sldId="303"/>
            <ac:spMk id="38" creationId="{1658D5EE-6D14-40FC-A2CC-D2FB15429EDB}"/>
          </ac:spMkLst>
        </pc:spChg>
        <pc:spChg chg="add mod">
          <ac:chgData name="Mitchell Valentinus Liauw" userId="S::13643352@student.uts.edu.au::16be3ed8-4381-46fd-b7ce-244905141341" providerId="AD" clId="Web-{A11BDB4E-FDAF-F4EF-0882-304E32049BFF}" dt="2021-05-15T11:18:02.716" v="28" actId="1076"/>
          <ac:spMkLst>
            <pc:docMk/>
            <pc:sldMk cId="2503633255" sldId="303"/>
            <ac:spMk id="39" creationId="{DADEDD95-A868-4B2E-9F54-EF77FDDF1C1C}"/>
          </ac:spMkLst>
        </pc:spChg>
        <pc:grpChg chg="add mod">
          <ac:chgData name="Mitchell Valentinus Liauw" userId="S::13643352@student.uts.edu.au::16be3ed8-4381-46fd-b7ce-244905141341" providerId="AD" clId="Web-{A11BDB4E-FDAF-F4EF-0882-304E32049BFF}" dt="2021-05-15T11:18:02.684" v="26" actId="1076"/>
          <ac:grpSpMkLst>
            <pc:docMk/>
            <pc:sldMk cId="2503633255" sldId="303"/>
            <ac:grpSpMk id="37" creationId="{55DFD692-FD99-4A1D-9E36-A2983B8B6D80}"/>
          </ac:grpSpMkLst>
        </pc:grpChg>
        <pc:picChg chg="add">
          <ac:chgData name="Mitchell Valentinus Liauw" userId="S::13643352@student.uts.edu.au::16be3ed8-4381-46fd-b7ce-244905141341" providerId="AD" clId="Web-{A11BDB4E-FDAF-F4EF-0882-304E32049BFF}" dt="2021-05-15T11:17:26.200" v="6"/>
          <ac:picMkLst>
            <pc:docMk/>
            <pc:sldMk cId="2503633255" sldId="303"/>
            <ac:picMk id="26" creationId="{3BAA142D-E14B-439E-A313-E17378EC55EA}"/>
          </ac:picMkLst>
        </pc:picChg>
        <pc:picChg chg="add">
          <ac:chgData name="Mitchell Valentinus Liauw" userId="S::13643352@student.uts.edu.au::16be3ed8-4381-46fd-b7ce-244905141341" providerId="AD" clId="Web-{A11BDB4E-FDAF-F4EF-0882-304E32049BFF}" dt="2021-05-15T11:17:26.200" v="6"/>
          <ac:picMkLst>
            <pc:docMk/>
            <pc:sldMk cId="2503633255" sldId="303"/>
            <ac:picMk id="32" creationId="{D88678C2-E7EA-46B5-839A-BEA8EE240169}"/>
          </ac:picMkLst>
        </pc:picChg>
        <pc:picChg chg="add mod">
          <ac:chgData name="Mitchell Valentinus Liauw" userId="S::13643352@student.uts.edu.au::16be3ed8-4381-46fd-b7ce-244905141341" providerId="AD" clId="Web-{A11BDB4E-FDAF-F4EF-0882-304E32049BFF}" dt="2021-05-15T11:18:02.606" v="23" actId="1076"/>
          <ac:picMkLst>
            <pc:docMk/>
            <pc:sldMk cId="2503633255" sldId="303"/>
            <ac:picMk id="34" creationId="{4B39FD32-240F-4B82-AA52-FD816623E989}"/>
          </ac:picMkLst>
        </pc:picChg>
        <pc:picChg chg="add mod">
          <ac:chgData name="Mitchell Valentinus Liauw" userId="S::13643352@student.uts.edu.au::16be3ed8-4381-46fd-b7ce-244905141341" providerId="AD" clId="Web-{A11BDB4E-FDAF-F4EF-0882-304E32049BFF}" dt="2021-05-15T11:18:02.638" v="24" actId="1076"/>
          <ac:picMkLst>
            <pc:docMk/>
            <pc:sldMk cId="2503633255" sldId="303"/>
            <ac:picMk id="35" creationId="{F9845647-E3B0-4F4C-B18B-1EC5A7B8325D}"/>
          </ac:picMkLst>
        </pc:picChg>
        <pc:picChg chg="add">
          <ac:chgData name="Mitchell Valentinus Liauw" userId="S::13643352@student.uts.edu.au::16be3ed8-4381-46fd-b7ce-244905141341" providerId="AD" clId="Web-{A11BDB4E-FDAF-F4EF-0882-304E32049BFF}" dt="2021-05-15T11:17:43.965" v="7"/>
          <ac:picMkLst>
            <pc:docMk/>
            <pc:sldMk cId="2503633255" sldId="303"/>
            <ac:picMk id="40" creationId="{27BB78C5-01F7-4EBD-A1D0-86EFCE411009}"/>
          </ac:picMkLst>
        </pc:picChg>
        <pc:picChg chg="add">
          <ac:chgData name="Mitchell Valentinus Liauw" userId="S::13643352@student.uts.edu.au::16be3ed8-4381-46fd-b7ce-244905141341" providerId="AD" clId="Web-{A11BDB4E-FDAF-F4EF-0882-304E32049BFF}" dt="2021-05-15T11:17:43.965" v="7"/>
          <ac:picMkLst>
            <pc:docMk/>
            <pc:sldMk cId="2503633255" sldId="303"/>
            <ac:picMk id="41" creationId="{C6121131-C85E-47B4-AAFC-585B55FD6F47}"/>
          </ac:picMkLst>
        </pc:picChg>
      </pc:sldChg>
    </pc:docChg>
  </pc:docChgLst>
  <pc:docChgLst>
    <pc:chgData name="Denzel Mok" userId="S::13229671@student.uts.edu.au::b2af15ee-c041-4ac8-82b2-dc72855b07df" providerId="AD" clId="Web-{EC092753-9672-4497-A23E-3DB36C48EE27}"/>
    <pc:docChg chg="modSld">
      <pc:chgData name="Denzel Mok" userId="S::13229671@student.uts.edu.au::b2af15ee-c041-4ac8-82b2-dc72855b07df" providerId="AD" clId="Web-{EC092753-9672-4497-A23E-3DB36C48EE27}" dt="2021-05-17T02:22:13.204" v="1" actId="1076"/>
      <pc:docMkLst>
        <pc:docMk/>
      </pc:docMkLst>
      <pc:sldChg chg="modSp">
        <pc:chgData name="Denzel Mok" userId="S::13229671@student.uts.edu.au::b2af15ee-c041-4ac8-82b2-dc72855b07df" providerId="AD" clId="Web-{EC092753-9672-4497-A23E-3DB36C48EE27}" dt="2021-05-17T02:22:13.204" v="1" actId="1076"/>
        <pc:sldMkLst>
          <pc:docMk/>
          <pc:sldMk cId="363787337" sldId="316"/>
        </pc:sldMkLst>
        <pc:spChg chg="mod">
          <ac:chgData name="Denzel Mok" userId="S::13229671@student.uts.edu.au::b2af15ee-c041-4ac8-82b2-dc72855b07df" providerId="AD" clId="Web-{EC092753-9672-4497-A23E-3DB36C48EE27}" dt="2021-05-17T02:22:13.204" v="1" actId="1076"/>
          <ac:spMkLst>
            <pc:docMk/>
            <pc:sldMk cId="363787337" sldId="316"/>
            <ac:spMk id="37" creationId="{2619FDEF-5FD7-4C42-ADB1-463BD36F8851}"/>
          </ac:spMkLst>
        </pc:spChg>
        <pc:spChg chg="mod">
          <ac:chgData name="Denzel Mok" userId="S::13229671@student.uts.edu.au::b2af15ee-c041-4ac8-82b2-dc72855b07df" providerId="AD" clId="Web-{EC092753-9672-4497-A23E-3DB36C48EE27}" dt="2021-05-17T02:22:06.172" v="0" actId="1076"/>
          <ac:spMkLst>
            <pc:docMk/>
            <pc:sldMk cId="363787337" sldId="316"/>
            <ac:spMk id="38" creationId="{76D1023E-250C-465A-9A2C-1A5F78958C76}"/>
          </ac:spMkLst>
        </pc:spChg>
      </pc:sldChg>
    </pc:docChg>
  </pc:docChgLst>
  <pc:docChgLst>
    <pc:chgData name="Patrick Songco" userId="26202880-5b9a-44f3-9941-3e629c62962d" providerId="ADAL" clId="{82D27312-1B98-9944-90E8-B58A1A69872A}"/>
    <pc:docChg chg="undo custSel addSld delSld modSld sldOrd">
      <pc:chgData name="Patrick Songco" userId="26202880-5b9a-44f3-9941-3e629c62962d" providerId="ADAL" clId="{82D27312-1B98-9944-90E8-B58A1A69872A}" dt="2021-05-17T03:29:24.371" v="2565" actId="20577"/>
      <pc:docMkLst>
        <pc:docMk/>
      </pc:docMkLst>
      <pc:sldChg chg="addSp delSp modSp modNotesTx">
        <pc:chgData name="Patrick Songco" userId="26202880-5b9a-44f3-9941-3e629c62962d" providerId="ADAL" clId="{82D27312-1B98-9944-90E8-B58A1A69872A}" dt="2021-05-17T02:21:39.776" v="1960" actId="20577"/>
        <pc:sldMkLst>
          <pc:docMk/>
          <pc:sldMk cId="2333745570" sldId="304"/>
        </pc:sldMkLst>
        <pc:spChg chg="add mod">
          <ac:chgData name="Patrick Songco" userId="26202880-5b9a-44f3-9941-3e629c62962d" providerId="ADAL" clId="{82D27312-1B98-9944-90E8-B58A1A69872A}" dt="2021-05-15T08:23:50.577" v="116" actId="113"/>
          <ac:spMkLst>
            <pc:docMk/>
            <pc:sldMk cId="2333745570" sldId="304"/>
            <ac:spMk id="3" creationId="{0A4AB748-8A8B-6744-9E8A-F932E18102D2}"/>
          </ac:spMkLst>
        </pc:spChg>
        <pc:spChg chg="del">
          <ac:chgData name="Patrick Songco" userId="26202880-5b9a-44f3-9941-3e629c62962d" providerId="ADAL" clId="{82D27312-1B98-9944-90E8-B58A1A69872A}" dt="2021-05-15T08:22:23.505" v="72" actId="478"/>
          <ac:spMkLst>
            <pc:docMk/>
            <pc:sldMk cId="2333745570" sldId="304"/>
            <ac:spMk id="4" creationId="{FE04EE58-F6D0-7747-B5E9-312C3CACF271}"/>
          </ac:spMkLst>
        </pc:spChg>
        <pc:spChg chg="add mod">
          <ac:chgData name="Patrick Songco" userId="26202880-5b9a-44f3-9941-3e629c62962d" providerId="ADAL" clId="{82D27312-1B98-9944-90E8-B58A1A69872A}" dt="2021-05-15T09:19:59.102" v="1154" actId="403"/>
          <ac:spMkLst>
            <pc:docMk/>
            <pc:sldMk cId="2333745570" sldId="304"/>
            <ac:spMk id="5" creationId="{B8B9FFBD-C08F-6047-83C7-A0D6CA2F0526}"/>
          </ac:spMkLst>
        </pc:spChg>
        <pc:spChg chg="add mod">
          <ac:chgData name="Patrick Songco" userId="26202880-5b9a-44f3-9941-3e629c62962d" providerId="ADAL" clId="{82D27312-1B98-9944-90E8-B58A1A69872A}" dt="2021-05-15T08:23:53.365" v="117" actId="113"/>
          <ac:spMkLst>
            <pc:docMk/>
            <pc:sldMk cId="2333745570" sldId="304"/>
            <ac:spMk id="10" creationId="{0F4E4839-9743-4D43-A6B1-F19A4CCCFBCE}"/>
          </ac:spMkLst>
        </pc:spChg>
        <pc:picChg chg="add mod">
          <ac:chgData name="Patrick Songco" userId="26202880-5b9a-44f3-9941-3e629c62962d" providerId="ADAL" clId="{82D27312-1B98-9944-90E8-B58A1A69872A}" dt="2021-05-15T08:24:05.663" v="119" actId="1076"/>
          <ac:picMkLst>
            <pc:docMk/>
            <pc:sldMk cId="2333745570" sldId="304"/>
            <ac:picMk id="2" creationId="{7A5CB35F-C918-BC49-BC38-4AC6CE3463A9}"/>
          </ac:picMkLst>
        </pc:picChg>
        <pc:picChg chg="add mod">
          <ac:chgData name="Patrick Songco" userId="26202880-5b9a-44f3-9941-3e629c62962d" providerId="ADAL" clId="{82D27312-1B98-9944-90E8-B58A1A69872A}" dt="2021-05-15T08:23:22.177" v="88" actId="1076"/>
          <ac:picMkLst>
            <pc:docMk/>
            <pc:sldMk cId="2333745570" sldId="304"/>
            <ac:picMk id="6" creationId="{A97D98E1-2837-7E49-91AC-412ADA4B7777}"/>
          </ac:picMkLst>
        </pc:picChg>
        <pc:picChg chg="add mod">
          <ac:chgData name="Patrick Songco" userId="26202880-5b9a-44f3-9941-3e629c62962d" providerId="ADAL" clId="{82D27312-1B98-9944-90E8-B58A1A69872A}" dt="2021-05-15T08:23:33.433" v="95" actId="1037"/>
          <ac:picMkLst>
            <pc:docMk/>
            <pc:sldMk cId="2333745570" sldId="304"/>
            <ac:picMk id="9" creationId="{8B1261E3-5F81-FF4B-8037-D0DCE7F438F5}"/>
          </ac:picMkLst>
        </pc:picChg>
      </pc:sldChg>
      <pc:sldChg chg="addSp delSp modSp modNotesTx">
        <pc:chgData name="Patrick Songco" userId="26202880-5b9a-44f3-9941-3e629c62962d" providerId="ADAL" clId="{82D27312-1B98-9944-90E8-B58A1A69872A}" dt="2021-05-17T03:29:24.371" v="2565" actId="20577"/>
        <pc:sldMkLst>
          <pc:docMk/>
          <pc:sldMk cId="927278484" sldId="305"/>
        </pc:sldMkLst>
        <pc:spChg chg="add del mod">
          <ac:chgData name="Patrick Songco" userId="26202880-5b9a-44f3-9941-3e629c62962d" providerId="ADAL" clId="{82D27312-1B98-9944-90E8-B58A1A69872A}" dt="2021-05-15T08:21:32.335" v="70" actId="478"/>
          <ac:spMkLst>
            <pc:docMk/>
            <pc:sldMk cId="927278484" sldId="305"/>
            <ac:spMk id="3" creationId="{5B104B25-4836-1C49-B322-A5E0BBFBC6E6}"/>
          </ac:spMkLst>
        </pc:spChg>
        <pc:spChg chg="del mod">
          <ac:chgData name="Patrick Songco" userId="26202880-5b9a-44f3-9941-3e629c62962d" providerId="ADAL" clId="{82D27312-1B98-9944-90E8-B58A1A69872A}" dt="2021-05-15T08:15:32.671" v="7"/>
          <ac:spMkLst>
            <pc:docMk/>
            <pc:sldMk cId="927278484" sldId="305"/>
            <ac:spMk id="4" creationId="{DF61ABF0-269D-BE47-AB1E-C48BA291BBEC}"/>
          </ac:spMkLst>
        </pc:spChg>
        <pc:spChg chg="add del mod">
          <ac:chgData name="Patrick Songco" userId="26202880-5b9a-44f3-9941-3e629c62962d" providerId="ADAL" clId="{82D27312-1B98-9944-90E8-B58A1A69872A}" dt="2021-05-15T08:21:28.496" v="68"/>
          <ac:spMkLst>
            <pc:docMk/>
            <pc:sldMk cId="927278484" sldId="305"/>
            <ac:spMk id="9" creationId="{339A8A69-F751-3A4D-B036-82B7AFA0C6E3}"/>
          </ac:spMkLst>
        </pc:spChg>
        <pc:spChg chg="add mod">
          <ac:chgData name="Patrick Songco" userId="26202880-5b9a-44f3-9941-3e629c62962d" providerId="ADAL" clId="{82D27312-1B98-9944-90E8-B58A1A69872A}" dt="2021-05-15T09:20:34.241" v="1164" actId="20577"/>
          <ac:spMkLst>
            <pc:docMk/>
            <pc:sldMk cId="927278484" sldId="305"/>
            <ac:spMk id="10" creationId="{898E272F-C510-1D46-B480-42F112361E00}"/>
          </ac:spMkLst>
        </pc:spChg>
        <pc:graphicFrameChg chg="mod">
          <ac:chgData name="Patrick Songco" userId="26202880-5b9a-44f3-9941-3e629c62962d" providerId="ADAL" clId="{82D27312-1B98-9944-90E8-B58A1A69872A}" dt="2021-05-17T00:11:56.401" v="1902" actId="207"/>
          <ac:graphicFrameMkLst>
            <pc:docMk/>
            <pc:sldMk cId="927278484" sldId="305"/>
            <ac:graphicFrameMk id="19" creationId="{51F73149-EA55-4ACB-9CB0-26CD1065A014}"/>
          </ac:graphicFrameMkLst>
        </pc:graphicFrameChg>
        <pc:picChg chg="add del mod">
          <ac:chgData name="Patrick Songco" userId="26202880-5b9a-44f3-9941-3e629c62962d" providerId="ADAL" clId="{82D27312-1B98-9944-90E8-B58A1A69872A}" dt="2021-05-15T08:21:29.476" v="69" actId="478"/>
          <ac:picMkLst>
            <pc:docMk/>
            <pc:sldMk cId="927278484" sldId="305"/>
            <ac:picMk id="2" creationId="{C420000E-F384-C544-B71B-E0CF543C61C5}"/>
          </ac:picMkLst>
        </pc:picChg>
      </pc:sldChg>
      <pc:sldChg chg="addSp delSp modSp modNotesTx">
        <pc:chgData name="Patrick Songco" userId="26202880-5b9a-44f3-9941-3e629c62962d" providerId="ADAL" clId="{82D27312-1B98-9944-90E8-B58A1A69872A}" dt="2021-05-17T03:23:52.236" v="2499" actId="20577"/>
        <pc:sldMkLst>
          <pc:docMk/>
          <pc:sldMk cId="2765703643" sldId="306"/>
        </pc:sldMkLst>
        <pc:spChg chg="del mod">
          <ac:chgData name="Patrick Songco" userId="26202880-5b9a-44f3-9941-3e629c62962d" providerId="ADAL" clId="{82D27312-1B98-9944-90E8-B58A1A69872A}" dt="2021-05-15T08:15:46.360" v="11"/>
          <ac:spMkLst>
            <pc:docMk/>
            <pc:sldMk cId="2765703643" sldId="306"/>
            <ac:spMk id="4" creationId="{611BF1E7-5E2A-4049-AB1E-346BA2D4B7F6}"/>
          </ac:spMkLst>
        </pc:spChg>
        <pc:spChg chg="add mod">
          <ac:chgData name="Patrick Songco" userId="26202880-5b9a-44f3-9941-3e629c62962d" providerId="ADAL" clId="{82D27312-1B98-9944-90E8-B58A1A69872A}" dt="2021-05-15T09:20:05.702" v="1155" actId="1076"/>
          <ac:spMkLst>
            <pc:docMk/>
            <pc:sldMk cId="2765703643" sldId="306"/>
            <ac:spMk id="9" creationId="{7B59E7F4-AE05-A046-B2A5-E3A227600252}"/>
          </ac:spMkLst>
        </pc:spChg>
        <pc:grpChg chg="add">
          <ac:chgData name="Patrick Songco" userId="26202880-5b9a-44f3-9941-3e629c62962d" providerId="ADAL" clId="{82D27312-1B98-9944-90E8-B58A1A69872A}" dt="2021-05-15T09:32:12.561" v="1329"/>
          <ac:grpSpMkLst>
            <pc:docMk/>
            <pc:sldMk cId="2765703643" sldId="306"/>
            <ac:grpSpMk id="10" creationId="{C8FB736B-68CD-3A49-B742-5076AF272211}"/>
          </ac:grpSpMkLst>
        </pc:grpChg>
        <pc:picChg chg="add mod">
          <ac:chgData name="Patrick Songco" userId="26202880-5b9a-44f3-9941-3e629c62962d" providerId="ADAL" clId="{82D27312-1B98-9944-90E8-B58A1A69872A}" dt="2021-05-15T08:17:55.754" v="15" actId="1076"/>
          <ac:picMkLst>
            <pc:docMk/>
            <pc:sldMk cId="2765703643" sldId="306"/>
            <ac:picMk id="5" creationId="{03C27D82-C8FC-D648-8A33-56B409A8F33B}"/>
          </ac:picMkLst>
        </pc:picChg>
      </pc:sldChg>
      <pc:sldChg chg="addSp delSp modSp del">
        <pc:chgData name="Patrick Songco" userId="26202880-5b9a-44f3-9941-3e629c62962d" providerId="ADAL" clId="{82D27312-1B98-9944-90E8-B58A1A69872A}" dt="2021-05-15T09:39:58.568" v="1481" actId="2696"/>
        <pc:sldMkLst>
          <pc:docMk/>
          <pc:sldMk cId="1817015136" sldId="307"/>
        </pc:sldMkLst>
        <pc:spChg chg="add del">
          <ac:chgData name="Patrick Songco" userId="26202880-5b9a-44f3-9941-3e629c62962d" providerId="ADAL" clId="{82D27312-1B98-9944-90E8-B58A1A69872A}" dt="2021-05-15T09:18:38.773" v="1113" actId="478"/>
          <ac:spMkLst>
            <pc:docMk/>
            <pc:sldMk cId="1817015136" sldId="307"/>
            <ac:spMk id="4" creationId="{BDA55C04-FF31-B943-9C2C-A9B2B4FBAF92}"/>
          </ac:spMkLst>
        </pc:spChg>
        <pc:picChg chg="add del mod">
          <ac:chgData name="Patrick Songco" userId="26202880-5b9a-44f3-9941-3e629c62962d" providerId="ADAL" clId="{82D27312-1B98-9944-90E8-B58A1A69872A}" dt="2021-05-15T09:18:40.629" v="1114"/>
          <ac:picMkLst>
            <pc:docMk/>
            <pc:sldMk cId="1817015136" sldId="307"/>
            <ac:picMk id="5" creationId="{F3E8BCC8-DCEE-D046-A068-20231202140F}"/>
          </ac:picMkLst>
        </pc:picChg>
        <pc:picChg chg="add">
          <ac:chgData name="Patrick Songco" userId="26202880-5b9a-44f3-9941-3e629c62962d" providerId="ADAL" clId="{82D27312-1B98-9944-90E8-B58A1A69872A}" dt="2021-05-15T09:33:07.530" v="1330"/>
          <ac:picMkLst>
            <pc:docMk/>
            <pc:sldMk cId="1817015136" sldId="307"/>
            <ac:picMk id="6" creationId="{6CCA3777-8EAF-AA4E-B60A-E1E5DA11B117}"/>
          </ac:picMkLst>
        </pc:picChg>
      </pc:sldChg>
      <pc:sldChg chg="modSp">
        <pc:chgData name="Patrick Songco" userId="26202880-5b9a-44f3-9941-3e629c62962d" providerId="ADAL" clId="{82D27312-1B98-9944-90E8-B58A1A69872A}" dt="2021-05-15T22:31:30.685" v="1887" actId="403"/>
        <pc:sldMkLst>
          <pc:docMk/>
          <pc:sldMk cId="3433856066" sldId="308"/>
        </pc:sldMkLst>
        <pc:spChg chg="mod">
          <ac:chgData name="Patrick Songco" userId="26202880-5b9a-44f3-9941-3e629c62962d" providerId="ADAL" clId="{82D27312-1B98-9944-90E8-B58A1A69872A}" dt="2021-05-15T09:44:51.339" v="1790" actId="20577"/>
          <ac:spMkLst>
            <pc:docMk/>
            <pc:sldMk cId="3433856066" sldId="308"/>
            <ac:spMk id="4" creationId="{CC1C5BAE-E893-8544-8B84-000F353A1184}"/>
          </ac:spMkLst>
        </pc:spChg>
        <pc:spChg chg="mod">
          <ac:chgData name="Patrick Songco" userId="26202880-5b9a-44f3-9941-3e629c62962d" providerId="ADAL" clId="{82D27312-1B98-9944-90E8-B58A1A69872A}" dt="2021-05-15T22:31:30.685" v="1887" actId="403"/>
          <ac:spMkLst>
            <pc:docMk/>
            <pc:sldMk cId="3433856066" sldId="308"/>
            <ac:spMk id="19" creationId="{B8710AA3-1C19-4873-AC72-0D60F09703FA}"/>
          </ac:spMkLst>
        </pc:spChg>
        <pc:graphicFrameChg chg="mod">
          <ac:chgData name="Patrick Songco" userId="26202880-5b9a-44f3-9941-3e629c62962d" providerId="ADAL" clId="{82D27312-1B98-9944-90E8-B58A1A69872A}" dt="2021-05-15T09:44:34.506" v="1778" actId="207"/>
          <ac:graphicFrameMkLst>
            <pc:docMk/>
            <pc:sldMk cId="3433856066" sldId="308"/>
            <ac:graphicFrameMk id="8" creationId="{5A4C85E6-8E2B-DA47-8672-71440F99272A}"/>
          </ac:graphicFrameMkLst>
        </pc:graphicFrameChg>
      </pc:sldChg>
      <pc:sldChg chg="addSp delSp modSp add ord">
        <pc:chgData name="Patrick Songco" userId="26202880-5b9a-44f3-9941-3e629c62962d" providerId="ADAL" clId="{82D27312-1B98-9944-90E8-B58A1A69872A}" dt="2021-05-15T09:36:58.081" v="1431" actId="14100"/>
        <pc:sldMkLst>
          <pc:docMk/>
          <pc:sldMk cId="1462340065" sldId="309"/>
        </pc:sldMkLst>
        <pc:spChg chg="add mod">
          <ac:chgData name="Patrick Songco" userId="26202880-5b9a-44f3-9941-3e629c62962d" providerId="ADAL" clId="{82D27312-1B98-9944-90E8-B58A1A69872A}" dt="2021-05-15T09:23:03.870" v="1214" actId="20577"/>
          <ac:spMkLst>
            <pc:docMk/>
            <pc:sldMk cId="1462340065" sldId="309"/>
            <ac:spMk id="2" creationId="{1BC29B26-D2EA-8F4E-8FB9-9B01EF278FDD}"/>
          </ac:spMkLst>
        </pc:spChg>
        <pc:spChg chg="add mod">
          <ac:chgData name="Patrick Songco" userId="26202880-5b9a-44f3-9941-3e629c62962d" providerId="ADAL" clId="{82D27312-1B98-9944-90E8-B58A1A69872A}" dt="2021-05-15T09:31:37.166" v="1321" actId="164"/>
          <ac:spMkLst>
            <pc:docMk/>
            <pc:sldMk cId="1462340065" sldId="309"/>
            <ac:spMk id="3" creationId="{8CB31C8A-A3C6-FA4A-9D3A-20C254502165}"/>
          </ac:spMkLst>
        </pc:spChg>
        <pc:spChg chg="add mod">
          <ac:chgData name="Patrick Songco" userId="26202880-5b9a-44f3-9941-3e629c62962d" providerId="ADAL" clId="{82D27312-1B98-9944-90E8-B58A1A69872A}" dt="2021-05-15T09:31:37.166" v="1321" actId="164"/>
          <ac:spMkLst>
            <pc:docMk/>
            <pc:sldMk cId="1462340065" sldId="309"/>
            <ac:spMk id="4" creationId="{0FC15F29-D2A4-DA49-B6F6-7E65CABC6929}"/>
          </ac:spMkLst>
        </pc:spChg>
        <pc:spChg chg="add mod">
          <ac:chgData name="Patrick Songco" userId="26202880-5b9a-44f3-9941-3e629c62962d" providerId="ADAL" clId="{82D27312-1B98-9944-90E8-B58A1A69872A}" dt="2021-05-15T09:31:37.166" v="1321" actId="164"/>
          <ac:spMkLst>
            <pc:docMk/>
            <pc:sldMk cId="1462340065" sldId="309"/>
            <ac:spMk id="12" creationId="{9E2DD14A-D132-C041-A0A0-44C22B7BAB23}"/>
          </ac:spMkLst>
        </pc:spChg>
        <pc:spChg chg="add mod">
          <ac:chgData name="Patrick Songco" userId="26202880-5b9a-44f3-9941-3e629c62962d" providerId="ADAL" clId="{82D27312-1B98-9944-90E8-B58A1A69872A}" dt="2021-05-15T09:31:37.166" v="1321" actId="164"/>
          <ac:spMkLst>
            <pc:docMk/>
            <pc:sldMk cId="1462340065" sldId="309"/>
            <ac:spMk id="13" creationId="{91D526D4-32F9-FA47-AC54-3B708FA743DA}"/>
          </ac:spMkLst>
        </pc:spChg>
        <pc:spChg chg="add mod">
          <ac:chgData name="Patrick Songco" userId="26202880-5b9a-44f3-9941-3e629c62962d" providerId="ADAL" clId="{82D27312-1B98-9944-90E8-B58A1A69872A}" dt="2021-05-15T09:36:58.081" v="1431" actId="14100"/>
          <ac:spMkLst>
            <pc:docMk/>
            <pc:sldMk cId="1462340065" sldId="309"/>
            <ac:spMk id="15" creationId="{78CC9236-6629-8542-8C7E-162BDBA92AAA}"/>
          </ac:spMkLst>
        </pc:spChg>
        <pc:grpChg chg="add mod">
          <ac:chgData name="Patrick Songco" userId="26202880-5b9a-44f3-9941-3e629c62962d" providerId="ADAL" clId="{82D27312-1B98-9944-90E8-B58A1A69872A}" dt="2021-05-15T09:31:42.174" v="1322" actId="1076"/>
          <ac:grpSpMkLst>
            <pc:docMk/>
            <pc:sldMk cId="1462340065" sldId="309"/>
            <ac:grpSpMk id="14" creationId="{4023A3F4-FE6B-2B4F-8783-20AAFE3FD781}"/>
          </ac:grpSpMkLst>
        </pc:grpChg>
        <pc:picChg chg="del">
          <ac:chgData name="Patrick Songco" userId="26202880-5b9a-44f3-9941-3e629c62962d" providerId="ADAL" clId="{82D27312-1B98-9944-90E8-B58A1A69872A}" dt="2021-05-15T09:18:44.875" v="1116" actId="478"/>
          <ac:picMkLst>
            <pc:docMk/>
            <pc:sldMk cId="1462340065" sldId="309"/>
            <ac:picMk id="5" creationId="{03C27D82-C8FC-D648-8A33-56B409A8F33B}"/>
          </ac:picMkLst>
        </pc:picChg>
        <pc:picChg chg="add del">
          <ac:chgData name="Patrick Songco" userId="26202880-5b9a-44f3-9941-3e629c62962d" providerId="ADAL" clId="{82D27312-1B98-9944-90E8-B58A1A69872A}" dt="2021-05-15T09:22:36.932" v="1183" actId="478"/>
          <ac:picMkLst>
            <pc:docMk/>
            <pc:sldMk cId="1462340065" sldId="309"/>
            <ac:picMk id="6" creationId="{7F5F7241-36F9-E849-BBDA-4AD74A1EA26A}"/>
          </ac:picMkLst>
        </pc:picChg>
        <pc:picChg chg="add del mod">
          <ac:chgData name="Patrick Songco" userId="26202880-5b9a-44f3-9941-3e629c62962d" providerId="ADAL" clId="{82D27312-1B98-9944-90E8-B58A1A69872A}" dt="2021-05-15T09:23:21.846" v="1215" actId="478"/>
          <ac:picMkLst>
            <pc:docMk/>
            <pc:sldMk cId="1462340065" sldId="309"/>
            <ac:picMk id="9" creationId="{3029046B-B20D-0B4B-B61D-D3EDD99D4264}"/>
          </ac:picMkLst>
        </pc:picChg>
        <pc:picChg chg="add mod">
          <ac:chgData name="Patrick Songco" userId="26202880-5b9a-44f3-9941-3e629c62962d" providerId="ADAL" clId="{82D27312-1B98-9944-90E8-B58A1A69872A}" dt="2021-05-15T09:31:31.770" v="1320" actId="1076"/>
          <ac:picMkLst>
            <pc:docMk/>
            <pc:sldMk cId="1462340065" sldId="309"/>
            <ac:picMk id="10" creationId="{C621FF73-A31D-9344-8840-B5B231B26009}"/>
          </ac:picMkLst>
        </pc:picChg>
        <pc:picChg chg="add">
          <ac:chgData name="Patrick Songco" userId="26202880-5b9a-44f3-9941-3e629c62962d" providerId="ADAL" clId="{82D27312-1B98-9944-90E8-B58A1A69872A}" dt="2021-05-15T09:28:58.952" v="1276"/>
          <ac:picMkLst>
            <pc:docMk/>
            <pc:sldMk cId="1462340065" sldId="309"/>
            <ac:picMk id="11" creationId="{C621FF73-A31D-9344-8840-B5B231B26009}"/>
          </ac:picMkLst>
        </pc:picChg>
      </pc:sldChg>
      <pc:sldChg chg="add del">
        <pc:chgData name="Patrick Songco" userId="26202880-5b9a-44f3-9941-3e629c62962d" providerId="ADAL" clId="{82D27312-1B98-9944-90E8-B58A1A69872A}" dt="2021-05-15T09:18:37.767" v="1112"/>
        <pc:sldMkLst>
          <pc:docMk/>
          <pc:sldMk cId="4169882244" sldId="309"/>
        </pc:sldMkLst>
      </pc:sldChg>
      <pc:sldChg chg="addSp delSp modSp add">
        <pc:chgData name="Patrick Songco" userId="26202880-5b9a-44f3-9941-3e629c62962d" providerId="ADAL" clId="{82D27312-1B98-9944-90E8-B58A1A69872A}" dt="2021-05-15T09:36:30.590" v="1425" actId="1076"/>
        <pc:sldMkLst>
          <pc:docMk/>
          <pc:sldMk cId="977097227" sldId="310"/>
        </pc:sldMkLst>
        <pc:spChg chg="add del mod">
          <ac:chgData name="Patrick Songco" userId="26202880-5b9a-44f3-9941-3e629c62962d" providerId="ADAL" clId="{82D27312-1B98-9944-90E8-B58A1A69872A}" dt="2021-05-15T09:22:26.892" v="1181"/>
          <ac:spMkLst>
            <pc:docMk/>
            <pc:sldMk cId="977097227" sldId="310"/>
            <ac:spMk id="4" creationId="{2AC84511-E13E-CC40-B24E-7CC0F0DCFE2C}"/>
          </ac:spMkLst>
        </pc:spChg>
        <pc:spChg chg="mod">
          <ac:chgData name="Patrick Songco" userId="26202880-5b9a-44f3-9941-3e629c62962d" providerId="ADAL" clId="{82D27312-1B98-9944-90E8-B58A1A69872A}" dt="2021-05-15T09:31:55.178" v="1326" actId="20577"/>
          <ac:spMkLst>
            <pc:docMk/>
            <pc:sldMk cId="977097227" sldId="310"/>
            <ac:spMk id="10" creationId="{16798627-BC46-144F-BD73-80EC06DFE241}"/>
          </ac:spMkLst>
        </pc:spChg>
        <pc:spChg chg="del">
          <ac:chgData name="Patrick Songco" userId="26202880-5b9a-44f3-9941-3e629c62962d" providerId="ADAL" clId="{82D27312-1B98-9944-90E8-B58A1A69872A}" dt="2021-05-15T09:31:56.611" v="1327" actId="478"/>
          <ac:spMkLst>
            <pc:docMk/>
            <pc:sldMk cId="977097227" sldId="310"/>
            <ac:spMk id="13" creationId="{B667382D-46B7-D34F-B3E1-05DDECBF551E}"/>
          </ac:spMkLst>
        </pc:spChg>
        <pc:spChg chg="add mod">
          <ac:chgData name="Patrick Songco" userId="26202880-5b9a-44f3-9941-3e629c62962d" providerId="ADAL" clId="{82D27312-1B98-9944-90E8-B58A1A69872A}" dt="2021-05-15T09:36:30.590" v="1425" actId="1076"/>
          <ac:spMkLst>
            <pc:docMk/>
            <pc:sldMk cId="977097227" sldId="310"/>
            <ac:spMk id="14" creationId="{AD072BF3-47F2-F24B-9A30-B277D2A494C6}"/>
          </ac:spMkLst>
        </pc:spChg>
        <pc:grpChg chg="add mod">
          <ac:chgData name="Patrick Songco" userId="26202880-5b9a-44f3-9941-3e629c62962d" providerId="ADAL" clId="{82D27312-1B98-9944-90E8-B58A1A69872A}" dt="2021-05-15T09:32:02.626" v="1328" actId="1076"/>
          <ac:grpSpMkLst>
            <pc:docMk/>
            <pc:sldMk cId="977097227" sldId="310"/>
            <ac:grpSpMk id="9" creationId="{2B6DEF76-821A-CE42-A812-3C807B92C5FB}"/>
          </ac:grpSpMkLst>
        </pc:grpChg>
        <pc:picChg chg="add mod">
          <ac:chgData name="Patrick Songco" userId="26202880-5b9a-44f3-9941-3e629c62962d" providerId="ADAL" clId="{82D27312-1B98-9944-90E8-B58A1A69872A}" dt="2021-05-15T09:36:10.041" v="1418" actId="1076"/>
          <ac:picMkLst>
            <pc:docMk/>
            <pc:sldMk cId="977097227" sldId="310"/>
            <ac:picMk id="3" creationId="{0D90F40F-C34E-A64A-A482-5B36B686E123}"/>
          </ac:picMkLst>
        </pc:picChg>
        <pc:picChg chg="del mod">
          <ac:chgData name="Patrick Songco" userId="26202880-5b9a-44f3-9941-3e629c62962d" providerId="ADAL" clId="{82D27312-1B98-9944-90E8-B58A1A69872A}" dt="2021-05-15T09:21:55.852" v="1174" actId="478"/>
          <ac:picMkLst>
            <pc:docMk/>
            <pc:sldMk cId="977097227" sldId="310"/>
            <ac:picMk id="6" creationId="{7F5F7241-36F9-E849-BBDA-4AD74A1EA26A}"/>
          </ac:picMkLst>
        </pc:picChg>
      </pc:sldChg>
      <pc:sldChg chg="addSp delSp modSp add">
        <pc:chgData name="Patrick Songco" userId="26202880-5b9a-44f3-9941-3e629c62962d" providerId="ADAL" clId="{82D27312-1B98-9944-90E8-B58A1A69872A}" dt="2021-05-15T09:35:49.594" v="1414" actId="208"/>
        <pc:sldMkLst>
          <pc:docMk/>
          <pc:sldMk cId="1470531132" sldId="311"/>
        </pc:sldMkLst>
        <pc:spChg chg="mod">
          <ac:chgData name="Patrick Songco" userId="26202880-5b9a-44f3-9941-3e629c62962d" providerId="ADAL" clId="{82D27312-1B98-9944-90E8-B58A1A69872A}" dt="2021-05-15T09:34:34.201" v="1404" actId="20577"/>
          <ac:spMkLst>
            <pc:docMk/>
            <pc:sldMk cId="1470531132" sldId="311"/>
            <ac:spMk id="2" creationId="{1BC29B26-D2EA-8F4E-8FB9-9B01EF278FDD}"/>
          </ac:spMkLst>
        </pc:spChg>
        <pc:spChg chg="add mod">
          <ac:chgData name="Patrick Songco" userId="26202880-5b9a-44f3-9941-3e629c62962d" providerId="ADAL" clId="{82D27312-1B98-9944-90E8-B58A1A69872A}" dt="2021-05-15T09:35:49.594" v="1414" actId="208"/>
          <ac:spMkLst>
            <pc:docMk/>
            <pc:sldMk cId="1470531132" sldId="311"/>
            <ac:spMk id="6" creationId="{67606772-8046-E541-AEB6-3B9E06D562C8}"/>
          </ac:spMkLst>
        </pc:spChg>
        <pc:grpChg chg="del">
          <ac:chgData name="Patrick Songco" userId="26202880-5b9a-44f3-9941-3e629c62962d" providerId="ADAL" clId="{82D27312-1B98-9944-90E8-B58A1A69872A}" dt="2021-05-15T09:33:35.931" v="1338" actId="478"/>
          <ac:grpSpMkLst>
            <pc:docMk/>
            <pc:sldMk cId="1470531132" sldId="311"/>
            <ac:grpSpMk id="14" creationId="{4023A3F4-FE6B-2B4F-8783-20AAFE3FD781}"/>
          </ac:grpSpMkLst>
        </pc:grpChg>
        <pc:grpChg chg="add">
          <ac:chgData name="Patrick Songco" userId="26202880-5b9a-44f3-9941-3e629c62962d" providerId="ADAL" clId="{82D27312-1B98-9944-90E8-B58A1A69872A}" dt="2021-05-15T09:33:41.488" v="1339"/>
          <ac:grpSpMkLst>
            <pc:docMk/>
            <pc:sldMk cId="1470531132" sldId="311"/>
            <ac:grpSpMk id="15" creationId="{667C0991-F4C5-BF4D-8B9B-F0B8286B95EF}"/>
          </ac:grpSpMkLst>
        </pc:grpChg>
        <pc:picChg chg="add mod">
          <ac:chgData name="Patrick Songco" userId="26202880-5b9a-44f3-9941-3e629c62962d" providerId="ADAL" clId="{82D27312-1B98-9944-90E8-B58A1A69872A}" dt="2021-05-15T09:34:25.041" v="1385" actId="1076"/>
          <ac:picMkLst>
            <pc:docMk/>
            <pc:sldMk cId="1470531132" sldId="311"/>
            <ac:picMk id="5" creationId="{53D03F4D-9259-5C4D-B637-3E5693F76B25}"/>
          </ac:picMkLst>
        </pc:picChg>
        <pc:picChg chg="del">
          <ac:chgData name="Patrick Songco" userId="26202880-5b9a-44f3-9941-3e629c62962d" providerId="ADAL" clId="{82D27312-1B98-9944-90E8-B58A1A69872A}" dt="2021-05-15T09:33:17.203" v="1332" actId="478"/>
          <ac:picMkLst>
            <pc:docMk/>
            <pc:sldMk cId="1470531132" sldId="311"/>
            <ac:picMk id="10" creationId="{C621FF73-A31D-9344-8840-B5B231B26009}"/>
          </ac:picMkLst>
        </pc:picChg>
        <pc:picChg chg="add del mod">
          <ac:chgData name="Patrick Songco" userId="26202880-5b9a-44f3-9941-3e629c62962d" providerId="ADAL" clId="{82D27312-1B98-9944-90E8-B58A1A69872A}" dt="2021-05-15T09:34:10.738" v="1381" actId="478"/>
          <ac:picMkLst>
            <pc:docMk/>
            <pc:sldMk cId="1470531132" sldId="311"/>
            <ac:picMk id="11" creationId="{ED8798FE-E22A-9349-A94C-1D81BDA2535B}"/>
          </ac:picMkLst>
        </pc:picChg>
      </pc:sldChg>
      <pc:sldChg chg="addSp delSp modSp add modNotesTx">
        <pc:chgData name="Patrick Songco" userId="26202880-5b9a-44f3-9941-3e629c62962d" providerId="ADAL" clId="{82D27312-1B98-9944-90E8-B58A1A69872A}" dt="2021-05-17T00:13:47.947" v="1954" actId="20577"/>
        <pc:sldMkLst>
          <pc:docMk/>
          <pc:sldMk cId="2234265114" sldId="312"/>
        </pc:sldMkLst>
        <pc:spChg chg="mod">
          <ac:chgData name="Patrick Songco" userId="26202880-5b9a-44f3-9941-3e629c62962d" providerId="ADAL" clId="{82D27312-1B98-9944-90E8-B58A1A69872A}" dt="2021-05-15T09:38:15.411" v="1445" actId="20577"/>
          <ac:spMkLst>
            <pc:docMk/>
            <pc:sldMk cId="2234265114" sldId="312"/>
            <ac:spMk id="2" creationId="{1BC29B26-D2EA-8F4E-8FB9-9B01EF278FDD}"/>
          </ac:spMkLst>
        </pc:spChg>
        <pc:spChg chg="del">
          <ac:chgData name="Patrick Songco" userId="26202880-5b9a-44f3-9941-3e629c62962d" providerId="ADAL" clId="{82D27312-1B98-9944-90E8-B58A1A69872A}" dt="2021-05-15T09:37:32.113" v="1434" actId="478"/>
          <ac:spMkLst>
            <pc:docMk/>
            <pc:sldMk cId="2234265114" sldId="312"/>
            <ac:spMk id="6" creationId="{67606772-8046-E541-AEB6-3B9E06D562C8}"/>
          </ac:spMkLst>
        </pc:spChg>
        <pc:spChg chg="add mod">
          <ac:chgData name="Patrick Songco" userId="26202880-5b9a-44f3-9941-3e629c62962d" providerId="ADAL" clId="{82D27312-1B98-9944-90E8-B58A1A69872A}" dt="2021-05-16T03:38:17.667" v="1899" actId="1076"/>
          <ac:spMkLst>
            <pc:docMk/>
            <pc:sldMk cId="2234265114" sldId="312"/>
            <ac:spMk id="10" creationId="{8309180E-1771-B54E-867C-FCA80EDAB0EF}"/>
          </ac:spMkLst>
        </pc:spChg>
        <pc:picChg chg="add mod">
          <ac:chgData name="Patrick Songco" userId="26202880-5b9a-44f3-9941-3e629c62962d" providerId="ADAL" clId="{82D27312-1B98-9944-90E8-B58A1A69872A}" dt="2021-05-15T09:38:46.822" v="1450" actId="1076"/>
          <ac:picMkLst>
            <pc:docMk/>
            <pc:sldMk cId="2234265114" sldId="312"/>
            <ac:picMk id="3" creationId="{02C15BCB-71A8-BB47-ACEE-F2BAA7ED2F15}"/>
          </ac:picMkLst>
        </pc:picChg>
        <pc:picChg chg="del">
          <ac:chgData name="Patrick Songco" userId="26202880-5b9a-44f3-9941-3e629c62962d" providerId="ADAL" clId="{82D27312-1B98-9944-90E8-B58A1A69872A}" dt="2021-05-15T09:37:30.620" v="1433" actId="478"/>
          <ac:picMkLst>
            <pc:docMk/>
            <pc:sldMk cId="2234265114" sldId="312"/>
            <ac:picMk id="5" creationId="{53D03F4D-9259-5C4D-B637-3E5693F76B25}"/>
          </ac:picMkLst>
        </pc:picChg>
        <pc:picChg chg="add del mod">
          <ac:chgData name="Patrick Songco" userId="26202880-5b9a-44f3-9941-3e629c62962d" providerId="ADAL" clId="{82D27312-1B98-9944-90E8-B58A1A69872A}" dt="2021-05-15T09:38:39.677" v="1446" actId="478"/>
          <ac:picMkLst>
            <pc:docMk/>
            <pc:sldMk cId="2234265114" sldId="312"/>
            <ac:picMk id="11" creationId="{18335EB7-7CEF-3947-8C53-3AB90FD8F2B5}"/>
          </ac:picMkLst>
        </pc:picChg>
      </pc:sldChg>
      <pc:sldChg chg="addSp delSp modSp add modNotesTx">
        <pc:chgData name="Patrick Songco" userId="26202880-5b9a-44f3-9941-3e629c62962d" providerId="ADAL" clId="{82D27312-1B98-9944-90E8-B58A1A69872A}" dt="2021-05-17T03:18:07.944" v="2352" actId="20577"/>
        <pc:sldMkLst>
          <pc:docMk/>
          <pc:sldMk cId="3504901530" sldId="313"/>
        </pc:sldMkLst>
        <pc:spChg chg="mod">
          <ac:chgData name="Patrick Songco" userId="26202880-5b9a-44f3-9941-3e629c62962d" providerId="ADAL" clId="{82D27312-1B98-9944-90E8-B58A1A69872A}" dt="2021-05-15T09:39:14.926" v="1471" actId="20577"/>
          <ac:spMkLst>
            <pc:docMk/>
            <pc:sldMk cId="3504901530" sldId="313"/>
            <ac:spMk id="2" creationId="{1BC29B26-D2EA-8F4E-8FB9-9B01EF278FDD}"/>
          </ac:spMkLst>
        </pc:spChg>
        <pc:grpChg chg="del">
          <ac:chgData name="Patrick Songco" userId="26202880-5b9a-44f3-9941-3e629c62962d" providerId="ADAL" clId="{82D27312-1B98-9944-90E8-B58A1A69872A}" dt="2021-05-15T09:39:28.637" v="1476" actId="478"/>
          <ac:grpSpMkLst>
            <pc:docMk/>
            <pc:sldMk cId="3504901530" sldId="313"/>
            <ac:grpSpMk id="15" creationId="{667C0991-F4C5-BF4D-8B9B-F0B8286B95EF}"/>
          </ac:grpSpMkLst>
        </pc:grpChg>
        <pc:picChg chg="del">
          <ac:chgData name="Patrick Songco" userId="26202880-5b9a-44f3-9941-3e629c62962d" providerId="ADAL" clId="{82D27312-1B98-9944-90E8-B58A1A69872A}" dt="2021-05-15T09:39:06.723" v="1453" actId="478"/>
          <ac:picMkLst>
            <pc:docMk/>
            <pc:sldMk cId="3504901530" sldId="313"/>
            <ac:picMk id="3" creationId="{02C15BCB-71A8-BB47-ACEE-F2BAA7ED2F15}"/>
          </ac:picMkLst>
        </pc:picChg>
        <pc:picChg chg="add mod">
          <ac:chgData name="Patrick Songco" userId="26202880-5b9a-44f3-9941-3e629c62962d" providerId="ADAL" clId="{82D27312-1B98-9944-90E8-B58A1A69872A}" dt="2021-05-15T09:39:35.754" v="1479" actId="1076"/>
          <ac:picMkLst>
            <pc:docMk/>
            <pc:sldMk cId="3504901530" sldId="313"/>
            <ac:picMk id="10" creationId="{6534089A-DE8B-5F46-A716-2B0103085476}"/>
          </ac:picMkLst>
        </pc:picChg>
      </pc:sldChg>
      <pc:sldChg chg="add del">
        <pc:chgData name="Patrick Songco" userId="26202880-5b9a-44f3-9941-3e629c62962d" providerId="ADAL" clId="{82D27312-1B98-9944-90E8-B58A1A69872A}" dt="2021-05-15T09:44:19.079" v="1775" actId="2696"/>
        <pc:sldMkLst>
          <pc:docMk/>
          <pc:sldMk cId="1365933750" sldId="314"/>
        </pc:sldMkLst>
      </pc:sldChg>
      <pc:sldChg chg="addSp delSp modSp add ord">
        <pc:chgData name="Patrick Songco" userId="26202880-5b9a-44f3-9941-3e629c62962d" providerId="ADAL" clId="{82D27312-1B98-9944-90E8-B58A1A69872A}" dt="2021-05-17T00:09:59.269" v="1900"/>
        <pc:sldMkLst>
          <pc:docMk/>
          <pc:sldMk cId="1395592232" sldId="315"/>
        </pc:sldMkLst>
        <pc:spChg chg="mod">
          <ac:chgData name="Patrick Songco" userId="26202880-5b9a-44f3-9941-3e629c62962d" providerId="ADAL" clId="{82D27312-1B98-9944-90E8-B58A1A69872A}" dt="2021-05-15T09:40:07.707" v="1506" actId="20577"/>
          <ac:spMkLst>
            <pc:docMk/>
            <pc:sldMk cId="1395592232" sldId="315"/>
            <ac:spMk id="2" creationId="{1BC29B26-D2EA-8F4E-8FB9-9B01EF278FDD}"/>
          </ac:spMkLst>
        </pc:spChg>
        <pc:spChg chg="add mod">
          <ac:chgData name="Patrick Songco" userId="26202880-5b9a-44f3-9941-3e629c62962d" providerId="ADAL" clId="{82D27312-1B98-9944-90E8-B58A1A69872A}" dt="2021-05-15T09:49:33.268" v="1884" actId="12"/>
          <ac:spMkLst>
            <pc:docMk/>
            <pc:sldMk cId="1395592232" sldId="315"/>
            <ac:spMk id="3" creationId="{94A176C0-CFE3-9448-BB3C-0B3ADB153752}"/>
          </ac:spMkLst>
        </pc:spChg>
        <pc:picChg chg="add del mod">
          <ac:chgData name="Patrick Songco" userId="26202880-5b9a-44f3-9941-3e629c62962d" providerId="ADAL" clId="{82D27312-1B98-9944-90E8-B58A1A69872A}" dt="2021-05-15T09:46:36.818" v="1810" actId="478"/>
          <ac:picMkLst>
            <pc:docMk/>
            <pc:sldMk cId="1395592232" sldId="315"/>
            <ac:picMk id="4" creationId="{345C8BE2-9DBA-B049-8CF2-769987287833}"/>
          </ac:picMkLst>
        </pc:picChg>
        <pc:picChg chg="del">
          <ac:chgData name="Patrick Songco" userId="26202880-5b9a-44f3-9941-3e629c62962d" providerId="ADAL" clId="{82D27312-1B98-9944-90E8-B58A1A69872A}" dt="2021-05-15T09:40:08.917" v="1507" actId="478"/>
          <ac:picMkLst>
            <pc:docMk/>
            <pc:sldMk cId="1395592232" sldId="315"/>
            <ac:picMk id="10" creationId="{6534089A-DE8B-5F46-A716-2B0103085476}"/>
          </ac:picMkLst>
        </pc:picChg>
      </pc:sldChg>
      <pc:sldChg chg="modSp add">
        <pc:chgData name="Patrick Songco" userId="26202880-5b9a-44f3-9941-3e629c62962d" providerId="ADAL" clId="{82D27312-1B98-9944-90E8-B58A1A69872A}" dt="2021-05-15T09:45:01.218" v="1804" actId="20577"/>
        <pc:sldMkLst>
          <pc:docMk/>
          <pc:sldMk cId="363787337" sldId="316"/>
        </pc:sldMkLst>
        <pc:spChg chg="mod">
          <ac:chgData name="Patrick Songco" userId="26202880-5b9a-44f3-9941-3e629c62962d" providerId="ADAL" clId="{82D27312-1B98-9944-90E8-B58A1A69872A}" dt="2021-05-15T09:45:01.218" v="1804" actId="20577"/>
          <ac:spMkLst>
            <pc:docMk/>
            <pc:sldMk cId="363787337" sldId="316"/>
            <ac:spMk id="4" creationId="{CC1C5BAE-E893-8544-8B84-000F353A1184}"/>
          </ac:spMkLst>
        </pc:spChg>
      </pc:sldChg>
      <pc:sldChg chg="add del">
        <pc:chgData name="Patrick Songco" userId="26202880-5b9a-44f3-9941-3e629c62962d" providerId="ADAL" clId="{82D27312-1B98-9944-90E8-B58A1A69872A}" dt="2021-05-17T02:25:52.390" v="1962" actId="2696"/>
        <pc:sldMkLst>
          <pc:docMk/>
          <pc:sldMk cId="3038493153" sldId="319"/>
        </pc:sldMkLst>
      </pc:sldChg>
    </pc:docChg>
  </pc:docChgLst>
  <pc:docChgLst>
    <pc:chgData name="Ashley Nguyen" userId="S::13389465@student.uts.edu.au::5c7dddd5-2628-44f5-93dd-f00348dfc88d" providerId="AD" clId="Web-{1C74A70F-9E18-48EC-A4BD-60E08AD16430}"/>
    <pc:docChg chg="modSld">
      <pc:chgData name="Ashley Nguyen" userId="S::13389465@student.uts.edu.au::5c7dddd5-2628-44f5-93dd-f00348dfc88d" providerId="AD" clId="Web-{1C74A70F-9E18-48EC-A4BD-60E08AD16430}" dt="2021-05-16T19:01:31.801" v="46" actId="20577"/>
      <pc:docMkLst>
        <pc:docMk/>
      </pc:docMkLst>
      <pc:sldChg chg="addSp modSp">
        <pc:chgData name="Ashley Nguyen" userId="S::13389465@student.uts.edu.au::5c7dddd5-2628-44f5-93dd-f00348dfc88d" providerId="AD" clId="Web-{1C74A70F-9E18-48EC-A4BD-60E08AD16430}" dt="2021-05-16T18:59:20.377" v="29" actId="14100"/>
        <pc:sldMkLst>
          <pc:docMk/>
          <pc:sldMk cId="3504901530" sldId="313"/>
        </pc:sldMkLst>
        <pc:picChg chg="mod">
          <ac:chgData name="Ashley Nguyen" userId="S::13389465@student.uts.edu.au::5c7dddd5-2628-44f5-93dd-f00348dfc88d" providerId="AD" clId="Web-{1C74A70F-9E18-48EC-A4BD-60E08AD16430}" dt="2021-05-16T18:58:44.330" v="26" actId="1076"/>
          <ac:picMkLst>
            <pc:docMk/>
            <pc:sldMk cId="3504901530" sldId="313"/>
            <ac:picMk id="10" creationId="{6534089A-DE8B-5F46-A716-2B0103085476}"/>
          </ac:picMkLst>
        </pc:picChg>
        <pc:picChg chg="add mod">
          <ac:chgData name="Ashley Nguyen" userId="S::13389465@student.uts.edu.au::5c7dddd5-2628-44f5-93dd-f00348dfc88d" providerId="AD" clId="Web-{1C74A70F-9E18-48EC-A4BD-60E08AD16430}" dt="2021-05-16T18:57:32.157" v="13" actId="1076"/>
          <ac:picMkLst>
            <pc:docMk/>
            <pc:sldMk cId="3504901530" sldId="313"/>
            <ac:picMk id="20" creationId="{745DE6A0-1AF5-45FF-B79C-BEB36058BF82}"/>
          </ac:picMkLst>
        </pc:picChg>
        <pc:picChg chg="add mod">
          <ac:chgData name="Ashley Nguyen" userId="S::13389465@student.uts.edu.au::5c7dddd5-2628-44f5-93dd-f00348dfc88d" providerId="AD" clId="Web-{1C74A70F-9E18-48EC-A4BD-60E08AD16430}" dt="2021-05-16T18:58:24.564" v="20" actId="1076"/>
          <ac:picMkLst>
            <pc:docMk/>
            <pc:sldMk cId="3504901530" sldId="313"/>
            <ac:picMk id="21" creationId="{23EEC349-FA88-485C-A661-9F19A51DE3B7}"/>
          </ac:picMkLst>
        </pc:picChg>
        <pc:picChg chg="add mod">
          <ac:chgData name="Ashley Nguyen" userId="S::13389465@student.uts.edu.au::5c7dddd5-2628-44f5-93dd-f00348dfc88d" providerId="AD" clId="Web-{1C74A70F-9E18-48EC-A4BD-60E08AD16430}" dt="2021-05-16T18:59:20.377" v="29" actId="14100"/>
          <ac:picMkLst>
            <pc:docMk/>
            <pc:sldMk cId="3504901530" sldId="313"/>
            <ac:picMk id="29" creationId="{5FCF10EF-03EF-4026-933B-F92256237E83}"/>
          </ac:picMkLst>
        </pc:picChg>
      </pc:sldChg>
      <pc:sldChg chg="modSp">
        <pc:chgData name="Ashley Nguyen" userId="S::13389465@student.uts.edu.au::5c7dddd5-2628-44f5-93dd-f00348dfc88d" providerId="AD" clId="Web-{1C74A70F-9E18-48EC-A4BD-60E08AD16430}" dt="2021-05-16T19:01:31.801" v="46" actId="20577"/>
        <pc:sldMkLst>
          <pc:docMk/>
          <pc:sldMk cId="1395592232" sldId="315"/>
        </pc:sldMkLst>
        <pc:spChg chg="mod">
          <ac:chgData name="Ashley Nguyen" userId="S::13389465@student.uts.edu.au::5c7dddd5-2628-44f5-93dd-f00348dfc88d" providerId="AD" clId="Web-{1C74A70F-9E18-48EC-A4BD-60E08AD16430}" dt="2021-05-16T19:01:31.801" v="46" actId="20577"/>
          <ac:spMkLst>
            <pc:docMk/>
            <pc:sldMk cId="1395592232" sldId="315"/>
            <ac:spMk id="3" creationId="{94A176C0-CFE3-9448-BB3C-0B3ADB153752}"/>
          </ac:spMkLst>
        </pc:spChg>
      </pc:sldChg>
    </pc:docChg>
  </pc:docChgLst>
  <pc:docChgLst>
    <pc:chgData name="Ashley Nguyen" userId="S::13389465@student.uts.edu.au::5c7dddd5-2628-44f5-93dd-f00348dfc88d" providerId="AD" clId="Web-{CED77D7B-DDA4-412F-B012-95B6EBEB5127}"/>
    <pc:docChg chg="modSld">
      <pc:chgData name="Ashley Nguyen" userId="S::13389465@student.uts.edu.au::5c7dddd5-2628-44f5-93dd-f00348dfc88d" providerId="AD" clId="Web-{CED77D7B-DDA4-412F-B012-95B6EBEB5127}" dt="2021-05-17T04:40:01.526" v="995"/>
      <pc:docMkLst>
        <pc:docMk/>
      </pc:docMkLst>
      <pc:sldChg chg="modSp modNotes">
        <pc:chgData name="Ashley Nguyen" userId="S::13389465@student.uts.edu.au::5c7dddd5-2628-44f5-93dd-f00348dfc88d" providerId="AD" clId="Web-{CED77D7B-DDA4-412F-B012-95B6EBEB5127}" dt="2021-05-17T04:40:01.526" v="995"/>
        <pc:sldMkLst>
          <pc:docMk/>
          <pc:sldMk cId="2146396432" sldId="318"/>
        </pc:sldMkLst>
        <pc:spChg chg="mod">
          <ac:chgData name="Ashley Nguyen" userId="S::13389465@student.uts.edu.au::5c7dddd5-2628-44f5-93dd-f00348dfc88d" providerId="AD" clId="Web-{CED77D7B-DDA4-412F-B012-95B6EBEB5127}" dt="2021-05-17T02:33:26.430" v="48" actId="20577"/>
          <ac:spMkLst>
            <pc:docMk/>
            <pc:sldMk cId="2146396432" sldId="318"/>
            <ac:spMk id="3" creationId="{94A176C0-CFE3-9448-BB3C-0B3ADB153752}"/>
          </ac:spMkLst>
        </pc:spChg>
      </pc:sldChg>
    </pc:docChg>
  </pc:docChgLst>
  <pc:docChgLst>
    <pc:chgData name="Ashley Nguyen" userId="S::13389465@student.uts.edu.au::5c7dddd5-2628-44f5-93dd-f00348dfc88d" providerId="AD" clId="Web-{15689A60-777B-463F-9951-D223FBF8746A}"/>
    <pc:docChg chg="modSld">
      <pc:chgData name="Ashley Nguyen" userId="S::13389465@student.uts.edu.au::5c7dddd5-2628-44f5-93dd-f00348dfc88d" providerId="AD" clId="Web-{15689A60-777B-463F-9951-D223FBF8746A}" dt="2021-05-16T21:45:23.336" v="1840" actId="20577"/>
      <pc:docMkLst>
        <pc:docMk/>
      </pc:docMkLst>
      <pc:sldChg chg="modNotes">
        <pc:chgData name="Ashley Nguyen" userId="S::13389465@student.uts.edu.au::5c7dddd5-2628-44f5-93dd-f00348dfc88d" providerId="AD" clId="Web-{15689A60-777B-463F-9951-D223FBF8746A}" dt="2021-05-16T21:35:22.997" v="1224"/>
        <pc:sldMkLst>
          <pc:docMk/>
          <pc:sldMk cId="2765703643" sldId="306"/>
        </pc:sldMkLst>
      </pc:sldChg>
      <pc:sldChg chg="modNotes">
        <pc:chgData name="Ashley Nguyen" userId="S::13389465@student.uts.edu.au::5c7dddd5-2628-44f5-93dd-f00348dfc88d" providerId="AD" clId="Web-{15689A60-777B-463F-9951-D223FBF8746A}" dt="2021-05-16T21:03:25.190" v="45"/>
        <pc:sldMkLst>
          <pc:docMk/>
          <pc:sldMk cId="1462340065" sldId="309"/>
        </pc:sldMkLst>
      </pc:sldChg>
      <pc:sldChg chg="modNotes">
        <pc:chgData name="Ashley Nguyen" userId="S::13389465@student.uts.edu.au::5c7dddd5-2628-44f5-93dd-f00348dfc88d" providerId="AD" clId="Web-{15689A60-777B-463F-9951-D223FBF8746A}" dt="2021-05-16T21:02:34.111" v="1"/>
        <pc:sldMkLst>
          <pc:docMk/>
          <pc:sldMk cId="977097227" sldId="310"/>
        </pc:sldMkLst>
      </pc:sldChg>
      <pc:sldChg chg="modNotes">
        <pc:chgData name="Ashley Nguyen" userId="S::13389465@student.uts.edu.au::5c7dddd5-2628-44f5-93dd-f00348dfc88d" providerId="AD" clId="Web-{15689A60-777B-463F-9951-D223FBF8746A}" dt="2021-05-16T21:04:17.664" v="155"/>
        <pc:sldMkLst>
          <pc:docMk/>
          <pc:sldMk cId="1470531132" sldId="311"/>
        </pc:sldMkLst>
      </pc:sldChg>
      <pc:sldChg chg="modNotes">
        <pc:chgData name="Ashley Nguyen" userId="S::13389465@student.uts.edu.au::5c7dddd5-2628-44f5-93dd-f00348dfc88d" providerId="AD" clId="Web-{15689A60-777B-463F-9951-D223FBF8746A}" dt="2021-05-16T21:06:03.744" v="307"/>
        <pc:sldMkLst>
          <pc:docMk/>
          <pc:sldMk cId="2234265114" sldId="312"/>
        </pc:sldMkLst>
      </pc:sldChg>
      <pc:sldChg chg="addSp delSp modSp modNotes">
        <pc:chgData name="Ashley Nguyen" userId="S::13389465@student.uts.edu.au::5c7dddd5-2628-44f5-93dd-f00348dfc88d" providerId="AD" clId="Web-{15689A60-777B-463F-9951-D223FBF8746A}" dt="2021-05-16T21:43:33.100" v="1765" actId="20577"/>
        <pc:sldMkLst>
          <pc:docMk/>
          <pc:sldMk cId="1395592232" sldId="315"/>
        </pc:sldMkLst>
        <pc:spChg chg="add del mod">
          <ac:chgData name="Ashley Nguyen" userId="S::13389465@student.uts.edu.au::5c7dddd5-2628-44f5-93dd-f00348dfc88d" providerId="AD" clId="Web-{15689A60-777B-463F-9951-D223FBF8746A}" dt="2021-05-16T21:43:29.771" v="1761" actId="20577"/>
          <ac:spMkLst>
            <pc:docMk/>
            <pc:sldMk cId="1395592232" sldId="315"/>
            <ac:spMk id="2" creationId="{1BC29B26-D2EA-8F4E-8FB9-9B01EF278FDD}"/>
          </ac:spMkLst>
        </pc:spChg>
        <pc:spChg chg="mod">
          <ac:chgData name="Ashley Nguyen" userId="S::13389465@student.uts.edu.au::5c7dddd5-2628-44f5-93dd-f00348dfc88d" providerId="AD" clId="Web-{15689A60-777B-463F-9951-D223FBF8746A}" dt="2021-05-16T21:43:33.100" v="1765" actId="20577"/>
          <ac:spMkLst>
            <pc:docMk/>
            <pc:sldMk cId="1395592232" sldId="315"/>
            <ac:spMk id="3" creationId="{94A176C0-CFE3-9448-BB3C-0B3ADB153752}"/>
          </ac:spMkLst>
        </pc:spChg>
      </pc:sldChg>
      <pc:sldChg chg="modSp">
        <pc:chgData name="Ashley Nguyen" userId="S::13389465@student.uts.edu.au::5c7dddd5-2628-44f5-93dd-f00348dfc88d" providerId="AD" clId="Web-{15689A60-777B-463F-9951-D223FBF8746A}" dt="2021-05-16T21:45:23.336" v="1840" actId="20577"/>
        <pc:sldMkLst>
          <pc:docMk/>
          <pc:sldMk cId="363787337" sldId="316"/>
        </pc:sldMkLst>
        <pc:spChg chg="mod">
          <ac:chgData name="Ashley Nguyen" userId="S::13389465@student.uts.edu.au::5c7dddd5-2628-44f5-93dd-f00348dfc88d" providerId="AD" clId="Web-{15689A60-777B-463F-9951-D223FBF8746A}" dt="2021-05-16T21:45:23.336" v="1840" actId="20577"/>
          <ac:spMkLst>
            <pc:docMk/>
            <pc:sldMk cId="363787337" sldId="316"/>
            <ac:spMk id="5" creationId="{0572CA0A-3E98-4943-8820-C5F86E5949F5}"/>
          </ac:spMkLst>
        </pc:spChg>
      </pc:sldChg>
      <pc:sldChg chg="modSp modNotes">
        <pc:chgData name="Ashley Nguyen" userId="S::13389465@student.uts.edu.au::5c7dddd5-2628-44f5-93dd-f00348dfc88d" providerId="AD" clId="Web-{15689A60-777B-463F-9951-D223FBF8746A}" dt="2021-05-16T21:44:12.210" v="1796" actId="20577"/>
        <pc:sldMkLst>
          <pc:docMk/>
          <pc:sldMk cId="2146396432" sldId="318"/>
        </pc:sldMkLst>
        <pc:spChg chg="mod">
          <ac:chgData name="Ashley Nguyen" userId="S::13389465@student.uts.edu.au::5c7dddd5-2628-44f5-93dd-f00348dfc88d" providerId="AD" clId="Web-{15689A60-777B-463F-9951-D223FBF8746A}" dt="2021-05-16T21:43:44.756" v="1773" actId="20577"/>
          <ac:spMkLst>
            <pc:docMk/>
            <pc:sldMk cId="2146396432" sldId="318"/>
            <ac:spMk id="2" creationId="{1BC29B26-D2EA-8F4E-8FB9-9B01EF278FDD}"/>
          </ac:spMkLst>
        </pc:spChg>
        <pc:spChg chg="mod">
          <ac:chgData name="Ashley Nguyen" userId="S::13389465@student.uts.edu.au::5c7dddd5-2628-44f5-93dd-f00348dfc88d" providerId="AD" clId="Web-{15689A60-777B-463F-9951-D223FBF8746A}" dt="2021-05-16T21:44:12.210" v="1796" actId="20577"/>
          <ac:spMkLst>
            <pc:docMk/>
            <pc:sldMk cId="2146396432" sldId="318"/>
            <ac:spMk id="3" creationId="{94A176C0-CFE3-9448-BB3C-0B3ADB153752}"/>
          </ac:spMkLst>
        </pc:spChg>
      </pc:sldChg>
    </pc:docChg>
  </pc:docChgLst>
  <pc:docChgLst>
    <pc:chgData name="Mitchell Valentinus Liauw" userId="S::13643352@student.uts.edu.au::16be3ed8-4381-46fd-b7ce-244905141341" providerId="AD" clId="Web-{EAE998B5-C35C-0CDC-4BFC-1A857B7B79C3}"/>
    <pc:docChg chg="modSld">
      <pc:chgData name="Mitchell Valentinus Liauw" userId="S::13643352@student.uts.edu.au::16be3ed8-4381-46fd-b7ce-244905141341" providerId="AD" clId="Web-{EAE998B5-C35C-0CDC-4BFC-1A857B7B79C3}" dt="2021-05-17T03:27:55.711" v="48"/>
      <pc:docMkLst>
        <pc:docMk/>
      </pc:docMkLst>
      <pc:sldChg chg="modNotes">
        <pc:chgData name="Mitchell Valentinus Liauw" userId="S::13643352@student.uts.edu.au::16be3ed8-4381-46fd-b7ce-244905141341" providerId="AD" clId="Web-{EAE998B5-C35C-0CDC-4BFC-1A857B7B79C3}" dt="2021-05-17T03:27:55.711" v="48"/>
        <pc:sldMkLst>
          <pc:docMk/>
          <pc:sldMk cId="1685004335" sldId="260"/>
        </pc:sldMkLst>
      </pc:sldChg>
      <pc:sldChg chg="modSp">
        <pc:chgData name="Mitchell Valentinus Liauw" userId="S::13643352@student.uts.edu.au::16be3ed8-4381-46fd-b7ce-244905141341" providerId="AD" clId="Web-{EAE998B5-C35C-0CDC-4BFC-1A857B7B79C3}" dt="2021-05-17T02:31:21.049" v="28" actId="20577"/>
        <pc:sldMkLst>
          <pc:docMk/>
          <pc:sldMk cId="4114365651" sldId="263"/>
        </pc:sldMkLst>
        <pc:spChg chg="mod">
          <ac:chgData name="Mitchell Valentinus Liauw" userId="S::13643352@student.uts.edu.au::16be3ed8-4381-46fd-b7ce-244905141341" providerId="AD" clId="Web-{EAE998B5-C35C-0CDC-4BFC-1A857B7B79C3}" dt="2021-05-17T02:31:21.049" v="28" actId="20577"/>
          <ac:spMkLst>
            <pc:docMk/>
            <pc:sldMk cId="4114365651" sldId="263"/>
            <ac:spMk id="6" creationId="{3635FDA2-0379-CE48-B2D3-3336BC8C0522}"/>
          </ac:spMkLst>
        </pc:spChg>
      </pc:sldChg>
      <pc:sldChg chg="modSp modNotes">
        <pc:chgData name="Mitchell Valentinus Liauw" userId="S::13643352@student.uts.edu.au::16be3ed8-4381-46fd-b7ce-244905141341" providerId="AD" clId="Web-{EAE998B5-C35C-0CDC-4BFC-1A857B7B79C3}" dt="2021-05-17T02:49:53.546" v="34"/>
        <pc:sldMkLst>
          <pc:docMk/>
          <pc:sldMk cId="2503633255" sldId="303"/>
        </pc:sldMkLst>
        <pc:spChg chg="mod">
          <ac:chgData name="Mitchell Valentinus Liauw" userId="S::13643352@student.uts.edu.au::16be3ed8-4381-46fd-b7ce-244905141341" providerId="AD" clId="Web-{EAE998B5-C35C-0CDC-4BFC-1A857B7B79C3}" dt="2021-05-17T02:29:36.421" v="21" actId="20577"/>
          <ac:spMkLst>
            <pc:docMk/>
            <pc:sldMk cId="2503633255" sldId="303"/>
            <ac:spMk id="29" creationId="{3A3A1122-5A9D-4D2E-A163-119ADE932687}"/>
          </ac:spMkLst>
        </pc:spChg>
      </pc:sldChg>
    </pc:docChg>
  </pc:docChgLst>
  <pc:docChgLst>
    <pc:chgData name="Ashley Nguyen" userId="S::13389465@student.uts.edu.au::5c7dddd5-2628-44f5-93dd-f00348dfc88d" providerId="AD" clId="Web-{F3CDBA54-23E8-4D01-B174-2DC79E031640}"/>
    <pc:docChg chg="modSld">
      <pc:chgData name="Ashley Nguyen" userId="S::13389465@student.uts.edu.au::5c7dddd5-2628-44f5-93dd-f00348dfc88d" providerId="AD" clId="Web-{F3CDBA54-23E8-4D01-B174-2DC79E031640}" dt="2021-05-16T21:01:19.519" v="1268"/>
      <pc:docMkLst>
        <pc:docMk/>
      </pc:docMkLst>
      <pc:sldChg chg="modSp">
        <pc:chgData name="Ashley Nguyen" userId="S::13389465@student.uts.edu.au::5c7dddd5-2628-44f5-93dd-f00348dfc88d" providerId="AD" clId="Web-{F3CDBA54-23E8-4D01-B174-2DC79E031640}" dt="2021-05-16T20:27:08.994" v="1" actId="1076"/>
        <pc:sldMkLst>
          <pc:docMk/>
          <pc:sldMk cId="2503633255" sldId="303"/>
        </pc:sldMkLst>
        <pc:spChg chg="mod">
          <ac:chgData name="Ashley Nguyen" userId="S::13389465@student.uts.edu.au::5c7dddd5-2628-44f5-93dd-f00348dfc88d" providerId="AD" clId="Web-{F3CDBA54-23E8-4D01-B174-2DC79E031640}" dt="2021-05-16T20:27:08.994" v="1" actId="1076"/>
          <ac:spMkLst>
            <pc:docMk/>
            <pc:sldMk cId="2503633255" sldId="303"/>
            <ac:spMk id="39" creationId="{DADEDD95-A868-4B2E-9F54-EF77FDDF1C1C}"/>
          </ac:spMkLst>
        </pc:spChg>
      </pc:sldChg>
      <pc:sldChg chg="modNotes">
        <pc:chgData name="Ashley Nguyen" userId="S::13389465@student.uts.edu.au::5c7dddd5-2628-44f5-93dd-f00348dfc88d" providerId="AD" clId="Web-{F3CDBA54-23E8-4D01-B174-2DC79E031640}" dt="2021-05-16T20:30:16.202" v="262"/>
        <pc:sldMkLst>
          <pc:docMk/>
          <pc:sldMk cId="927278484" sldId="305"/>
        </pc:sldMkLst>
      </pc:sldChg>
      <pc:sldChg chg="modSp modNotes">
        <pc:chgData name="Ashley Nguyen" userId="S::13389465@student.uts.edu.au::5c7dddd5-2628-44f5-93dd-f00348dfc88d" providerId="AD" clId="Web-{F3CDBA54-23E8-4D01-B174-2DC79E031640}" dt="2021-05-16T20:35:15.694" v="379"/>
        <pc:sldMkLst>
          <pc:docMk/>
          <pc:sldMk cId="3504901530" sldId="313"/>
        </pc:sldMkLst>
        <pc:picChg chg="mod">
          <ac:chgData name="Ashley Nguyen" userId="S::13389465@student.uts.edu.au::5c7dddd5-2628-44f5-93dd-f00348dfc88d" providerId="AD" clId="Web-{F3CDBA54-23E8-4D01-B174-2DC79E031640}" dt="2021-05-16T20:31:09.922" v="276" actId="1076"/>
          <ac:picMkLst>
            <pc:docMk/>
            <pc:sldMk cId="3504901530" sldId="313"/>
            <ac:picMk id="10" creationId="{6534089A-DE8B-5F46-A716-2B0103085476}"/>
          </ac:picMkLst>
        </pc:picChg>
        <pc:picChg chg="mod">
          <ac:chgData name="Ashley Nguyen" userId="S::13389465@student.uts.edu.au::5c7dddd5-2628-44f5-93dd-f00348dfc88d" providerId="AD" clId="Web-{F3CDBA54-23E8-4D01-B174-2DC79E031640}" dt="2021-05-16T20:31:21.532" v="278" actId="1076"/>
          <ac:picMkLst>
            <pc:docMk/>
            <pc:sldMk cId="3504901530" sldId="313"/>
            <ac:picMk id="21" creationId="{23EEC349-FA88-485C-A661-9F19A51DE3B7}"/>
          </ac:picMkLst>
        </pc:picChg>
      </pc:sldChg>
      <pc:sldChg chg="addSp delSp modSp modNotes">
        <pc:chgData name="Ashley Nguyen" userId="S::13389465@student.uts.edu.au::5c7dddd5-2628-44f5-93dd-f00348dfc88d" providerId="AD" clId="Web-{F3CDBA54-23E8-4D01-B174-2DC79E031640}" dt="2021-05-16T21:01:19.519" v="1268"/>
        <pc:sldMkLst>
          <pc:docMk/>
          <pc:sldMk cId="279471696" sldId="317"/>
        </pc:sldMkLst>
        <pc:spChg chg="add del">
          <ac:chgData name="Ashley Nguyen" userId="S::13389465@student.uts.edu.au::5c7dddd5-2628-44f5-93dd-f00348dfc88d" providerId="AD" clId="Web-{F3CDBA54-23E8-4D01-B174-2DC79E031640}" dt="2021-05-16T20:58:25.656" v="1184"/>
          <ac:spMkLst>
            <pc:docMk/>
            <pc:sldMk cId="279471696" sldId="317"/>
            <ac:spMk id="34" creationId="{66E10555-7B74-4712-90B3-272C73134F96}"/>
          </ac:spMkLst>
        </pc:spChg>
        <pc:spChg chg="add del mod">
          <ac:chgData name="Ashley Nguyen" userId="S::13389465@student.uts.edu.au::5c7dddd5-2628-44f5-93dd-f00348dfc88d" providerId="AD" clId="Web-{F3CDBA54-23E8-4D01-B174-2DC79E031640}" dt="2021-05-16T20:59:40.376" v="1192"/>
          <ac:spMkLst>
            <pc:docMk/>
            <pc:sldMk cId="279471696" sldId="317"/>
            <ac:spMk id="35" creationId="{D30A0C74-F575-4E81-A13C-0ECFBC412090}"/>
          </ac:spMkLst>
        </pc:spChg>
        <pc:spChg chg="add mod">
          <ac:chgData name="Ashley Nguyen" userId="S::13389465@student.uts.edu.au::5c7dddd5-2628-44f5-93dd-f00348dfc88d" providerId="AD" clId="Web-{F3CDBA54-23E8-4D01-B174-2DC79E031640}" dt="2021-05-16T21:00:02.392" v="1199" actId="14100"/>
          <ac:spMkLst>
            <pc:docMk/>
            <pc:sldMk cId="279471696" sldId="317"/>
            <ac:spMk id="37" creationId="{CA3BFB65-6C2A-4636-959F-A44FB58AB33A}"/>
          </ac:spMkLst>
        </pc:spChg>
      </pc:sldChg>
    </pc:docChg>
  </pc:docChgLst>
  <pc:docChgLst>
    <pc:chgData name="Ashley Nguyen" userId="S::13389465@student.uts.edu.au::5c7dddd5-2628-44f5-93dd-f00348dfc88d" providerId="AD" clId="Web-{812265A7-625D-4097-8B3E-56DDD5FDA2A1}"/>
    <pc:docChg chg="modSld">
      <pc:chgData name="Ashley Nguyen" userId="S::13389465@student.uts.edu.au::5c7dddd5-2628-44f5-93dd-f00348dfc88d" providerId="AD" clId="Web-{812265A7-625D-4097-8B3E-56DDD5FDA2A1}" dt="2021-05-17T05:00:06.170" v="155" actId="20577"/>
      <pc:docMkLst>
        <pc:docMk/>
      </pc:docMkLst>
      <pc:sldChg chg="modNotes">
        <pc:chgData name="Ashley Nguyen" userId="S::13389465@student.uts.edu.au::5c7dddd5-2628-44f5-93dd-f00348dfc88d" providerId="AD" clId="Web-{812265A7-625D-4097-8B3E-56DDD5FDA2A1}" dt="2021-05-17T04:52:22.580" v="151"/>
        <pc:sldMkLst>
          <pc:docMk/>
          <pc:sldMk cId="927278484" sldId="305"/>
        </pc:sldMkLst>
      </pc:sldChg>
      <pc:sldChg chg="modNotes">
        <pc:chgData name="Ashley Nguyen" userId="S::13389465@student.uts.edu.au::5c7dddd5-2628-44f5-93dd-f00348dfc88d" providerId="AD" clId="Web-{812265A7-625D-4097-8B3E-56DDD5FDA2A1}" dt="2021-05-17T04:47:03.317" v="149"/>
        <pc:sldMkLst>
          <pc:docMk/>
          <pc:sldMk cId="977097227" sldId="310"/>
        </pc:sldMkLst>
      </pc:sldChg>
      <pc:sldChg chg="modSp">
        <pc:chgData name="Ashley Nguyen" userId="S::13389465@student.uts.edu.au::5c7dddd5-2628-44f5-93dd-f00348dfc88d" providerId="AD" clId="Web-{812265A7-625D-4097-8B3E-56DDD5FDA2A1}" dt="2021-05-17T05:00:06.170" v="155" actId="20577"/>
        <pc:sldMkLst>
          <pc:docMk/>
          <pc:sldMk cId="1395592232" sldId="315"/>
        </pc:sldMkLst>
        <pc:spChg chg="mod">
          <ac:chgData name="Ashley Nguyen" userId="S::13389465@student.uts.edu.au::5c7dddd5-2628-44f5-93dd-f00348dfc88d" providerId="AD" clId="Web-{812265A7-625D-4097-8B3E-56DDD5FDA2A1}" dt="2021-05-17T05:00:06.170" v="155" actId="20577"/>
          <ac:spMkLst>
            <pc:docMk/>
            <pc:sldMk cId="1395592232" sldId="315"/>
            <ac:spMk id="3" creationId="{94A176C0-CFE3-9448-BB3C-0B3ADB153752}"/>
          </ac:spMkLst>
        </pc:spChg>
      </pc:sldChg>
    </pc:docChg>
  </pc:docChgLst>
  <pc:docChgLst>
    <pc:chgData name="Ashley Nguyen" userId="S::13389465@student.uts.edu.au::5c7dddd5-2628-44f5-93dd-f00348dfc88d" providerId="AD" clId="Web-{77848482-D35E-46E4-B2A4-920BBD8F9C3C}"/>
    <pc:docChg chg="addSld delSld modSld sldOrd">
      <pc:chgData name="Ashley Nguyen" userId="S::13389465@student.uts.edu.au::5c7dddd5-2628-44f5-93dd-f00348dfc88d" providerId="AD" clId="Web-{77848482-D35E-46E4-B2A4-920BBD8F9C3C}" dt="2021-05-16T20:24:38.532" v="199"/>
      <pc:docMkLst>
        <pc:docMk/>
      </pc:docMkLst>
      <pc:sldChg chg="addSp delSp">
        <pc:chgData name="Ashley Nguyen" userId="S::13389465@student.uts.edu.au::5c7dddd5-2628-44f5-93dd-f00348dfc88d" providerId="AD" clId="Web-{77848482-D35E-46E4-B2A4-920BBD8F9C3C}" dt="2021-05-16T20:18:58.180" v="107"/>
        <pc:sldMkLst>
          <pc:docMk/>
          <pc:sldMk cId="927278484" sldId="305"/>
        </pc:sldMkLst>
        <pc:graphicFrameChg chg="del">
          <ac:chgData name="Ashley Nguyen" userId="S::13389465@student.uts.edu.au::5c7dddd5-2628-44f5-93dd-f00348dfc88d" providerId="AD" clId="Web-{77848482-D35E-46E4-B2A4-920BBD8F9C3C}" dt="2021-05-16T20:18:57.227" v="106"/>
          <ac:graphicFrameMkLst>
            <pc:docMk/>
            <pc:sldMk cId="927278484" sldId="305"/>
            <ac:graphicFrameMk id="8" creationId="{5A4C85E6-8E2B-DA47-8672-71440F99272A}"/>
          </ac:graphicFrameMkLst>
        </pc:graphicFrameChg>
        <pc:graphicFrameChg chg="add">
          <ac:chgData name="Ashley Nguyen" userId="S::13389465@student.uts.edu.au::5c7dddd5-2628-44f5-93dd-f00348dfc88d" providerId="AD" clId="Web-{77848482-D35E-46E4-B2A4-920BBD8F9C3C}" dt="2021-05-16T20:18:58.180" v="107"/>
          <ac:graphicFrameMkLst>
            <pc:docMk/>
            <pc:sldMk cId="927278484" sldId="305"/>
            <ac:graphicFrameMk id="19" creationId="{51F73149-EA55-4ACB-9CB0-26CD1065A014}"/>
          </ac:graphicFrameMkLst>
        </pc:graphicFrameChg>
      </pc:sldChg>
      <pc:sldChg chg="modSp ord modNotes">
        <pc:chgData name="Ashley Nguyen" userId="S::13389465@student.uts.edu.au::5c7dddd5-2628-44f5-93dd-f00348dfc88d" providerId="AD" clId="Web-{77848482-D35E-46E4-B2A4-920BBD8F9C3C}" dt="2021-05-16T20:24:38.532" v="199"/>
        <pc:sldMkLst>
          <pc:docMk/>
          <pc:sldMk cId="3504901530" sldId="313"/>
        </pc:sldMkLst>
        <pc:picChg chg="mod">
          <ac:chgData name="Ashley Nguyen" userId="S::13389465@student.uts.edu.au::5c7dddd5-2628-44f5-93dd-f00348dfc88d" providerId="AD" clId="Web-{77848482-D35E-46E4-B2A4-920BBD8F9C3C}" dt="2021-05-16T20:24:38.532" v="199"/>
          <ac:picMkLst>
            <pc:docMk/>
            <pc:sldMk cId="3504901530" sldId="313"/>
            <ac:picMk id="20" creationId="{745DE6A0-1AF5-45FF-B79C-BEB36058BF82}"/>
          </ac:picMkLst>
        </pc:picChg>
      </pc:sldChg>
      <pc:sldChg chg="modSp">
        <pc:chgData name="Ashley Nguyen" userId="S::13389465@student.uts.edu.au::5c7dddd5-2628-44f5-93dd-f00348dfc88d" providerId="AD" clId="Web-{77848482-D35E-46E4-B2A4-920BBD8F9C3C}" dt="2021-05-16T20:20:21.839" v="119" actId="20577"/>
        <pc:sldMkLst>
          <pc:docMk/>
          <pc:sldMk cId="1395592232" sldId="315"/>
        </pc:sldMkLst>
        <pc:spChg chg="mod">
          <ac:chgData name="Ashley Nguyen" userId="S::13389465@student.uts.edu.au::5c7dddd5-2628-44f5-93dd-f00348dfc88d" providerId="AD" clId="Web-{77848482-D35E-46E4-B2A4-920BBD8F9C3C}" dt="2021-05-16T20:20:21.839" v="119" actId="20577"/>
          <ac:spMkLst>
            <pc:docMk/>
            <pc:sldMk cId="1395592232" sldId="315"/>
            <ac:spMk id="3" creationId="{94A176C0-CFE3-9448-BB3C-0B3ADB153752}"/>
          </ac:spMkLst>
        </pc:spChg>
      </pc:sldChg>
      <pc:sldChg chg="addSp delSp modSp add ord replId">
        <pc:chgData name="Ashley Nguyen" userId="S::13389465@student.uts.edu.au::5c7dddd5-2628-44f5-93dd-f00348dfc88d" providerId="AD" clId="Web-{77848482-D35E-46E4-B2A4-920BBD8F9C3C}" dt="2021-05-16T20:21:38.668" v="127" actId="1076"/>
        <pc:sldMkLst>
          <pc:docMk/>
          <pc:sldMk cId="279471696" sldId="317"/>
        </pc:sldMkLst>
        <pc:spChg chg="mod">
          <ac:chgData name="Ashley Nguyen" userId="S::13389465@student.uts.edu.au::5c7dddd5-2628-44f5-93dd-f00348dfc88d" providerId="AD" clId="Web-{77848482-D35E-46E4-B2A4-920BBD8F9C3C}" dt="2021-05-16T20:11:50.592" v="49" actId="20577"/>
          <ac:spMkLst>
            <pc:docMk/>
            <pc:sldMk cId="279471696" sldId="317"/>
            <ac:spMk id="2" creationId="{1BC29B26-D2EA-8F4E-8FB9-9B01EF278FDD}"/>
          </ac:spMkLst>
        </pc:spChg>
        <pc:spChg chg="del">
          <ac:chgData name="Ashley Nguyen" userId="S::13389465@student.uts.edu.au::5c7dddd5-2628-44f5-93dd-f00348dfc88d" providerId="AD" clId="Web-{77848482-D35E-46E4-B2A4-920BBD8F9C3C}" dt="2021-05-16T20:10:45.543" v="4"/>
          <ac:spMkLst>
            <pc:docMk/>
            <pc:sldMk cId="279471696" sldId="317"/>
            <ac:spMk id="10" creationId="{8309180E-1771-B54E-867C-FCA80EDAB0EF}"/>
          </ac:spMkLst>
        </pc:spChg>
        <pc:grpChg chg="del">
          <ac:chgData name="Ashley Nguyen" userId="S::13389465@student.uts.edu.au::5c7dddd5-2628-44f5-93dd-f00348dfc88d" providerId="AD" clId="Web-{77848482-D35E-46E4-B2A4-920BBD8F9C3C}" dt="2021-05-16T20:10:48.825" v="5"/>
          <ac:grpSpMkLst>
            <pc:docMk/>
            <pc:sldMk cId="279471696" sldId="317"/>
            <ac:grpSpMk id="15" creationId="{667C0991-F4C5-BF4D-8B9B-F0B8286B95EF}"/>
          </ac:grpSpMkLst>
        </pc:grpChg>
        <pc:picChg chg="add del">
          <ac:chgData name="Ashley Nguyen" userId="S::13389465@student.uts.edu.au::5c7dddd5-2628-44f5-93dd-f00348dfc88d" providerId="AD" clId="Web-{77848482-D35E-46E4-B2A4-920BBD8F9C3C}" dt="2021-05-16T20:10:43.559" v="3"/>
          <ac:picMkLst>
            <pc:docMk/>
            <pc:sldMk cId="279471696" sldId="317"/>
            <ac:picMk id="3" creationId="{02C15BCB-71A8-BB47-ACEE-F2BAA7ED2F15}"/>
          </ac:picMkLst>
        </pc:picChg>
        <pc:picChg chg="add del mod">
          <ac:chgData name="Ashley Nguyen" userId="S::13389465@student.uts.edu.au::5c7dddd5-2628-44f5-93dd-f00348dfc88d" providerId="AD" clId="Web-{77848482-D35E-46E4-B2A4-920BBD8F9C3C}" dt="2021-05-16T20:20:33.245" v="120"/>
          <ac:picMkLst>
            <pc:docMk/>
            <pc:sldMk cId="279471696" sldId="317"/>
            <ac:picMk id="25" creationId="{3F109EDE-982A-471F-BA80-983A4C9262DA}"/>
          </ac:picMkLst>
        </pc:picChg>
        <pc:picChg chg="add mod">
          <ac:chgData name="Ashley Nguyen" userId="S::13389465@student.uts.edu.au::5c7dddd5-2628-44f5-93dd-f00348dfc88d" providerId="AD" clId="Web-{77848482-D35E-46E4-B2A4-920BBD8F9C3C}" dt="2021-05-16T20:21:38.668" v="127" actId="1076"/>
          <ac:picMkLst>
            <pc:docMk/>
            <pc:sldMk cId="279471696" sldId="317"/>
            <ac:picMk id="26" creationId="{D6A697FA-87CE-4B3B-A582-70E2FA6A0E98}"/>
          </ac:picMkLst>
        </pc:picChg>
      </pc:sldChg>
      <pc:sldChg chg="add del replId">
        <pc:chgData name="Ashley Nguyen" userId="S::13389465@student.uts.edu.au::5c7dddd5-2628-44f5-93dd-f00348dfc88d" providerId="AD" clId="Web-{77848482-D35E-46E4-B2A4-920BBD8F9C3C}" dt="2021-05-16T20:10:54.544" v="7"/>
        <pc:sldMkLst>
          <pc:docMk/>
          <pc:sldMk cId="1248557952" sldId="318"/>
        </pc:sldMkLst>
      </pc:sldChg>
      <pc:sldChg chg="modSp add ord replId">
        <pc:chgData name="Ashley Nguyen" userId="S::13389465@student.uts.edu.au::5c7dddd5-2628-44f5-93dd-f00348dfc88d" providerId="AD" clId="Web-{77848482-D35E-46E4-B2A4-920BBD8F9C3C}" dt="2021-05-16T20:19:48.885" v="109"/>
        <pc:sldMkLst>
          <pc:docMk/>
          <pc:sldMk cId="2146396432" sldId="318"/>
        </pc:sldMkLst>
        <pc:spChg chg="mod">
          <ac:chgData name="Ashley Nguyen" userId="S::13389465@student.uts.edu.au::5c7dddd5-2628-44f5-93dd-f00348dfc88d" providerId="AD" clId="Web-{77848482-D35E-46E4-B2A4-920BBD8F9C3C}" dt="2021-05-16T20:18:05.414" v="104" actId="20577"/>
          <ac:spMkLst>
            <pc:docMk/>
            <pc:sldMk cId="2146396432" sldId="318"/>
            <ac:spMk id="3" creationId="{94A176C0-CFE3-9448-BB3C-0B3ADB153752}"/>
          </ac:spMkLst>
        </pc:spChg>
      </pc:sldChg>
    </pc:docChg>
  </pc:docChgLst>
  <pc:docChgLst>
    <pc:chgData name="Ashley Nguyen" userId="5c7dddd5-2628-44f5-93dd-f00348dfc88d" providerId="ADAL" clId="{99091772-8952-E649-9DF3-3746A1C116E0}"/>
    <pc:docChg chg="modSld">
      <pc:chgData name="Ashley Nguyen" userId="5c7dddd5-2628-44f5-93dd-f00348dfc88d" providerId="ADAL" clId="{99091772-8952-E649-9DF3-3746A1C116E0}" dt="2021-05-17T02:05:08.319" v="14" actId="20577"/>
      <pc:docMkLst>
        <pc:docMk/>
      </pc:docMkLst>
      <pc:sldChg chg="modNotesTx">
        <pc:chgData name="Ashley Nguyen" userId="5c7dddd5-2628-44f5-93dd-f00348dfc88d" providerId="ADAL" clId="{99091772-8952-E649-9DF3-3746A1C116E0}" dt="2021-05-17T01:58:17.647" v="2" actId="20577"/>
        <pc:sldMkLst>
          <pc:docMk/>
          <pc:sldMk cId="3504901530" sldId="313"/>
        </pc:sldMkLst>
      </pc:sldChg>
      <pc:sldChg chg="modNotesTx">
        <pc:chgData name="Ashley Nguyen" userId="5c7dddd5-2628-44f5-93dd-f00348dfc88d" providerId="ADAL" clId="{99091772-8952-E649-9DF3-3746A1C116E0}" dt="2021-05-17T02:05:08.319" v="14" actId="20577"/>
        <pc:sldMkLst>
          <pc:docMk/>
          <pc:sldMk cId="1395592232" sldId="31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lumMod val="60000"/>
            <a:lumOff val="40000"/>
          </a:schemeClr>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lumMod val="60000"/>
            <a:lumOff val="40000"/>
          </a:schemeClr>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lumMod val="60000"/>
            <a:lumOff val="40000"/>
          </a:schemeClr>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solidFill>
      </dgm:spPr>
      <dgm:t>
        <a:bodyPr/>
        <a:lstStyle/>
        <a:p>
          <a:pPr algn="ctr"/>
          <a:r>
            <a:rPr lang="en-GB" sz="3600" b="1"/>
            <a:t>Questions?</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1">
        <dgm:presLayoutVars>
          <dgm:bulletEnabled val="1"/>
        </dgm:presLayoutVars>
      </dgm:prSet>
      <dgm:spPr/>
    </dgm:pt>
  </dgm:ptLst>
  <dgm:cxnLst>
    <dgm:cxn modelId="{1182F632-4AD7-E148-BA43-3CAF4078AC78}" type="presOf" srcId="{00C24618-0898-1F48-95F7-E9712E2B1D42}" destId="{DFD4C748-42E8-5240-B593-CBD02FD3E1C1}" srcOrd="0" destOrd="0" presId="urn:microsoft.com/office/officeart/2005/8/layout/hChevron3"/>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D06174AF-B9DE-1246-9A4C-069317BE2306}" type="presParOf" srcId="{DFD4C748-42E8-5240-B593-CBD02FD3E1C1}" destId="{C2F3753E-1F49-C943-A583-0BC2E6C61803}"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solidFill>
      </dgm:spPr>
      <dgm:t>
        <a:bodyPr/>
        <a:lstStyle/>
        <a:p>
          <a:pPr algn="ctr"/>
          <a:r>
            <a:rPr lang="en-GB" sz="3600" b="1"/>
            <a:t>References</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1">
        <dgm:presLayoutVars>
          <dgm:bulletEnabled val="1"/>
        </dgm:presLayoutVars>
      </dgm:prSet>
      <dgm:spPr/>
    </dgm:pt>
  </dgm:ptLst>
  <dgm:cxnLst>
    <dgm:cxn modelId="{1182F632-4AD7-E148-BA43-3CAF4078AC78}" type="presOf" srcId="{00C24618-0898-1F48-95F7-E9712E2B1D42}" destId="{DFD4C748-42E8-5240-B593-CBD02FD3E1C1}" srcOrd="0" destOrd="0" presId="urn:microsoft.com/office/officeart/2005/8/layout/hChevron3"/>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D06174AF-B9DE-1246-9A4C-069317BE2306}" type="presParOf" srcId="{DFD4C748-42E8-5240-B593-CBD02FD3E1C1}" destId="{C2F3753E-1F49-C943-A583-0BC2E6C61803}"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lumMod val="60000"/>
            <a:lumOff val="40000"/>
          </a:schemeClr>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lumMod val="60000"/>
            <a:lumOff val="40000"/>
          </a:schemeClr>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C24618-0898-1F48-95F7-E9712E2B1D42}" type="doc">
      <dgm:prSet loTypeId="urn:microsoft.com/office/officeart/2005/8/layout/hChevron3" loCatId="" qsTypeId="urn:microsoft.com/office/officeart/2005/8/quickstyle/simple1" qsCatId="simple" csTypeId="urn:microsoft.com/office/officeart/2005/8/colors/accent1_2" csCatId="accent1" phldr="1"/>
      <dgm:spPr/>
    </dgm:pt>
    <dgm:pt modelId="{400CD349-D58A-4C44-A0C1-59DB87C286B8}">
      <dgm:prSet phldrT="[Text]" custT="1"/>
      <dgm:spPr>
        <a:solidFill>
          <a:schemeClr val="accent2">
            <a:lumMod val="60000"/>
            <a:lumOff val="40000"/>
          </a:schemeClr>
        </a:solidFill>
      </dgm:spPr>
      <dgm:t>
        <a:bodyPr/>
        <a:lstStyle/>
        <a:p>
          <a:pPr algn="ctr"/>
          <a:r>
            <a:rPr lang="en-GB" sz="2000" b="1"/>
            <a:t>Problem</a:t>
          </a:r>
        </a:p>
      </dgm:t>
    </dgm:pt>
    <dgm:pt modelId="{8FA48036-D713-AE47-AABE-9F179980B7EE}" type="parTrans" cxnId="{70EC2CA5-7560-8446-A45A-9DCF07D472D6}">
      <dgm:prSet/>
      <dgm:spPr/>
      <dgm:t>
        <a:bodyPr/>
        <a:lstStyle/>
        <a:p>
          <a:endParaRPr lang="en-GB"/>
        </a:p>
      </dgm:t>
    </dgm:pt>
    <dgm:pt modelId="{430C4F4D-DEE2-C84D-BE0C-3AE2D6AEDC7B}" type="sibTrans" cxnId="{70EC2CA5-7560-8446-A45A-9DCF07D472D6}">
      <dgm:prSet/>
      <dgm:spPr/>
      <dgm:t>
        <a:bodyPr/>
        <a:lstStyle/>
        <a:p>
          <a:endParaRPr lang="en-GB"/>
        </a:p>
      </dgm:t>
    </dgm:pt>
    <dgm:pt modelId="{971C2C96-8C1D-2943-BD10-5454E680A97E}">
      <dgm:prSet phldrT="[Text]" custT="1"/>
      <dgm:spPr>
        <a:solidFill>
          <a:schemeClr val="accent2">
            <a:lumMod val="60000"/>
            <a:lumOff val="40000"/>
          </a:schemeClr>
        </a:solidFill>
      </dgm:spPr>
      <dgm:t>
        <a:bodyPr/>
        <a:lstStyle/>
        <a:p>
          <a:r>
            <a:rPr lang="en-GB" sz="1600" b="1"/>
            <a:t>Data Preparation</a:t>
          </a:r>
        </a:p>
      </dgm:t>
    </dgm:pt>
    <dgm:pt modelId="{6D9F4350-1A2A-AA47-9735-E4F84EF54E95}" type="parTrans" cxnId="{48F2115C-3C01-3149-B6A4-CF8077DA9E0A}">
      <dgm:prSet/>
      <dgm:spPr/>
      <dgm:t>
        <a:bodyPr/>
        <a:lstStyle/>
        <a:p>
          <a:endParaRPr lang="en-GB"/>
        </a:p>
      </dgm:t>
    </dgm:pt>
    <dgm:pt modelId="{F2A0BE58-5FFF-DB4A-AFC9-6389543198E5}" type="sibTrans" cxnId="{48F2115C-3C01-3149-B6A4-CF8077DA9E0A}">
      <dgm:prSet/>
      <dgm:spPr/>
      <dgm:t>
        <a:bodyPr/>
        <a:lstStyle/>
        <a:p>
          <a:endParaRPr lang="en-GB"/>
        </a:p>
      </dgm:t>
    </dgm:pt>
    <dgm:pt modelId="{322A0CF3-B0CA-FF45-835B-C4463BA401CA}">
      <dgm:prSet phldrT="[Text]" custT="1"/>
      <dgm:spPr>
        <a:solidFill>
          <a:schemeClr val="accent2">
            <a:lumMod val="60000"/>
            <a:lumOff val="40000"/>
          </a:schemeClr>
        </a:solidFill>
      </dgm:spPr>
      <dgm:t>
        <a:bodyPr/>
        <a:lstStyle/>
        <a:p>
          <a:r>
            <a:rPr lang="en-GB" sz="2000" b="1"/>
            <a:t>Modelling</a:t>
          </a:r>
        </a:p>
      </dgm:t>
    </dgm:pt>
    <dgm:pt modelId="{177539B8-145B-5D49-9440-02D5C9000FEC}" type="parTrans" cxnId="{2BCFA213-46E6-7742-ABF7-B2DF2C9BDA45}">
      <dgm:prSet/>
      <dgm:spPr/>
      <dgm:t>
        <a:bodyPr/>
        <a:lstStyle/>
        <a:p>
          <a:endParaRPr lang="en-GB"/>
        </a:p>
      </dgm:t>
    </dgm:pt>
    <dgm:pt modelId="{A6B0A96D-B752-7E45-9164-0E7CD5DC412A}" type="sibTrans" cxnId="{2BCFA213-46E6-7742-ABF7-B2DF2C9BDA45}">
      <dgm:prSet/>
      <dgm:spPr/>
      <dgm:t>
        <a:bodyPr/>
        <a:lstStyle/>
        <a:p>
          <a:endParaRPr lang="en-GB"/>
        </a:p>
      </dgm:t>
    </dgm:pt>
    <dgm:pt modelId="{528DF387-493E-3D45-9903-C57A2D143BE3}">
      <dgm:prSet custT="1"/>
      <dgm:spPr>
        <a:solidFill>
          <a:schemeClr val="accent2">
            <a:lumMod val="60000"/>
            <a:lumOff val="40000"/>
          </a:schemeClr>
        </a:solidFill>
      </dgm:spPr>
      <dgm:t>
        <a:bodyPr/>
        <a:lstStyle/>
        <a:p>
          <a:r>
            <a:rPr lang="en-GB" sz="1800" b="1"/>
            <a:t>Difficulties</a:t>
          </a:r>
        </a:p>
      </dgm:t>
    </dgm:pt>
    <dgm:pt modelId="{CA29DC35-CE66-2742-B32D-653EE8B765BB}" type="parTrans" cxnId="{925BFFF4-4348-0F48-84DA-5513B9C6EA2C}">
      <dgm:prSet/>
      <dgm:spPr/>
      <dgm:t>
        <a:bodyPr/>
        <a:lstStyle/>
        <a:p>
          <a:endParaRPr lang="en-GB"/>
        </a:p>
      </dgm:t>
    </dgm:pt>
    <dgm:pt modelId="{B52580E5-E5F8-984B-AE28-EB27D4EC397F}" type="sibTrans" cxnId="{925BFFF4-4348-0F48-84DA-5513B9C6EA2C}">
      <dgm:prSet/>
      <dgm:spPr/>
      <dgm:t>
        <a:bodyPr/>
        <a:lstStyle/>
        <a:p>
          <a:endParaRPr lang="en-GB"/>
        </a:p>
      </dgm:t>
    </dgm:pt>
    <dgm:pt modelId="{5721E583-2516-F84A-BADE-DCA7ADA2591C}">
      <dgm:prSet custT="1"/>
      <dgm:spPr>
        <a:solidFill>
          <a:schemeClr val="accent2">
            <a:lumMod val="60000"/>
            <a:lumOff val="40000"/>
          </a:schemeClr>
        </a:solidFill>
      </dgm:spPr>
      <dgm:t>
        <a:bodyPr/>
        <a:lstStyle/>
        <a:p>
          <a:r>
            <a:rPr lang="en-GB" sz="2000" b="1"/>
            <a:t>Future Work</a:t>
          </a:r>
        </a:p>
      </dgm:t>
    </dgm:pt>
    <dgm:pt modelId="{3EF7D64C-F910-1448-983B-9F03F8AF3B85}" type="parTrans" cxnId="{67883C74-515B-BD44-99C6-A1A91372B5AB}">
      <dgm:prSet/>
      <dgm:spPr/>
      <dgm:t>
        <a:bodyPr/>
        <a:lstStyle/>
        <a:p>
          <a:endParaRPr lang="en-GB"/>
        </a:p>
      </dgm:t>
    </dgm:pt>
    <dgm:pt modelId="{F34DF07B-0A20-8C49-9B86-7015767B3280}" type="sibTrans" cxnId="{67883C74-515B-BD44-99C6-A1A91372B5AB}">
      <dgm:prSet/>
      <dgm:spPr/>
      <dgm:t>
        <a:bodyPr/>
        <a:lstStyle/>
        <a:p>
          <a:endParaRPr lang="en-GB"/>
        </a:p>
      </dgm:t>
    </dgm:pt>
    <dgm:pt modelId="{49C8FC74-D8AB-024D-A2AE-1460C0186D47}">
      <dgm:prSet custT="1"/>
      <dgm:spPr>
        <a:solidFill>
          <a:schemeClr val="accent2"/>
        </a:solidFill>
      </dgm:spPr>
      <dgm:t>
        <a:bodyPr/>
        <a:lstStyle/>
        <a:p>
          <a:r>
            <a:rPr lang="en-GB" sz="2000" b="1"/>
            <a:t>Findings</a:t>
          </a:r>
          <a:endParaRPr lang="en-GB" sz="2000"/>
        </a:p>
      </dgm:t>
    </dgm:pt>
    <dgm:pt modelId="{405C269B-A38D-F948-A09E-10768E3EB69C}" type="parTrans" cxnId="{B5E91EB8-DBEF-E241-804F-C0F42A536A39}">
      <dgm:prSet/>
      <dgm:spPr/>
      <dgm:t>
        <a:bodyPr/>
        <a:lstStyle/>
        <a:p>
          <a:endParaRPr lang="en-GB"/>
        </a:p>
      </dgm:t>
    </dgm:pt>
    <dgm:pt modelId="{F4ADBADD-C9F0-CD42-92BC-566156F43FFE}" type="sibTrans" cxnId="{B5E91EB8-DBEF-E241-804F-C0F42A536A39}">
      <dgm:prSet/>
      <dgm:spPr/>
      <dgm:t>
        <a:bodyPr/>
        <a:lstStyle/>
        <a:p>
          <a:endParaRPr lang="en-GB"/>
        </a:p>
      </dgm:t>
    </dgm:pt>
    <dgm:pt modelId="{DFD4C748-42E8-5240-B593-CBD02FD3E1C1}" type="pres">
      <dgm:prSet presAssocID="{00C24618-0898-1F48-95F7-E9712E2B1D42}" presName="Name0" presStyleCnt="0">
        <dgm:presLayoutVars>
          <dgm:dir/>
          <dgm:resizeHandles val="exact"/>
        </dgm:presLayoutVars>
      </dgm:prSet>
      <dgm:spPr/>
    </dgm:pt>
    <dgm:pt modelId="{C2F3753E-1F49-C943-A583-0BC2E6C61803}" type="pres">
      <dgm:prSet presAssocID="{400CD349-D58A-4C44-A0C1-59DB87C286B8}" presName="parTxOnly" presStyleLbl="node1" presStyleIdx="0" presStyleCnt="6" custLinFactNeighborX="-498" custLinFactNeighborY="30938">
        <dgm:presLayoutVars>
          <dgm:bulletEnabled val="1"/>
        </dgm:presLayoutVars>
      </dgm:prSet>
      <dgm:spPr/>
    </dgm:pt>
    <dgm:pt modelId="{98EADFEF-63F3-4E44-9515-08F688ED355D}" type="pres">
      <dgm:prSet presAssocID="{430C4F4D-DEE2-C84D-BE0C-3AE2D6AEDC7B}" presName="parSpace" presStyleCnt="0"/>
      <dgm:spPr/>
    </dgm:pt>
    <dgm:pt modelId="{E3B3611B-935A-0E47-B794-AD3C96EF5761}" type="pres">
      <dgm:prSet presAssocID="{971C2C96-8C1D-2943-BD10-5454E680A97E}" presName="parTxOnly" presStyleLbl="node1" presStyleIdx="1" presStyleCnt="6">
        <dgm:presLayoutVars>
          <dgm:bulletEnabled val="1"/>
        </dgm:presLayoutVars>
      </dgm:prSet>
      <dgm:spPr/>
    </dgm:pt>
    <dgm:pt modelId="{53A4A88D-92A5-BD4B-8263-3F96C3621EC5}" type="pres">
      <dgm:prSet presAssocID="{F2A0BE58-5FFF-DB4A-AFC9-6389543198E5}" presName="parSpace" presStyleCnt="0"/>
      <dgm:spPr/>
    </dgm:pt>
    <dgm:pt modelId="{DB818D38-2F7F-234D-9933-836A97638EBD}" type="pres">
      <dgm:prSet presAssocID="{322A0CF3-B0CA-FF45-835B-C4463BA401CA}" presName="parTxOnly" presStyleLbl="node1" presStyleIdx="2" presStyleCnt="6" custLinFactNeighborY="-1656">
        <dgm:presLayoutVars>
          <dgm:bulletEnabled val="1"/>
        </dgm:presLayoutVars>
      </dgm:prSet>
      <dgm:spPr/>
    </dgm:pt>
    <dgm:pt modelId="{403E472B-18E5-5640-BD3B-71DBC8FDE99E}" type="pres">
      <dgm:prSet presAssocID="{A6B0A96D-B752-7E45-9164-0E7CD5DC412A}" presName="parSpace" presStyleCnt="0"/>
      <dgm:spPr/>
    </dgm:pt>
    <dgm:pt modelId="{23D1F0A2-9C1A-2B42-99C3-93B52A5358CD}" type="pres">
      <dgm:prSet presAssocID="{49C8FC74-D8AB-024D-A2AE-1460C0186D47}" presName="parTxOnly" presStyleLbl="node1" presStyleIdx="3" presStyleCnt="6">
        <dgm:presLayoutVars>
          <dgm:bulletEnabled val="1"/>
        </dgm:presLayoutVars>
      </dgm:prSet>
      <dgm:spPr/>
    </dgm:pt>
    <dgm:pt modelId="{FD9345C7-B0A0-6546-AC5F-336175A25D21}" type="pres">
      <dgm:prSet presAssocID="{F4ADBADD-C9F0-CD42-92BC-566156F43FFE}" presName="parSpace" presStyleCnt="0"/>
      <dgm:spPr/>
    </dgm:pt>
    <dgm:pt modelId="{66898FBF-CD48-C044-BE1F-ACFA2B213A40}" type="pres">
      <dgm:prSet presAssocID="{528DF387-493E-3D45-9903-C57A2D143BE3}" presName="parTxOnly" presStyleLbl="node1" presStyleIdx="4" presStyleCnt="6">
        <dgm:presLayoutVars>
          <dgm:bulletEnabled val="1"/>
        </dgm:presLayoutVars>
      </dgm:prSet>
      <dgm:spPr/>
    </dgm:pt>
    <dgm:pt modelId="{2BC9AB58-E647-2744-B3A0-F20A818835AC}" type="pres">
      <dgm:prSet presAssocID="{B52580E5-E5F8-984B-AE28-EB27D4EC397F}" presName="parSpace" presStyleCnt="0"/>
      <dgm:spPr/>
    </dgm:pt>
    <dgm:pt modelId="{FF19320D-FDF7-614E-9999-ABB9A2249BAB}" type="pres">
      <dgm:prSet presAssocID="{5721E583-2516-F84A-BADE-DCA7ADA2591C}" presName="parTxOnly" presStyleLbl="node1" presStyleIdx="5" presStyleCnt="6">
        <dgm:presLayoutVars>
          <dgm:bulletEnabled val="1"/>
        </dgm:presLayoutVars>
      </dgm:prSet>
      <dgm:spPr/>
    </dgm:pt>
  </dgm:ptLst>
  <dgm:cxnLst>
    <dgm:cxn modelId="{8863C206-9D0E-404F-B70F-7C7CEF25B02E}" type="presOf" srcId="{5721E583-2516-F84A-BADE-DCA7ADA2591C}" destId="{FF19320D-FDF7-614E-9999-ABB9A2249BAB}" srcOrd="0" destOrd="0" presId="urn:microsoft.com/office/officeart/2005/8/layout/hChevron3"/>
    <dgm:cxn modelId="{B905B00A-782E-A848-8F8C-F12325D7876F}" type="presOf" srcId="{322A0CF3-B0CA-FF45-835B-C4463BA401CA}" destId="{DB818D38-2F7F-234D-9933-836A97638EBD}" srcOrd="0" destOrd="0" presId="urn:microsoft.com/office/officeart/2005/8/layout/hChevron3"/>
    <dgm:cxn modelId="{2BCFA213-46E6-7742-ABF7-B2DF2C9BDA45}" srcId="{00C24618-0898-1F48-95F7-E9712E2B1D42}" destId="{322A0CF3-B0CA-FF45-835B-C4463BA401CA}" srcOrd="2" destOrd="0" parTransId="{177539B8-145B-5D49-9440-02D5C9000FEC}" sibTransId="{A6B0A96D-B752-7E45-9164-0E7CD5DC412A}"/>
    <dgm:cxn modelId="{1182F632-4AD7-E148-BA43-3CAF4078AC78}" type="presOf" srcId="{00C24618-0898-1F48-95F7-E9712E2B1D42}" destId="{DFD4C748-42E8-5240-B593-CBD02FD3E1C1}" srcOrd="0" destOrd="0" presId="urn:microsoft.com/office/officeart/2005/8/layout/hChevron3"/>
    <dgm:cxn modelId="{48F2115C-3C01-3149-B6A4-CF8077DA9E0A}" srcId="{00C24618-0898-1F48-95F7-E9712E2B1D42}" destId="{971C2C96-8C1D-2943-BD10-5454E680A97E}" srcOrd="1" destOrd="0" parTransId="{6D9F4350-1A2A-AA47-9735-E4F84EF54E95}" sibTransId="{F2A0BE58-5FFF-DB4A-AFC9-6389543198E5}"/>
    <dgm:cxn modelId="{77EF7F69-2E0F-DB49-BAE5-AC27B1CE443A}" type="presOf" srcId="{528DF387-493E-3D45-9903-C57A2D143BE3}" destId="{66898FBF-CD48-C044-BE1F-ACFA2B213A40}" srcOrd="0" destOrd="0" presId="urn:microsoft.com/office/officeart/2005/8/layout/hChevron3"/>
    <dgm:cxn modelId="{03646672-DF3B-9246-968B-7BE06122B883}" type="presOf" srcId="{971C2C96-8C1D-2943-BD10-5454E680A97E}" destId="{E3B3611B-935A-0E47-B794-AD3C96EF5761}" srcOrd="0" destOrd="0" presId="urn:microsoft.com/office/officeart/2005/8/layout/hChevron3"/>
    <dgm:cxn modelId="{67883C74-515B-BD44-99C6-A1A91372B5AB}" srcId="{00C24618-0898-1F48-95F7-E9712E2B1D42}" destId="{5721E583-2516-F84A-BADE-DCA7ADA2591C}" srcOrd="5" destOrd="0" parTransId="{3EF7D64C-F910-1448-983B-9F03F8AF3B85}" sibTransId="{F34DF07B-0A20-8C49-9B86-7015767B3280}"/>
    <dgm:cxn modelId="{27DA7797-ADBE-7843-B123-79E76D253736}" type="presOf" srcId="{400CD349-D58A-4C44-A0C1-59DB87C286B8}" destId="{C2F3753E-1F49-C943-A583-0BC2E6C61803}" srcOrd="0" destOrd="0" presId="urn:microsoft.com/office/officeart/2005/8/layout/hChevron3"/>
    <dgm:cxn modelId="{70EC2CA5-7560-8446-A45A-9DCF07D472D6}" srcId="{00C24618-0898-1F48-95F7-E9712E2B1D42}" destId="{400CD349-D58A-4C44-A0C1-59DB87C286B8}" srcOrd="0" destOrd="0" parTransId="{8FA48036-D713-AE47-AABE-9F179980B7EE}" sibTransId="{430C4F4D-DEE2-C84D-BE0C-3AE2D6AEDC7B}"/>
    <dgm:cxn modelId="{B5E91EB8-DBEF-E241-804F-C0F42A536A39}" srcId="{00C24618-0898-1F48-95F7-E9712E2B1D42}" destId="{49C8FC74-D8AB-024D-A2AE-1460C0186D47}" srcOrd="3" destOrd="0" parTransId="{405C269B-A38D-F948-A09E-10768E3EB69C}" sibTransId="{F4ADBADD-C9F0-CD42-92BC-566156F43FFE}"/>
    <dgm:cxn modelId="{BDF954E4-1368-7B4B-8A0E-75FA297567F9}" type="presOf" srcId="{49C8FC74-D8AB-024D-A2AE-1460C0186D47}" destId="{23D1F0A2-9C1A-2B42-99C3-93B52A5358CD}" srcOrd="0" destOrd="0" presId="urn:microsoft.com/office/officeart/2005/8/layout/hChevron3"/>
    <dgm:cxn modelId="{925BFFF4-4348-0F48-84DA-5513B9C6EA2C}" srcId="{00C24618-0898-1F48-95F7-E9712E2B1D42}" destId="{528DF387-493E-3D45-9903-C57A2D143BE3}" srcOrd="4" destOrd="0" parTransId="{CA29DC35-CE66-2742-B32D-653EE8B765BB}" sibTransId="{B52580E5-E5F8-984B-AE28-EB27D4EC397F}"/>
    <dgm:cxn modelId="{D06174AF-B9DE-1246-9A4C-069317BE2306}" type="presParOf" srcId="{DFD4C748-42E8-5240-B593-CBD02FD3E1C1}" destId="{C2F3753E-1F49-C943-A583-0BC2E6C61803}" srcOrd="0" destOrd="0" presId="urn:microsoft.com/office/officeart/2005/8/layout/hChevron3"/>
    <dgm:cxn modelId="{60140CAF-CA13-454C-B2AF-947B51457F5B}" type="presParOf" srcId="{DFD4C748-42E8-5240-B593-CBD02FD3E1C1}" destId="{98EADFEF-63F3-4E44-9515-08F688ED355D}" srcOrd="1" destOrd="0" presId="urn:microsoft.com/office/officeart/2005/8/layout/hChevron3"/>
    <dgm:cxn modelId="{EE70153B-E674-9E4A-877E-679CE2BFB2FE}" type="presParOf" srcId="{DFD4C748-42E8-5240-B593-CBD02FD3E1C1}" destId="{E3B3611B-935A-0E47-B794-AD3C96EF5761}" srcOrd="2" destOrd="0" presId="urn:microsoft.com/office/officeart/2005/8/layout/hChevron3"/>
    <dgm:cxn modelId="{072048D9-8CAF-2142-8DA6-DF4B0C05F9B6}" type="presParOf" srcId="{DFD4C748-42E8-5240-B593-CBD02FD3E1C1}" destId="{53A4A88D-92A5-BD4B-8263-3F96C3621EC5}" srcOrd="3" destOrd="0" presId="urn:microsoft.com/office/officeart/2005/8/layout/hChevron3"/>
    <dgm:cxn modelId="{4AFEFBC7-9309-E742-9504-32243B1D1DB4}" type="presParOf" srcId="{DFD4C748-42E8-5240-B593-CBD02FD3E1C1}" destId="{DB818D38-2F7F-234D-9933-836A97638EBD}" srcOrd="4" destOrd="0" presId="urn:microsoft.com/office/officeart/2005/8/layout/hChevron3"/>
    <dgm:cxn modelId="{2B93525C-E58E-9041-ACF7-D5255DBD6B78}" type="presParOf" srcId="{DFD4C748-42E8-5240-B593-CBD02FD3E1C1}" destId="{403E472B-18E5-5640-BD3B-71DBC8FDE99E}" srcOrd="5" destOrd="0" presId="urn:microsoft.com/office/officeart/2005/8/layout/hChevron3"/>
    <dgm:cxn modelId="{603C872E-D5DB-994C-AFD3-BBAA67D3B03B}" type="presParOf" srcId="{DFD4C748-42E8-5240-B593-CBD02FD3E1C1}" destId="{23D1F0A2-9C1A-2B42-99C3-93B52A5358CD}" srcOrd="6" destOrd="0" presId="urn:microsoft.com/office/officeart/2005/8/layout/hChevron3"/>
    <dgm:cxn modelId="{1CD2F3E7-BF1B-C54B-BA3E-A91685159B78}" type="presParOf" srcId="{DFD4C748-42E8-5240-B593-CBD02FD3E1C1}" destId="{FD9345C7-B0A0-6546-AC5F-336175A25D21}" srcOrd="7" destOrd="0" presId="urn:microsoft.com/office/officeart/2005/8/layout/hChevron3"/>
    <dgm:cxn modelId="{11B22E98-DCEB-7848-A6E8-DA8CD4205362}" type="presParOf" srcId="{DFD4C748-42E8-5240-B593-CBD02FD3E1C1}" destId="{66898FBF-CD48-C044-BE1F-ACFA2B213A40}" srcOrd="8" destOrd="0" presId="urn:microsoft.com/office/officeart/2005/8/layout/hChevron3"/>
    <dgm:cxn modelId="{939F7433-6CDF-234F-BED5-0394968EE2AE}" type="presParOf" srcId="{DFD4C748-42E8-5240-B593-CBD02FD3E1C1}" destId="{2BC9AB58-E647-2744-B3A0-F20A818835AC}" srcOrd="9" destOrd="0" presId="urn:microsoft.com/office/officeart/2005/8/layout/hChevron3"/>
    <dgm:cxn modelId="{AB7E023D-826F-0844-8498-7B46D843461F}" type="presParOf" srcId="{DFD4C748-42E8-5240-B593-CBD02FD3E1C1}" destId="{FF19320D-FDF7-614E-9999-ABB9A2249BA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4937" y="0"/>
          <a:ext cx="10102085" cy="813986"/>
        </a:xfrm>
        <a:prstGeom prst="homePlat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96012" rIns="48006" bIns="96012" numCol="1" spcCol="1270" anchor="ctr" anchorCtr="0">
          <a:noAutofit/>
        </a:bodyPr>
        <a:lstStyle/>
        <a:p>
          <a:pPr marL="0" lvl="0" indent="0" algn="ctr" defTabSz="1600200">
            <a:lnSpc>
              <a:spcPct val="90000"/>
            </a:lnSpc>
            <a:spcBef>
              <a:spcPct val="0"/>
            </a:spcBef>
            <a:spcAft>
              <a:spcPct val="35000"/>
            </a:spcAft>
            <a:buNone/>
          </a:pPr>
          <a:r>
            <a:rPr lang="en-GB" sz="3600" b="1" kern="1200"/>
            <a:t>Questions?</a:t>
          </a:r>
        </a:p>
      </dsp:txBody>
      <dsp:txXfrm>
        <a:off x="4937" y="0"/>
        <a:ext cx="9898589" cy="8139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4937" y="0"/>
          <a:ext cx="10102085" cy="813986"/>
        </a:xfrm>
        <a:prstGeom prst="homePlat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96012" rIns="48006" bIns="96012" numCol="1" spcCol="1270" anchor="ctr" anchorCtr="0">
          <a:noAutofit/>
        </a:bodyPr>
        <a:lstStyle/>
        <a:p>
          <a:pPr marL="0" lvl="0" indent="0" algn="ctr" defTabSz="1600200">
            <a:lnSpc>
              <a:spcPct val="90000"/>
            </a:lnSpc>
            <a:spcBef>
              <a:spcPct val="0"/>
            </a:spcBef>
            <a:spcAft>
              <a:spcPct val="35000"/>
            </a:spcAft>
            <a:buNone/>
          </a:pPr>
          <a:r>
            <a:rPr lang="en-GB" sz="3600" b="1" kern="1200"/>
            <a:t>References</a:t>
          </a:r>
        </a:p>
      </dsp:txBody>
      <dsp:txXfrm>
        <a:off x="4937" y="0"/>
        <a:ext cx="9898589" cy="813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753E-1F49-C943-A583-0BC2E6C61803}">
      <dsp:nvSpPr>
        <dsp:cNvPr id="0" name=""/>
        <dsp:cNvSpPr/>
      </dsp:nvSpPr>
      <dsp:spPr>
        <a:xfrm>
          <a:off x="0" y="5226"/>
          <a:ext cx="2021898" cy="808759"/>
        </a:xfrm>
        <a:prstGeom prst="homePlat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Problem</a:t>
          </a:r>
        </a:p>
      </dsp:txBody>
      <dsp:txXfrm>
        <a:off x="0" y="5226"/>
        <a:ext cx="1819708" cy="808759"/>
      </dsp:txXfrm>
    </dsp:sp>
    <dsp:sp modelId="{E3B3611B-935A-0E47-B794-AD3C96EF5761}">
      <dsp:nvSpPr>
        <dsp:cNvPr id="0" name=""/>
        <dsp:cNvSpPr/>
      </dsp:nvSpPr>
      <dsp:spPr>
        <a:xfrm>
          <a:off x="1618752"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b="1" kern="1200"/>
            <a:t>Data Preparation</a:t>
          </a:r>
        </a:p>
      </dsp:txBody>
      <dsp:txXfrm>
        <a:off x="2023132" y="2613"/>
        <a:ext cx="1213139" cy="808759"/>
      </dsp:txXfrm>
    </dsp:sp>
    <dsp:sp modelId="{DB818D38-2F7F-234D-9933-836A97638EBD}">
      <dsp:nvSpPr>
        <dsp:cNvPr id="0" name=""/>
        <dsp:cNvSpPr/>
      </dsp:nvSpPr>
      <dsp:spPr>
        <a:xfrm>
          <a:off x="3236271" y="0"/>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Modelling</a:t>
          </a:r>
        </a:p>
      </dsp:txBody>
      <dsp:txXfrm>
        <a:off x="3640651" y="0"/>
        <a:ext cx="1213139" cy="808759"/>
      </dsp:txXfrm>
    </dsp:sp>
    <dsp:sp modelId="{23D1F0A2-9C1A-2B42-99C3-93B52A5358CD}">
      <dsp:nvSpPr>
        <dsp:cNvPr id="0" name=""/>
        <dsp:cNvSpPr/>
      </dsp:nvSpPr>
      <dsp:spPr>
        <a:xfrm>
          <a:off x="4853790" y="2613"/>
          <a:ext cx="2021898" cy="808759"/>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Findings</a:t>
          </a:r>
          <a:endParaRPr lang="en-GB" sz="2000" kern="1200"/>
        </a:p>
      </dsp:txBody>
      <dsp:txXfrm>
        <a:off x="5258170" y="2613"/>
        <a:ext cx="1213139" cy="808759"/>
      </dsp:txXfrm>
    </dsp:sp>
    <dsp:sp modelId="{66898FBF-CD48-C044-BE1F-ACFA2B213A40}">
      <dsp:nvSpPr>
        <dsp:cNvPr id="0" name=""/>
        <dsp:cNvSpPr/>
      </dsp:nvSpPr>
      <dsp:spPr>
        <a:xfrm>
          <a:off x="6471308"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a:t>Difficulties</a:t>
          </a:r>
        </a:p>
      </dsp:txBody>
      <dsp:txXfrm>
        <a:off x="6875688" y="2613"/>
        <a:ext cx="1213139" cy="808759"/>
      </dsp:txXfrm>
    </dsp:sp>
    <dsp:sp modelId="{FF19320D-FDF7-614E-9999-ABB9A2249BAB}">
      <dsp:nvSpPr>
        <dsp:cNvPr id="0" name=""/>
        <dsp:cNvSpPr/>
      </dsp:nvSpPr>
      <dsp:spPr>
        <a:xfrm>
          <a:off x="8088827" y="2613"/>
          <a:ext cx="2021898" cy="808759"/>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a:t>Future Work</a:t>
          </a:r>
        </a:p>
      </dsp:txBody>
      <dsp:txXfrm>
        <a:off x="8493207" y="2613"/>
        <a:ext cx="1213139" cy="80875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12C46-4ECB-FE4F-842D-F88F97AE287C}"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714DC-B5AF-244A-B211-88B6C827988C}" type="slidenum">
              <a:rPr lang="en-US" smtClean="0"/>
              <a:t>‹#›</a:t>
            </a:fld>
            <a:endParaRPr lang="en-US"/>
          </a:p>
        </p:txBody>
      </p:sp>
    </p:spTree>
    <p:extLst>
      <p:ext uri="{BB962C8B-B14F-4D97-AF65-F5344CB8AC3E}">
        <p14:creationId xmlns:p14="http://schemas.microsoft.com/office/powerpoint/2010/main" val="405979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AU"/>
              <a:t>Good afternoon everyone, we are Group 35: Bot Busters and our project is explainable bot accounts detection in social networks with graph mining techniques.</a:t>
            </a:r>
            <a:endParaRPr lang="en-US"/>
          </a:p>
          <a:p>
            <a:pPr>
              <a:defRPr/>
            </a:pPr>
            <a:r>
              <a:rPr lang="en-AU"/>
              <a:t> </a:t>
            </a:r>
            <a:endParaRPr lang="en-AU">
              <a:cs typeface="Calibri"/>
            </a:endParaRPr>
          </a:p>
          <a:p>
            <a:pPr>
              <a:defRPr/>
            </a:pPr>
            <a:r>
              <a:rPr lang="en-AU"/>
              <a:t>The goal of this project is to analyse current progress in social bot detections, visualise it and study the possible application of graph-based algorithms to the detection procedure.</a:t>
            </a:r>
            <a:endParaRPr lang="en-AU">
              <a:cs typeface="Calibri"/>
            </a:endParaRPr>
          </a:p>
        </p:txBody>
      </p:sp>
      <p:sp>
        <p:nvSpPr>
          <p:cNvPr id="4" name="Slide Number Placeholder 3"/>
          <p:cNvSpPr>
            <a:spLocks noGrp="1"/>
          </p:cNvSpPr>
          <p:nvPr>
            <p:ph type="sldNum" sz="quarter" idx="5"/>
          </p:nvPr>
        </p:nvSpPr>
        <p:spPr/>
        <p:txBody>
          <a:bodyPr/>
          <a:lstStyle/>
          <a:p>
            <a:fld id="{C32714DC-B5AF-244A-B211-88B6C827988C}" type="slidenum">
              <a:rPr lang="en-US" smtClean="0"/>
              <a:t>1</a:t>
            </a:fld>
            <a:endParaRPr lang="en-US"/>
          </a:p>
        </p:txBody>
      </p:sp>
    </p:spTree>
    <p:extLst>
      <p:ext uri="{BB962C8B-B14F-4D97-AF65-F5344CB8AC3E}">
        <p14:creationId xmlns:p14="http://schemas.microsoft.com/office/powerpoint/2010/main" val="1216604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Only newer bots followed the assumption that social bots have a low follower/following ratio.</a:t>
            </a:r>
          </a:p>
          <a:p>
            <a:pPr algn="just"/>
            <a:endParaRPr lang="en-US">
              <a:cs typeface="Calibri"/>
            </a:endParaRPr>
          </a:p>
        </p:txBody>
      </p:sp>
      <p:sp>
        <p:nvSpPr>
          <p:cNvPr id="4" name="Slide Number Placeholder 3"/>
          <p:cNvSpPr>
            <a:spLocks noGrp="1"/>
          </p:cNvSpPr>
          <p:nvPr>
            <p:ph type="sldNum" sz="quarter" idx="5"/>
          </p:nvPr>
        </p:nvSpPr>
        <p:spPr/>
        <p:txBody>
          <a:bodyPr/>
          <a:lstStyle/>
          <a:p>
            <a:fld id="{C32714DC-B5AF-244A-B211-88B6C827988C}" type="slidenum">
              <a:rPr lang="en-US" smtClean="0"/>
              <a:t>10</a:t>
            </a:fld>
            <a:endParaRPr lang="en-US"/>
          </a:p>
        </p:txBody>
      </p:sp>
    </p:spTree>
    <p:extLst>
      <p:ext uri="{BB962C8B-B14F-4D97-AF65-F5344CB8AC3E}">
        <p14:creationId xmlns:p14="http://schemas.microsoft.com/office/powerpoint/2010/main" val="3287344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Bot accounts with higher number of followers and followings tend to have higher number of liked Tweets as well. Possibly attempting to mimic human users.</a:t>
            </a:r>
          </a:p>
        </p:txBody>
      </p:sp>
      <p:sp>
        <p:nvSpPr>
          <p:cNvPr id="4" name="Slide Number Placeholder 3"/>
          <p:cNvSpPr>
            <a:spLocks noGrp="1"/>
          </p:cNvSpPr>
          <p:nvPr>
            <p:ph type="sldNum" sz="quarter" idx="5"/>
          </p:nvPr>
        </p:nvSpPr>
        <p:spPr/>
        <p:txBody>
          <a:bodyPr/>
          <a:lstStyle/>
          <a:p>
            <a:fld id="{C32714DC-B5AF-244A-B211-88B6C827988C}" type="slidenum">
              <a:rPr lang="en-US" smtClean="0"/>
              <a:t>11</a:t>
            </a:fld>
            <a:endParaRPr lang="en-US"/>
          </a:p>
        </p:txBody>
      </p:sp>
    </p:spTree>
    <p:extLst>
      <p:ext uri="{BB962C8B-B14F-4D97-AF65-F5344CB8AC3E}">
        <p14:creationId xmlns:p14="http://schemas.microsoft.com/office/powerpoint/2010/main" val="337454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cs typeface="Calibri"/>
              </a:rPr>
              <a:t>After training and test different bot detection models based on both traditional Machine Learning algorithms and graph-based models, we have come to the conclusion that an ideal bot detective model must be supervised as unsupervised models don’t seem to perform well with the features as well as the given dataset (For instance, PCA as an unsupervised model did not work well with large dimension datasets, or one hot encoded features – we have several in the dataset). Another finding is that traditional ML models tend to perform better than graph-based when considering an individual bot account. </a:t>
            </a:r>
            <a:endParaRPr lang="en-US"/>
          </a:p>
          <a:p>
            <a:br>
              <a:rPr lang="en-AU">
                <a:cs typeface="+mn-lt"/>
              </a:rPr>
            </a:br>
            <a:r>
              <a:rPr lang="en-AU">
                <a:cs typeface="+mn-lt"/>
              </a:rPr>
              <a:t>We have also identified # of liked Tweets and # of Tweets as the most important feature used in ML models, meaning that these models categorise these bots based on their interaction activities online. </a:t>
            </a:r>
            <a:endParaRPr lang="en-AU"/>
          </a:p>
        </p:txBody>
      </p:sp>
      <p:sp>
        <p:nvSpPr>
          <p:cNvPr id="4" name="Slide Number Placeholder 3"/>
          <p:cNvSpPr>
            <a:spLocks noGrp="1"/>
          </p:cNvSpPr>
          <p:nvPr>
            <p:ph type="sldNum" sz="quarter" idx="5"/>
          </p:nvPr>
        </p:nvSpPr>
        <p:spPr/>
        <p:txBody>
          <a:bodyPr/>
          <a:lstStyle/>
          <a:p>
            <a:fld id="{C32714DC-B5AF-244A-B211-88B6C827988C}" type="slidenum">
              <a:rPr lang="en-US" smtClean="0"/>
              <a:t>12</a:t>
            </a:fld>
            <a:endParaRPr lang="en-US"/>
          </a:p>
        </p:txBody>
      </p:sp>
    </p:spTree>
    <p:extLst>
      <p:ext uri="{BB962C8B-B14F-4D97-AF65-F5344CB8AC3E}">
        <p14:creationId xmlns:p14="http://schemas.microsoft.com/office/powerpoint/2010/main" val="2940673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cs typeface="Calibri"/>
              </a:rPr>
              <a:t>Although we have not been able to develop a novel methodology using explainable artificial intelligence for bot detection, through our research we have been able to address key findings for future development of such</a:t>
            </a:r>
            <a:r>
              <a:rPr lang="en-AU">
                <a:cs typeface="Calibri"/>
              </a:rPr>
              <a:t> </a:t>
            </a:r>
            <a:r>
              <a:rPr lang="en-US">
                <a:cs typeface="Calibri"/>
              </a:rPr>
              <a:t>model. </a:t>
            </a:r>
            <a:br>
              <a:rPr lang="en-US">
                <a:cs typeface="+mn-lt"/>
              </a:rPr>
            </a:br>
            <a:br>
              <a:rPr lang="en-US">
                <a:cs typeface="+mn-lt"/>
              </a:rPr>
            </a:br>
            <a:r>
              <a:rPr lang="en-US">
                <a:cs typeface="Calibri"/>
              </a:rPr>
              <a:t>The findings on Correlation Matrix and dataset analysis provide us with an understanding of the fields used in Twitter bot detections, meaning that we are provided with an initial understanding of which field values could indicate a bot account (Age of Account, Verification, and how active the account is on Twitter via Tweets postings/liked Tweets and Follower/Following). These features are then double checked and ranked by the predictive models to determine the most influential features (that we now learned as # of liked Tweets and # of Tweets). </a:t>
            </a:r>
          </a:p>
          <a:p>
            <a:pPr algn="just"/>
            <a:endParaRPr lang="en-US">
              <a:cs typeface="Calibri"/>
            </a:endParaRPr>
          </a:p>
          <a:p>
            <a:pPr algn="just"/>
            <a:r>
              <a:rPr lang="en-US">
                <a:cs typeface="Calibri"/>
              </a:rPr>
              <a:t>By running the models we have also noticed that the implementation of an explainable method must be a supervised model for the best result (as Gradient Boosting and Decision Tree in our model). Graph-based models might be suitable for detecting bot clusters, however, not only they provided a lower accuracy, but also they would not be as explainable as the tradition machine learning models.</a:t>
            </a:r>
          </a:p>
          <a:p>
            <a:pPr algn="just"/>
            <a:endParaRPr lang="en-US">
              <a:cs typeface="Calibri"/>
            </a:endParaRPr>
          </a:p>
          <a:p>
            <a:pPr algn="just"/>
            <a:r>
              <a:rPr lang="en-US">
                <a:cs typeface="Calibri"/>
              </a:rPr>
              <a:t>From the network </a:t>
            </a:r>
            <a:r>
              <a:rPr lang="en-US" err="1">
                <a:cs typeface="Calibri"/>
              </a:rPr>
              <a:t>visualisations</a:t>
            </a:r>
            <a:r>
              <a:rPr lang="en-US">
                <a:cs typeface="Calibri"/>
              </a:rPr>
              <a:t>, bot clusters have also proved to be triggered by certain hashtags, meaning that in an XAI model the ratio between bot-sourced connections and human-sourced connection can also be taken into consideration. Other identified aspects that could be included in explainability are NLP with the Tweet contents, hashtags and usernames, as well as timestamps of Twitter activities.</a:t>
            </a:r>
          </a:p>
          <a:p>
            <a:pPr algn="just"/>
            <a:endParaRPr lang="en-US">
              <a:cs typeface="Calibri"/>
            </a:endParaRPr>
          </a:p>
          <a:p>
            <a:r>
              <a:rPr lang="en-AU"/>
              <a:t>However, our visualisations and evaluation also illustrate the propensity for bots to mimic human behaviour leading to a widespread distribution of bot accounts within the network. This makes the task of bot detection increasingly complicated and difficult to generalise. We recommend further analysis into this behaviour as it is likely an ongoing issue due to the sophistication of the available methods.</a:t>
            </a:r>
          </a:p>
          <a:p>
            <a:endParaRPr lang="en-AU"/>
          </a:p>
          <a:p>
            <a:r>
              <a:rPr lang="en-AU"/>
              <a:t>~2 mins</a:t>
            </a:r>
            <a:endParaRPr lang="en-US"/>
          </a:p>
        </p:txBody>
      </p:sp>
      <p:sp>
        <p:nvSpPr>
          <p:cNvPr id="4" name="Slide Number Placeholder 3"/>
          <p:cNvSpPr>
            <a:spLocks noGrp="1"/>
          </p:cNvSpPr>
          <p:nvPr>
            <p:ph type="sldNum" sz="quarter" idx="5"/>
          </p:nvPr>
        </p:nvSpPr>
        <p:spPr/>
        <p:txBody>
          <a:bodyPr/>
          <a:lstStyle/>
          <a:p>
            <a:fld id="{C32714DC-B5AF-244A-B211-88B6C827988C}" type="slidenum">
              <a:rPr lang="en-US" smtClean="0"/>
              <a:t>13</a:t>
            </a:fld>
            <a:endParaRPr lang="en-US"/>
          </a:p>
        </p:txBody>
      </p:sp>
    </p:spTree>
    <p:extLst>
      <p:ext uri="{BB962C8B-B14F-4D97-AF65-F5344CB8AC3E}">
        <p14:creationId xmlns:p14="http://schemas.microsoft.com/office/powerpoint/2010/main" val="757665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cs typeface="Calibri"/>
            </a:endParaRPr>
          </a:p>
        </p:txBody>
      </p:sp>
      <p:sp>
        <p:nvSpPr>
          <p:cNvPr id="4" name="Slide Number Placeholder 3"/>
          <p:cNvSpPr>
            <a:spLocks noGrp="1"/>
          </p:cNvSpPr>
          <p:nvPr>
            <p:ph type="sldNum" sz="quarter" idx="5"/>
          </p:nvPr>
        </p:nvSpPr>
        <p:spPr/>
        <p:txBody>
          <a:bodyPr/>
          <a:lstStyle/>
          <a:p>
            <a:fld id="{C32714DC-B5AF-244A-B211-88B6C827988C}" type="slidenum">
              <a:rPr lang="en-US" smtClean="0"/>
              <a:t>14</a:t>
            </a:fld>
            <a:endParaRPr lang="en-US"/>
          </a:p>
        </p:txBody>
      </p:sp>
    </p:spTree>
    <p:extLst>
      <p:ext uri="{BB962C8B-B14F-4D97-AF65-F5344CB8AC3E}">
        <p14:creationId xmlns:p14="http://schemas.microsoft.com/office/powerpoint/2010/main" val="1849593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cs typeface="Calibri"/>
            </a:endParaRPr>
          </a:p>
        </p:txBody>
      </p:sp>
      <p:sp>
        <p:nvSpPr>
          <p:cNvPr id="4" name="Slide Number Placeholder 3"/>
          <p:cNvSpPr>
            <a:spLocks noGrp="1"/>
          </p:cNvSpPr>
          <p:nvPr>
            <p:ph type="sldNum" sz="quarter" idx="5"/>
          </p:nvPr>
        </p:nvSpPr>
        <p:spPr/>
        <p:txBody>
          <a:bodyPr/>
          <a:lstStyle/>
          <a:p>
            <a:fld id="{C32714DC-B5AF-244A-B211-88B6C827988C}" type="slidenum">
              <a:rPr lang="en-US" smtClean="0"/>
              <a:t>15</a:t>
            </a:fld>
            <a:endParaRPr lang="en-US"/>
          </a:p>
        </p:txBody>
      </p:sp>
    </p:spTree>
    <p:extLst>
      <p:ext uri="{BB962C8B-B14F-4D97-AF65-F5344CB8AC3E}">
        <p14:creationId xmlns:p14="http://schemas.microsoft.com/office/powerpoint/2010/main" val="298201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Bots have been around for a long time, in 2018. Facebook disclosed that they have 1.3b fake accounts and their monthly users, 5% of them are fake. For Twitter, they estimated that 40% of their users are not real. These high numbers surely are not healthy for the social ecosystem.</a:t>
            </a:r>
          </a:p>
          <a:p>
            <a:pPr algn="just"/>
            <a:endParaRPr lang="en-US">
              <a:cs typeface="Calibri"/>
            </a:endParaRPr>
          </a:p>
          <a:p>
            <a:pPr algn="just"/>
            <a:r>
              <a:rPr lang="en-US"/>
              <a:t>Now, after we know how important social medias are to cryptocurrency, bots can be a real threat to the ecosystem. Bots themselves are fake or inauthentic accounts that are made to provide misinformation, increasing fake engagements, and even making scams easier.</a:t>
            </a:r>
            <a:endParaRPr lang="en-US">
              <a:cs typeface="Calibri"/>
            </a:endParaRPr>
          </a:p>
        </p:txBody>
      </p:sp>
      <p:sp>
        <p:nvSpPr>
          <p:cNvPr id="4" name="Slide Number Placeholder 3"/>
          <p:cNvSpPr>
            <a:spLocks noGrp="1"/>
          </p:cNvSpPr>
          <p:nvPr>
            <p:ph type="sldNum" sz="quarter" idx="5"/>
          </p:nvPr>
        </p:nvSpPr>
        <p:spPr/>
        <p:txBody>
          <a:bodyPr/>
          <a:lstStyle/>
          <a:p>
            <a:fld id="{C32714DC-B5AF-244A-B211-88B6C827988C}" type="slidenum">
              <a:rPr lang="en-US" smtClean="0"/>
              <a:t>2</a:t>
            </a:fld>
            <a:endParaRPr lang="en-US"/>
          </a:p>
        </p:txBody>
      </p:sp>
    </p:spTree>
    <p:extLst>
      <p:ext uri="{BB962C8B-B14F-4D97-AF65-F5344CB8AC3E}">
        <p14:creationId xmlns:p14="http://schemas.microsoft.com/office/powerpoint/2010/main" val="32646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t>Brief overview of data collection process ~30 sec</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p>
          <a:p>
            <a:pPr marL="0" marR="0" lvl="0" indent="0" algn="just" defTabSz="914400" rtl="0" eaLnBrk="1" fontAlgn="auto" latinLnBrk="0" hangingPunct="1">
              <a:lnSpc>
                <a:spcPct val="100000"/>
              </a:lnSpc>
              <a:spcBef>
                <a:spcPts val="0"/>
              </a:spcBef>
              <a:spcAft>
                <a:spcPts val="0"/>
              </a:spcAft>
              <a:buClrTx/>
              <a:buSzTx/>
              <a:buFontTx/>
              <a:buNone/>
              <a:tabLst/>
              <a:defRPr/>
            </a:pPr>
            <a:r>
              <a:rPr lang="en-US"/>
              <a:t>To obtain a dataset with labelled bots we used the Twitter and Gephi API’s to scrape 5001 users connected by 14573 connections. This gave us a nodes and an edges table. These users were then labelled as bot or human using the Botometer API. Some further data pre-processing such as adding or removing features and outliers detection was completed. Finally, a balanced dataset was created by down sampling the majority class (humans). The final dataset statistics and the examples of the two tables are shown.</a:t>
            </a:r>
            <a:endParaRPr lang="en-US">
              <a:cs typeface="Calibri"/>
            </a:endParaRPr>
          </a:p>
        </p:txBody>
      </p:sp>
      <p:sp>
        <p:nvSpPr>
          <p:cNvPr id="4" name="Slide Number Placeholder 3"/>
          <p:cNvSpPr>
            <a:spLocks noGrp="1"/>
          </p:cNvSpPr>
          <p:nvPr>
            <p:ph type="sldNum" sz="quarter" idx="5"/>
          </p:nvPr>
        </p:nvSpPr>
        <p:spPr/>
        <p:txBody>
          <a:bodyPr/>
          <a:lstStyle/>
          <a:p>
            <a:fld id="{C32714DC-B5AF-244A-B211-88B6C827988C}" type="slidenum">
              <a:rPr lang="en-US" smtClean="0"/>
              <a:t>3</a:t>
            </a:fld>
            <a:endParaRPr lang="en-US"/>
          </a:p>
        </p:txBody>
      </p:sp>
    </p:spTree>
    <p:extLst>
      <p:ext uri="{BB962C8B-B14F-4D97-AF65-F5344CB8AC3E}">
        <p14:creationId xmlns:p14="http://schemas.microsoft.com/office/powerpoint/2010/main" val="4094119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a:solidFill>
                  <a:schemeClr val="tx1"/>
                </a:solidFill>
                <a:effectLst/>
                <a:latin typeface="+mn-lt"/>
                <a:ea typeface="+mn-ea"/>
                <a:cs typeface="+mn-cs"/>
              </a:rPr>
              <a:t>Now we present the results of our modelling.</a:t>
            </a:r>
          </a:p>
          <a:p>
            <a:endParaRPr lang="en-AU" sz="1200" kern="1200">
              <a:solidFill>
                <a:schemeClr val="tx1"/>
              </a:solidFill>
              <a:effectLst/>
              <a:latin typeface="+mn-lt"/>
              <a:ea typeface="+mn-ea"/>
              <a:cs typeface="+mn-cs"/>
            </a:endParaRPr>
          </a:p>
          <a:p>
            <a:r>
              <a:rPr lang="en-AU" sz="1200" kern="1200">
                <a:solidFill>
                  <a:schemeClr val="tx1"/>
                </a:solidFill>
                <a:effectLst/>
                <a:latin typeface="+mn-lt"/>
                <a:ea typeface="+mn-ea"/>
                <a:cs typeface="+mn-cs"/>
              </a:rPr>
              <a:t>In summary, the model that obtained the highest accuracy and F1-score was the Gradient Boosting model with a bot detection accuracy of 89% and an F1-score of 0.88.</a:t>
            </a:r>
            <a:r>
              <a:rPr lang="en-AU"/>
              <a:t> </a:t>
            </a:r>
            <a:endParaRPr lang="en-AU">
              <a:cs typeface="Calibri"/>
            </a:endParaRPr>
          </a:p>
          <a:p>
            <a:endParaRPr lang="en-AU" sz="1200" kern="1200">
              <a:solidFill>
                <a:schemeClr val="tx1"/>
              </a:solidFill>
              <a:effectLst/>
              <a:latin typeface="+mn-lt"/>
              <a:ea typeface="+mn-ea"/>
              <a:cs typeface="+mn-cs"/>
            </a:endParaRPr>
          </a:p>
          <a:p>
            <a:r>
              <a:rPr lang="en-AU" sz="1200" kern="1200">
                <a:solidFill>
                  <a:schemeClr val="tx1"/>
                </a:solidFill>
                <a:effectLst/>
                <a:latin typeface="+mn-lt"/>
                <a:ea typeface="+mn-ea"/>
                <a:cs typeface="+mn-cs"/>
              </a:rPr>
              <a:t>This model was trained on a balanced dataset, meaning there was no class imbalance. This may propose some problems going forward because in real world datasets, it may be difficult to obtain a dataset with such a large number of labelled bots. K-fold validation, up sampling the minority class (bots) and down sampling the majority class (humans) is recommended when training models to ensure a higher accuracy in bot detection.</a:t>
            </a:r>
            <a:endParaRPr lang="en-AU">
              <a:cs typeface="Calibri"/>
            </a:endParaRPr>
          </a:p>
          <a:p>
            <a:endParaRPr lang="en-AU"/>
          </a:p>
          <a:p>
            <a:pPr marL="0" marR="0" lvl="0" indent="0" algn="l" defTabSz="914400" rtl="0" eaLnBrk="1" fontAlgn="auto" latinLnBrk="0" hangingPunct="1">
              <a:lnSpc>
                <a:spcPct val="100000"/>
              </a:lnSpc>
              <a:spcBef>
                <a:spcPts val="0"/>
              </a:spcBef>
              <a:spcAft>
                <a:spcPts val="0"/>
              </a:spcAft>
              <a:buClrTx/>
              <a:buSzTx/>
              <a:buFontTx/>
              <a:buNone/>
              <a:tabLst/>
              <a:defRPr/>
            </a:pPr>
            <a:r>
              <a:rPr lang="en-AU"/>
              <a:t>Of the graph-based machine learning models, </a:t>
            </a:r>
            <a:r>
              <a:rPr lang="en-AU" err="1"/>
              <a:t>GraphSAGE</a:t>
            </a:r>
            <a:r>
              <a:rPr lang="en-AU"/>
              <a:t> performed the best.</a:t>
            </a:r>
            <a:r>
              <a:rPr lang="en-AU" sz="1200" kern="1200">
                <a:solidFill>
                  <a:schemeClr val="tx1"/>
                </a:solidFill>
                <a:effectLst/>
                <a:latin typeface="+mn-lt"/>
                <a:ea typeface="+mn-ea"/>
                <a:cs typeface="+mn-cs"/>
              </a:rPr>
              <a:t> </a:t>
            </a:r>
            <a:r>
              <a:rPr lang="en-AU"/>
              <a:t>We have also tested unsupervised models for this bot detection task, however their F1 scores (well below 0.1) seem to prove that a supervised or semi-supervised model would be more suitable for this project.</a:t>
            </a:r>
            <a:endParaRPr lang="en-AU">
              <a:cs typeface="Calibri" panose="020F0502020204030204"/>
            </a:endParaRPr>
          </a:p>
        </p:txBody>
      </p:sp>
      <p:sp>
        <p:nvSpPr>
          <p:cNvPr id="4" name="Slide Number Placeholder 3"/>
          <p:cNvSpPr>
            <a:spLocks noGrp="1"/>
          </p:cNvSpPr>
          <p:nvPr>
            <p:ph type="sldNum" sz="quarter" idx="5"/>
          </p:nvPr>
        </p:nvSpPr>
        <p:spPr/>
        <p:txBody>
          <a:bodyPr/>
          <a:lstStyle/>
          <a:p>
            <a:fld id="{C32714DC-B5AF-244A-B211-88B6C827988C}" type="slidenum">
              <a:rPr lang="en-US" smtClean="0"/>
              <a:t>4</a:t>
            </a:fld>
            <a:endParaRPr lang="en-US"/>
          </a:p>
        </p:txBody>
      </p:sp>
    </p:spTree>
    <p:extLst>
      <p:ext uri="{BB962C8B-B14F-4D97-AF65-F5344CB8AC3E}">
        <p14:creationId xmlns:p14="http://schemas.microsoft.com/office/powerpoint/2010/main" val="1129822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cs typeface="Calibri"/>
              </a:rPr>
              <a:t>Next, we move onto the findings of our project. These figures rank importance of features using the traditional machine learning methods. This was obtained by plotting the amount of times a feature was used in the predictive model. From these results we can see that all models concluded that the Number of liked Tweets and Number of Tweets were the most important features when detecting bots.</a:t>
            </a:r>
          </a:p>
        </p:txBody>
      </p:sp>
      <p:sp>
        <p:nvSpPr>
          <p:cNvPr id="4" name="Slide Number Placeholder 3"/>
          <p:cNvSpPr>
            <a:spLocks noGrp="1"/>
          </p:cNvSpPr>
          <p:nvPr>
            <p:ph type="sldNum" sz="quarter" idx="5"/>
          </p:nvPr>
        </p:nvSpPr>
        <p:spPr/>
        <p:txBody>
          <a:bodyPr/>
          <a:lstStyle/>
          <a:p>
            <a:fld id="{C32714DC-B5AF-244A-B211-88B6C827988C}" type="slidenum">
              <a:rPr lang="en-US" smtClean="0"/>
              <a:t>5</a:t>
            </a:fld>
            <a:endParaRPr lang="en-US"/>
          </a:p>
        </p:txBody>
      </p:sp>
    </p:spTree>
    <p:extLst>
      <p:ext uri="{BB962C8B-B14F-4D97-AF65-F5344CB8AC3E}">
        <p14:creationId xmlns:p14="http://schemas.microsoft.com/office/powerpoint/2010/main" val="214392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AU" sz="1200" kern="1200">
                <a:solidFill>
                  <a:schemeClr val="tx1"/>
                </a:solidFill>
                <a:effectLst/>
                <a:latin typeface="+mn-lt"/>
                <a:ea typeface="+mn-ea"/>
                <a:cs typeface="+mn-cs"/>
              </a:rPr>
              <a:t>Next we visualise the entire dataset on Tableau with the bot accounts coloured in red and the human accounts coloured in blue. Qualitatively, we can see that bots are distributed around the entire network and the bot clusters tend to aggregate around the human clusters suggesting that the bot accounts may be trying to imitate human behaviour to evade detection.</a:t>
            </a:r>
            <a:r>
              <a:rPr lang="en-AU">
                <a:effectLst/>
              </a:rPr>
              <a:t>  </a:t>
            </a:r>
            <a:endParaRPr lang="en-US">
              <a:cs typeface="Calibri"/>
            </a:endParaRPr>
          </a:p>
        </p:txBody>
      </p:sp>
      <p:sp>
        <p:nvSpPr>
          <p:cNvPr id="4" name="Slide Number Placeholder 3"/>
          <p:cNvSpPr>
            <a:spLocks noGrp="1"/>
          </p:cNvSpPr>
          <p:nvPr>
            <p:ph type="sldNum" sz="quarter" idx="5"/>
          </p:nvPr>
        </p:nvSpPr>
        <p:spPr/>
        <p:txBody>
          <a:bodyPr/>
          <a:lstStyle/>
          <a:p>
            <a:fld id="{C32714DC-B5AF-244A-B211-88B6C827988C}" type="slidenum">
              <a:rPr lang="en-US" smtClean="0"/>
              <a:t>6</a:t>
            </a:fld>
            <a:endParaRPr lang="en-US"/>
          </a:p>
        </p:txBody>
      </p:sp>
    </p:spTree>
    <p:extLst>
      <p:ext uri="{BB962C8B-B14F-4D97-AF65-F5344CB8AC3E}">
        <p14:creationId xmlns:p14="http://schemas.microsoft.com/office/powerpoint/2010/main" val="204467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From the network </a:t>
            </a:r>
            <a:r>
              <a:rPr lang="en-US" dirty="0" err="1">
                <a:cs typeface="Calibri"/>
              </a:rPr>
              <a:t>visualisation</a:t>
            </a:r>
            <a:r>
              <a:rPr lang="en-US" dirty="0">
                <a:cs typeface="Calibri"/>
              </a:rPr>
              <a:t> above, we suspected that these Twitter bots might have been triggered by certain hashtags. By plotting the network graph on Power BI, we have been able to identify the hashtag with most connections from bots (out of the most popular 20). Above is a </a:t>
            </a:r>
            <a:r>
              <a:rPr lang="en-US" dirty="0" err="1">
                <a:cs typeface="Calibri"/>
              </a:rPr>
              <a:t>visualisation</a:t>
            </a:r>
            <a:r>
              <a:rPr lang="en-US">
                <a:cs typeface="Calibri"/>
              </a:rPr>
              <a:t> for</a:t>
            </a:r>
            <a:r>
              <a:rPr lang="en-US" dirty="0">
                <a:cs typeface="Calibri"/>
              </a:rPr>
              <a:t> bots connected together via the hashtag #chnggo, with two thirds of its activities started by accounts </a:t>
            </a:r>
            <a:r>
              <a:rPr lang="en-US" dirty="0" err="1">
                <a:cs typeface="Calibri"/>
              </a:rPr>
              <a:t>categorised</a:t>
            </a:r>
            <a:r>
              <a:rPr lang="en-US" dirty="0">
                <a:cs typeface="Calibri"/>
              </a:rPr>
              <a:t> as bots. The weight of the nodes was deemed by the number of connections it has (from either a source or a target position). Since bots accounts are smaller in sizes, meaning that it has less interaction with other accounts, we can assume that the activities by bot accounts happen after the human one was posted. In future research activity timestamps could be added to further explore this.</a:t>
            </a:r>
          </a:p>
          <a:p>
            <a:br>
              <a:rPr lang="en-US">
                <a:cs typeface="+mn-lt"/>
              </a:rPr>
            </a:br>
            <a:r>
              <a:rPr lang="en-US">
                <a:cs typeface="Calibri"/>
              </a:rPr>
              <a:t>As the graph suggested, most of these bot accounts will interact with the human accounts, assuming to either disguise </a:t>
            </a:r>
            <a:r>
              <a:rPr lang="en-US" err="1">
                <a:cs typeface="Calibri"/>
              </a:rPr>
              <a:t>themself</a:t>
            </a:r>
            <a:r>
              <a:rPr lang="en-US">
                <a:cs typeface="Calibri"/>
              </a:rPr>
              <a:t> as legitimate users or to boost the interaction of the original Tweet by human accounts. The results from Screen Name table suggested that these bot-deemed accounts all have very similar names, meaning in future research NLP can be applied to help improve bot detection process.</a:t>
            </a:r>
          </a:p>
          <a:p>
            <a:endParaRPr lang="en-US">
              <a:cs typeface="Calibri"/>
            </a:endParaRPr>
          </a:p>
          <a:p>
            <a:r>
              <a:rPr lang="en-US">
                <a:cs typeface="Calibri"/>
              </a:rPr>
              <a:t>After adding username as node labels, we found out the circled cluster includes all the similar names showed on the table.</a:t>
            </a:r>
          </a:p>
          <a:p>
            <a:pPr algn="just"/>
            <a:endParaRPr lang="en-US">
              <a:cs typeface="Calibri"/>
            </a:endParaRPr>
          </a:p>
          <a:p>
            <a:pPr algn="just"/>
            <a:endParaRPr lang="en-US">
              <a:cs typeface="Calibri"/>
            </a:endParaRPr>
          </a:p>
        </p:txBody>
      </p:sp>
      <p:sp>
        <p:nvSpPr>
          <p:cNvPr id="4" name="Slide Number Placeholder 3"/>
          <p:cNvSpPr>
            <a:spLocks noGrp="1"/>
          </p:cNvSpPr>
          <p:nvPr>
            <p:ph type="sldNum" sz="quarter" idx="5"/>
          </p:nvPr>
        </p:nvSpPr>
        <p:spPr/>
        <p:txBody>
          <a:bodyPr/>
          <a:lstStyle/>
          <a:p>
            <a:fld id="{C32714DC-B5AF-244A-B211-88B6C827988C}" type="slidenum">
              <a:rPr lang="en-US" smtClean="0"/>
              <a:t>7</a:t>
            </a:fld>
            <a:endParaRPr lang="en-US"/>
          </a:p>
        </p:txBody>
      </p:sp>
    </p:spTree>
    <p:extLst>
      <p:ext uri="{BB962C8B-B14F-4D97-AF65-F5344CB8AC3E}">
        <p14:creationId xmlns:p14="http://schemas.microsoft.com/office/powerpoint/2010/main" val="3940704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would also like to mention some previous findings from our data analytics process, such as most bots accounts are "fresh" - meaning they were around a year or less</a:t>
            </a:r>
          </a:p>
          <a:p>
            <a:pPr algn="just"/>
            <a:endParaRPr lang="en-US">
              <a:cs typeface="Calibri"/>
            </a:endParaRPr>
          </a:p>
        </p:txBody>
      </p:sp>
      <p:sp>
        <p:nvSpPr>
          <p:cNvPr id="4" name="Slide Number Placeholder 3"/>
          <p:cNvSpPr>
            <a:spLocks noGrp="1"/>
          </p:cNvSpPr>
          <p:nvPr>
            <p:ph type="sldNum" sz="quarter" idx="5"/>
          </p:nvPr>
        </p:nvSpPr>
        <p:spPr/>
        <p:txBody>
          <a:bodyPr/>
          <a:lstStyle/>
          <a:p>
            <a:fld id="{C32714DC-B5AF-244A-B211-88B6C827988C}" type="slidenum">
              <a:rPr lang="en-US" smtClean="0"/>
              <a:t>8</a:t>
            </a:fld>
            <a:endParaRPr lang="en-US"/>
          </a:p>
        </p:txBody>
      </p:sp>
    </p:spTree>
    <p:extLst>
      <p:ext uri="{BB962C8B-B14F-4D97-AF65-F5344CB8AC3E}">
        <p14:creationId xmlns:p14="http://schemas.microsoft.com/office/powerpoint/2010/main" val="1805552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cs typeface="Calibri"/>
              </a:rPr>
              <a:t>Almost all bot accounts are non-verifiable.</a:t>
            </a:r>
          </a:p>
        </p:txBody>
      </p:sp>
      <p:sp>
        <p:nvSpPr>
          <p:cNvPr id="4" name="Slide Number Placeholder 3"/>
          <p:cNvSpPr>
            <a:spLocks noGrp="1"/>
          </p:cNvSpPr>
          <p:nvPr>
            <p:ph type="sldNum" sz="quarter" idx="5"/>
          </p:nvPr>
        </p:nvSpPr>
        <p:spPr/>
        <p:txBody>
          <a:bodyPr/>
          <a:lstStyle/>
          <a:p>
            <a:fld id="{C32714DC-B5AF-244A-B211-88B6C827988C}" type="slidenum">
              <a:rPr lang="en-US" smtClean="0"/>
              <a:t>9</a:t>
            </a:fld>
            <a:endParaRPr lang="en-US"/>
          </a:p>
        </p:txBody>
      </p:sp>
    </p:spTree>
    <p:extLst>
      <p:ext uri="{BB962C8B-B14F-4D97-AF65-F5344CB8AC3E}">
        <p14:creationId xmlns:p14="http://schemas.microsoft.com/office/powerpoint/2010/main" val="214015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60B2-54E6-EB4C-8AB6-46AA6D7FA2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DB09720-14B3-3E4F-B9AC-05C1FB510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B219AB8-9607-AA43-B494-A4D9D2C4017F}"/>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5" name="Footer Placeholder 4">
            <a:extLst>
              <a:ext uri="{FF2B5EF4-FFF2-40B4-BE49-F238E27FC236}">
                <a16:creationId xmlns:a16="http://schemas.microsoft.com/office/drawing/2014/main" id="{6534AF0A-66E2-1545-BC9E-EAE391455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FB103-9EED-654E-A9CE-78EA34EC72B4}"/>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20945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2BE7-6D94-EC44-B6DF-199CC53A7F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5D74B5-C3CF-E849-A097-97E618328E1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C97D4F-25B3-334E-B4B2-CAC82421AC86}"/>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5" name="Footer Placeholder 4">
            <a:extLst>
              <a:ext uri="{FF2B5EF4-FFF2-40B4-BE49-F238E27FC236}">
                <a16:creationId xmlns:a16="http://schemas.microsoft.com/office/drawing/2014/main" id="{C840A129-BBDF-9343-9091-3FB503CAA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5744B-C206-334D-BEC9-E1F0AB62D4CC}"/>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190476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DF50C-A762-D642-B7AC-06EFDD12117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FD0B316-510E-1042-94FF-F9942F85AE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0C2E4D4-74C2-6642-ADC6-284220C27B5E}"/>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5" name="Footer Placeholder 4">
            <a:extLst>
              <a:ext uri="{FF2B5EF4-FFF2-40B4-BE49-F238E27FC236}">
                <a16:creationId xmlns:a16="http://schemas.microsoft.com/office/drawing/2014/main" id="{B5B9C34A-79F4-4D4B-80A1-5DAFA3772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2E759-B8AB-9B4A-85F6-7DEE02500796}"/>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150371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1DF3-BAD5-384A-AFAF-B80600BBC6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20B53F-383F-1442-98D1-EA725881880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FF515C-DCC1-354E-9E2F-60D10016FCD9}"/>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5" name="Footer Placeholder 4">
            <a:extLst>
              <a:ext uri="{FF2B5EF4-FFF2-40B4-BE49-F238E27FC236}">
                <a16:creationId xmlns:a16="http://schemas.microsoft.com/office/drawing/2014/main" id="{1A3B479F-69AB-1548-89F6-E1A5AC148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71723-3236-1544-9581-D98771058A1B}"/>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1512599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6E0B-CE51-B649-B3E0-DC199A97E7F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C28EEA3-2E1A-B046-8022-89A1DC9FDB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EF102B-D466-D14F-AC87-58B868C182E6}"/>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5" name="Footer Placeholder 4">
            <a:extLst>
              <a:ext uri="{FF2B5EF4-FFF2-40B4-BE49-F238E27FC236}">
                <a16:creationId xmlns:a16="http://schemas.microsoft.com/office/drawing/2014/main" id="{B10E5EB6-BB23-EC40-BC26-C8B9E2820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DC01A-5C03-7145-B1DE-F71873E71C8E}"/>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7470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778B-3F36-7242-BF9B-07507F2056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CC0A9F-453A-7042-86FE-E07A7F9522F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21261A2-D407-4D4E-956D-4C040DB589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140F5C7-BF71-9D4B-9570-AFD32BF5938F}"/>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6" name="Footer Placeholder 5">
            <a:extLst>
              <a:ext uri="{FF2B5EF4-FFF2-40B4-BE49-F238E27FC236}">
                <a16:creationId xmlns:a16="http://schemas.microsoft.com/office/drawing/2014/main" id="{94F12FDF-D3EC-8B42-9726-E51A873C2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685CC-1345-2F44-A59C-4ECEF15206FD}"/>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387749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DB96-09C6-0A4A-ABFB-6851427F9D2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DC33E3-679F-5349-9B71-0BAA26A48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6FD607-3AEE-254E-9996-AB064F63B02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B4CC7A0-0BCC-FD4E-AE52-F0DE4F733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2F9430D-C00F-FE45-ADA2-289F88859B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C296629-A730-254D-955D-D28205A01D46}"/>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8" name="Footer Placeholder 7">
            <a:extLst>
              <a:ext uri="{FF2B5EF4-FFF2-40B4-BE49-F238E27FC236}">
                <a16:creationId xmlns:a16="http://schemas.microsoft.com/office/drawing/2014/main" id="{B902F300-0670-9A40-A549-8C4981F76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68214F-050B-A644-9715-B9ABEB29BA50}"/>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1245907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8CAC-BBA9-EC4F-9DC8-750EB2E7A8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D39BF44-703C-224C-BFE3-0C233DB61CAB}"/>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4" name="Footer Placeholder 3">
            <a:extLst>
              <a:ext uri="{FF2B5EF4-FFF2-40B4-BE49-F238E27FC236}">
                <a16:creationId xmlns:a16="http://schemas.microsoft.com/office/drawing/2014/main" id="{FD0E9750-9C7C-E943-92F8-3D3FEA3E6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77A20-6A5A-9A43-95CF-9AA2292A08E2}"/>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527067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1DC55-0571-9147-B746-62547CE49A75}"/>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3" name="Footer Placeholder 2">
            <a:extLst>
              <a:ext uri="{FF2B5EF4-FFF2-40B4-BE49-F238E27FC236}">
                <a16:creationId xmlns:a16="http://schemas.microsoft.com/office/drawing/2014/main" id="{38F03AF6-D3C6-7442-85D8-0F1DDE4EA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0D0AB0-BF32-F44B-89E9-4ECB0D672546}"/>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104695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8E75-9778-5946-932E-8536F0DBF6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4F9DF8D-23B1-9340-AD08-DB648B02F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FA50D4-A45E-EB4E-8C6D-303A8BB36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D6B32-17FE-3945-A073-107C585AC66F}"/>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6" name="Footer Placeholder 5">
            <a:extLst>
              <a:ext uri="{FF2B5EF4-FFF2-40B4-BE49-F238E27FC236}">
                <a16:creationId xmlns:a16="http://schemas.microsoft.com/office/drawing/2014/main" id="{C384EC7F-DC0E-9840-B3C6-C89006D78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F34EF-59CF-BE4B-8F73-D1CFACAAE872}"/>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162447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64CC-ECA8-1C4F-B84E-3141B1E4D5B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088A13E-EA4E-EC43-8AF7-5CF61D07B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294A02-0451-3547-A236-BCA65BCE0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E7DE3F-1FFA-BA40-B066-4F4D2752761A}"/>
              </a:ext>
            </a:extLst>
          </p:cNvPr>
          <p:cNvSpPr>
            <a:spLocks noGrp="1"/>
          </p:cNvSpPr>
          <p:nvPr>
            <p:ph type="dt" sz="half" idx="10"/>
          </p:nvPr>
        </p:nvSpPr>
        <p:spPr/>
        <p:txBody>
          <a:bodyPr/>
          <a:lstStyle/>
          <a:p>
            <a:fld id="{8531EF29-1D2F-5C4A-9BFC-D76A4F081B8D}" type="datetimeFigureOut">
              <a:rPr lang="en-US" smtClean="0"/>
              <a:t>5/17/2021</a:t>
            </a:fld>
            <a:endParaRPr lang="en-US"/>
          </a:p>
        </p:txBody>
      </p:sp>
      <p:sp>
        <p:nvSpPr>
          <p:cNvPr id="6" name="Footer Placeholder 5">
            <a:extLst>
              <a:ext uri="{FF2B5EF4-FFF2-40B4-BE49-F238E27FC236}">
                <a16:creationId xmlns:a16="http://schemas.microsoft.com/office/drawing/2014/main" id="{087B6C54-84D4-8248-B513-CED359B99F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23D98-F877-7C45-B717-43EEF7552396}"/>
              </a:ext>
            </a:extLst>
          </p:cNvPr>
          <p:cNvSpPr>
            <a:spLocks noGrp="1"/>
          </p:cNvSpPr>
          <p:nvPr>
            <p:ph type="sldNum" sz="quarter" idx="12"/>
          </p:nvPr>
        </p:nvSpPr>
        <p:spPr/>
        <p:txBody>
          <a:bodyPr/>
          <a:lstStyle/>
          <a:p>
            <a:fld id="{7D865651-8315-704A-8725-B61F39AA98DF}" type="slidenum">
              <a:rPr lang="en-US" smtClean="0"/>
              <a:t>‹#›</a:t>
            </a:fld>
            <a:endParaRPr lang="en-US"/>
          </a:p>
        </p:txBody>
      </p:sp>
    </p:spTree>
    <p:extLst>
      <p:ext uri="{BB962C8B-B14F-4D97-AF65-F5344CB8AC3E}">
        <p14:creationId xmlns:p14="http://schemas.microsoft.com/office/powerpoint/2010/main" val="65250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159C77-50EB-ED4C-9129-DB186E6CB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79585A-AC06-7A4F-AEDB-20D20EB01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0B78A0-A3C8-0D45-BDC3-4787FAEA2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1EF29-1D2F-5C4A-9BFC-D76A4F081B8D}" type="datetimeFigureOut">
              <a:rPr lang="en-US" smtClean="0"/>
              <a:t>5/17/2021</a:t>
            </a:fld>
            <a:endParaRPr lang="en-US"/>
          </a:p>
        </p:txBody>
      </p:sp>
      <p:sp>
        <p:nvSpPr>
          <p:cNvPr id="5" name="Footer Placeholder 4">
            <a:extLst>
              <a:ext uri="{FF2B5EF4-FFF2-40B4-BE49-F238E27FC236}">
                <a16:creationId xmlns:a16="http://schemas.microsoft.com/office/drawing/2014/main" id="{4AAEA138-FDFD-BB46-90AD-D0282BE8A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664D88-44F1-B545-9DCA-296383A07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65651-8315-704A-8725-B61F39AA98DF}" type="slidenum">
              <a:rPr lang="en-US" smtClean="0"/>
              <a:t>‹#›</a:t>
            </a:fld>
            <a:endParaRPr lang="en-US"/>
          </a:p>
        </p:txBody>
      </p:sp>
    </p:spTree>
    <p:extLst>
      <p:ext uri="{BB962C8B-B14F-4D97-AF65-F5344CB8AC3E}">
        <p14:creationId xmlns:p14="http://schemas.microsoft.com/office/powerpoint/2010/main" val="184709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tiff"/><Relationship Id="rId7" Type="http://schemas.openxmlformats.org/officeDocument/2006/relationships/diagramColors" Target="../diagrams/colors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tiff"/><Relationship Id="rId7" Type="http://schemas.openxmlformats.org/officeDocument/2006/relationships/diagramColors" Target="../diagrams/colors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tiff"/><Relationship Id="rId7" Type="http://schemas.openxmlformats.org/officeDocument/2006/relationships/diagramColors" Target="../diagrams/colors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tiff"/><Relationship Id="rId7" Type="http://schemas.openxmlformats.org/officeDocument/2006/relationships/diagramColors" Target="../diagrams/colors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tiff"/><Relationship Id="rId7" Type="http://schemas.openxmlformats.org/officeDocument/2006/relationships/diagramColors" Target="../diagrams/colors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tiff"/><Relationship Id="rId7" Type="http://schemas.openxmlformats.org/officeDocument/2006/relationships/diagramColors" Target="../diagrams/colors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8" Type="http://schemas.openxmlformats.org/officeDocument/2006/relationships/hyperlink" Target="https://bravenewcoin.com/insights/fake-views-how-social-media-bots-are-distorting-the-crypto-narrative" TargetMode="External"/><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7.png"/><Relationship Id="rId18" Type="http://schemas.openxmlformats.org/officeDocument/2006/relationships/image" Target="../media/image12.svg"/><Relationship Id="rId3" Type="http://schemas.openxmlformats.org/officeDocument/2006/relationships/image" Target="../media/image2.tiff"/><Relationship Id="rId7" Type="http://schemas.openxmlformats.org/officeDocument/2006/relationships/diagramColors" Target="../diagrams/colors1.xml"/><Relationship Id="rId12" Type="http://schemas.openxmlformats.org/officeDocument/2006/relationships/image" Target="../media/image6.svg"/><Relationship Id="rId17"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0.sv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 Id="rId14"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tiff"/><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2.xml"/><Relationship Id="rId11" Type="http://schemas.openxmlformats.org/officeDocument/2006/relationships/image" Target="../media/image15.png"/><Relationship Id="rId5" Type="http://schemas.openxmlformats.org/officeDocument/2006/relationships/diagramLayout" Target="../diagrams/layout2.xml"/><Relationship Id="rId10" Type="http://schemas.openxmlformats.org/officeDocument/2006/relationships/image" Target="../media/image14.png"/><Relationship Id="rId4" Type="http://schemas.openxmlformats.org/officeDocument/2006/relationships/diagramData" Target="../diagrams/data2.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tiff"/><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6.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tiff"/><Relationship Id="rId7" Type="http://schemas.openxmlformats.org/officeDocument/2006/relationships/diagramColors" Target="../diagrams/colors4.xml"/><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4.xml"/><Relationship Id="rId11" Type="http://schemas.openxmlformats.org/officeDocument/2006/relationships/image" Target="../media/image19.png"/><Relationship Id="rId5" Type="http://schemas.openxmlformats.org/officeDocument/2006/relationships/diagramLayout" Target="../diagrams/layout4.xml"/><Relationship Id="rId10" Type="http://schemas.openxmlformats.org/officeDocument/2006/relationships/image" Target="../media/image18.png"/><Relationship Id="rId4" Type="http://schemas.openxmlformats.org/officeDocument/2006/relationships/diagramData" Target="../diagrams/data4.xml"/><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tiff"/><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1.gif"/></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tiff"/><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tiff"/><Relationship Id="rId7" Type="http://schemas.openxmlformats.org/officeDocument/2006/relationships/diagramColors" Target="../diagrams/colors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tiff"/><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Logo&#10;&#10;Description automatically generated">
            <a:extLst>
              <a:ext uri="{FF2B5EF4-FFF2-40B4-BE49-F238E27FC236}">
                <a16:creationId xmlns:a16="http://schemas.microsoft.com/office/drawing/2014/main" id="{9F5F78A6-99FA-4658-A516-FB2B205FA5DF}"/>
              </a:ext>
            </a:extLst>
          </p:cNvPr>
          <p:cNvPicPr>
            <a:picLocks noChangeAspect="1"/>
          </p:cNvPicPr>
          <p:nvPr/>
        </p:nvPicPr>
        <p:blipFill rotWithShape="1">
          <a:blip r:embed="rId3"/>
          <a:srcRect b="19"/>
          <a:stretch/>
        </p:blipFill>
        <p:spPr>
          <a:xfrm>
            <a:off x="20" y="1282"/>
            <a:ext cx="12191980" cy="6856718"/>
          </a:xfrm>
          <a:prstGeom prst="rect">
            <a:avLst/>
          </a:prstGeom>
        </p:spPr>
      </p:pic>
    </p:spTree>
    <p:extLst>
      <p:ext uri="{BB962C8B-B14F-4D97-AF65-F5344CB8AC3E}">
        <p14:creationId xmlns:p14="http://schemas.microsoft.com/office/powerpoint/2010/main" val="168500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1BC29B26-D2EA-8F4E-8FB9-9B01EF278FDD}"/>
              </a:ext>
            </a:extLst>
          </p:cNvPr>
          <p:cNvSpPr/>
          <p:nvPr/>
        </p:nvSpPr>
        <p:spPr>
          <a:xfrm>
            <a:off x="238540" y="1295931"/>
            <a:ext cx="5339732" cy="461665"/>
          </a:xfrm>
          <a:prstGeom prst="rect">
            <a:avLst/>
          </a:prstGeom>
        </p:spPr>
        <p:txBody>
          <a:bodyPr wrap="none">
            <a:spAutoFit/>
          </a:bodyPr>
          <a:lstStyle/>
          <a:p>
            <a:r>
              <a:rPr lang="en-AU" sz="2400" b="1">
                <a:cs typeface="Arial" panose="020B0604020202020204" pitchFamily="34" charset="0"/>
              </a:rPr>
              <a:t>Follower/Following Ratio vs Age in Years</a:t>
            </a:r>
            <a:endParaRPr lang="en-US" sz="2400" b="1"/>
          </a:p>
        </p:txBody>
      </p:sp>
      <p:grpSp>
        <p:nvGrpSpPr>
          <p:cNvPr id="15" name="Group 14">
            <a:extLst>
              <a:ext uri="{FF2B5EF4-FFF2-40B4-BE49-F238E27FC236}">
                <a16:creationId xmlns:a16="http://schemas.microsoft.com/office/drawing/2014/main" id="{667C0991-F4C5-BF4D-8B9B-F0B8286B95EF}"/>
              </a:ext>
            </a:extLst>
          </p:cNvPr>
          <p:cNvGrpSpPr/>
          <p:nvPr/>
        </p:nvGrpSpPr>
        <p:grpSpPr>
          <a:xfrm>
            <a:off x="10564824" y="3429000"/>
            <a:ext cx="1730997" cy="923330"/>
            <a:chOff x="10188266" y="2658529"/>
            <a:chExt cx="1730997" cy="923330"/>
          </a:xfrm>
        </p:grpSpPr>
        <p:sp>
          <p:nvSpPr>
            <p:cNvPr id="16" name="TextBox 15">
              <a:extLst>
                <a:ext uri="{FF2B5EF4-FFF2-40B4-BE49-F238E27FC236}">
                  <a16:creationId xmlns:a16="http://schemas.microsoft.com/office/drawing/2014/main" id="{3AAEAC26-1739-2548-B840-F957454B5D34}"/>
                </a:ext>
              </a:extLst>
            </p:cNvPr>
            <p:cNvSpPr txBox="1"/>
            <p:nvPr/>
          </p:nvSpPr>
          <p:spPr>
            <a:xfrm>
              <a:off x="10559845" y="2658529"/>
              <a:ext cx="1359418" cy="923330"/>
            </a:xfrm>
            <a:prstGeom prst="rect">
              <a:avLst/>
            </a:prstGeom>
            <a:noFill/>
          </p:spPr>
          <p:txBody>
            <a:bodyPr wrap="square" rtlCol="0">
              <a:spAutoFit/>
            </a:bodyPr>
            <a:lstStyle/>
            <a:p>
              <a:r>
                <a:rPr lang="en-US"/>
                <a:t>Bot</a:t>
              </a:r>
            </a:p>
            <a:p>
              <a:endParaRPr lang="en-US"/>
            </a:p>
            <a:p>
              <a:r>
                <a:rPr lang="en-US"/>
                <a:t>Human</a:t>
              </a:r>
            </a:p>
          </p:txBody>
        </p:sp>
        <p:sp>
          <p:nvSpPr>
            <p:cNvPr id="17" name="Rectangle 16">
              <a:extLst>
                <a:ext uri="{FF2B5EF4-FFF2-40B4-BE49-F238E27FC236}">
                  <a16:creationId xmlns:a16="http://schemas.microsoft.com/office/drawing/2014/main" id="{2A4F20D1-69C3-784A-B36E-203E9BDA762B}"/>
                </a:ext>
              </a:extLst>
            </p:cNvPr>
            <p:cNvSpPr>
              <a:spLocks noChangeAspect="1"/>
            </p:cNvSpPr>
            <p:nvPr/>
          </p:nvSpPr>
          <p:spPr>
            <a:xfrm>
              <a:off x="10191133" y="3283426"/>
              <a:ext cx="262603" cy="261652"/>
            </a:xfrm>
            <a:prstGeom prst="rect">
              <a:avLst/>
            </a:prstGeom>
            <a:solidFill>
              <a:srgbClr val="4E79A7"/>
            </a:solidFill>
            <a:ln>
              <a:solidFill>
                <a:srgbClr val="4E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83315B-C17D-A743-A8AD-E4857CB175B6}"/>
                </a:ext>
              </a:extLst>
            </p:cNvPr>
            <p:cNvSpPr>
              <a:spLocks noChangeAspect="1"/>
            </p:cNvSpPr>
            <p:nvPr/>
          </p:nvSpPr>
          <p:spPr>
            <a:xfrm>
              <a:off x="10188266" y="2742652"/>
              <a:ext cx="262603" cy="261652"/>
            </a:xfrm>
            <a:prstGeom prst="rect">
              <a:avLst/>
            </a:prstGeom>
            <a:solidFill>
              <a:srgbClr val="E25759"/>
            </a:solidFill>
            <a:ln>
              <a:solidFill>
                <a:srgbClr val="B65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3D03F4D-9259-5C4D-B637-3E5693F76B25}"/>
              </a:ext>
            </a:extLst>
          </p:cNvPr>
          <p:cNvPicPr>
            <a:picLocks noChangeAspect="1"/>
          </p:cNvPicPr>
          <p:nvPr/>
        </p:nvPicPr>
        <p:blipFill>
          <a:blip r:embed="rId9"/>
          <a:stretch>
            <a:fillRect/>
          </a:stretch>
        </p:blipFill>
        <p:spPr>
          <a:xfrm>
            <a:off x="2925636" y="1905788"/>
            <a:ext cx="6340728" cy="4819522"/>
          </a:xfrm>
          <a:prstGeom prst="rect">
            <a:avLst/>
          </a:prstGeom>
        </p:spPr>
      </p:pic>
      <p:sp>
        <p:nvSpPr>
          <p:cNvPr id="6" name="Oval 5">
            <a:extLst>
              <a:ext uri="{FF2B5EF4-FFF2-40B4-BE49-F238E27FC236}">
                <a16:creationId xmlns:a16="http://schemas.microsoft.com/office/drawing/2014/main" id="{67606772-8046-E541-AEB6-3B9E06D562C8}"/>
              </a:ext>
            </a:extLst>
          </p:cNvPr>
          <p:cNvSpPr/>
          <p:nvPr/>
        </p:nvSpPr>
        <p:spPr>
          <a:xfrm>
            <a:off x="2654710" y="5884606"/>
            <a:ext cx="4439264" cy="840704"/>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7053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1BC29B26-D2EA-8F4E-8FB9-9B01EF278FDD}"/>
              </a:ext>
            </a:extLst>
          </p:cNvPr>
          <p:cNvSpPr/>
          <p:nvPr/>
        </p:nvSpPr>
        <p:spPr>
          <a:xfrm>
            <a:off x="238540" y="1295931"/>
            <a:ext cx="3672287" cy="461665"/>
          </a:xfrm>
          <a:prstGeom prst="rect">
            <a:avLst/>
          </a:prstGeom>
        </p:spPr>
        <p:txBody>
          <a:bodyPr wrap="none">
            <a:spAutoFit/>
          </a:bodyPr>
          <a:lstStyle/>
          <a:p>
            <a:r>
              <a:rPr lang="en-AU" sz="2400" b="1">
                <a:cs typeface="Arial" panose="020B0604020202020204" pitchFamily="34" charset="0"/>
              </a:rPr>
              <a:t>Follower vs Following Ratio</a:t>
            </a:r>
            <a:endParaRPr lang="en-US" sz="2400" b="1"/>
          </a:p>
        </p:txBody>
      </p:sp>
      <p:grpSp>
        <p:nvGrpSpPr>
          <p:cNvPr id="15" name="Group 14">
            <a:extLst>
              <a:ext uri="{FF2B5EF4-FFF2-40B4-BE49-F238E27FC236}">
                <a16:creationId xmlns:a16="http://schemas.microsoft.com/office/drawing/2014/main" id="{667C0991-F4C5-BF4D-8B9B-F0B8286B95EF}"/>
              </a:ext>
            </a:extLst>
          </p:cNvPr>
          <p:cNvGrpSpPr/>
          <p:nvPr/>
        </p:nvGrpSpPr>
        <p:grpSpPr>
          <a:xfrm>
            <a:off x="10564824" y="3429000"/>
            <a:ext cx="1730997" cy="923330"/>
            <a:chOff x="10188266" y="2658529"/>
            <a:chExt cx="1730997" cy="923330"/>
          </a:xfrm>
        </p:grpSpPr>
        <p:sp>
          <p:nvSpPr>
            <p:cNvPr id="16" name="TextBox 15">
              <a:extLst>
                <a:ext uri="{FF2B5EF4-FFF2-40B4-BE49-F238E27FC236}">
                  <a16:creationId xmlns:a16="http://schemas.microsoft.com/office/drawing/2014/main" id="{3AAEAC26-1739-2548-B840-F957454B5D34}"/>
                </a:ext>
              </a:extLst>
            </p:cNvPr>
            <p:cNvSpPr txBox="1"/>
            <p:nvPr/>
          </p:nvSpPr>
          <p:spPr>
            <a:xfrm>
              <a:off x="10559845" y="2658529"/>
              <a:ext cx="1359418" cy="923330"/>
            </a:xfrm>
            <a:prstGeom prst="rect">
              <a:avLst/>
            </a:prstGeom>
            <a:noFill/>
          </p:spPr>
          <p:txBody>
            <a:bodyPr wrap="square" rtlCol="0">
              <a:spAutoFit/>
            </a:bodyPr>
            <a:lstStyle/>
            <a:p>
              <a:r>
                <a:rPr lang="en-US"/>
                <a:t>Bot</a:t>
              </a:r>
            </a:p>
            <a:p>
              <a:endParaRPr lang="en-US"/>
            </a:p>
            <a:p>
              <a:r>
                <a:rPr lang="en-US"/>
                <a:t>Human</a:t>
              </a:r>
            </a:p>
          </p:txBody>
        </p:sp>
        <p:sp>
          <p:nvSpPr>
            <p:cNvPr id="17" name="Rectangle 16">
              <a:extLst>
                <a:ext uri="{FF2B5EF4-FFF2-40B4-BE49-F238E27FC236}">
                  <a16:creationId xmlns:a16="http://schemas.microsoft.com/office/drawing/2014/main" id="{2A4F20D1-69C3-784A-B36E-203E9BDA762B}"/>
                </a:ext>
              </a:extLst>
            </p:cNvPr>
            <p:cNvSpPr>
              <a:spLocks noChangeAspect="1"/>
            </p:cNvSpPr>
            <p:nvPr/>
          </p:nvSpPr>
          <p:spPr>
            <a:xfrm>
              <a:off x="10191133" y="3283426"/>
              <a:ext cx="262603" cy="261652"/>
            </a:xfrm>
            <a:prstGeom prst="rect">
              <a:avLst/>
            </a:prstGeom>
            <a:solidFill>
              <a:srgbClr val="4E79A7"/>
            </a:solidFill>
            <a:ln>
              <a:solidFill>
                <a:srgbClr val="4E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83315B-C17D-A743-A8AD-E4857CB175B6}"/>
                </a:ext>
              </a:extLst>
            </p:cNvPr>
            <p:cNvSpPr>
              <a:spLocks noChangeAspect="1"/>
            </p:cNvSpPr>
            <p:nvPr/>
          </p:nvSpPr>
          <p:spPr>
            <a:xfrm>
              <a:off x="10188266" y="2742652"/>
              <a:ext cx="262603" cy="261652"/>
            </a:xfrm>
            <a:prstGeom prst="rect">
              <a:avLst/>
            </a:prstGeom>
            <a:solidFill>
              <a:srgbClr val="E25759"/>
            </a:solidFill>
            <a:ln>
              <a:solidFill>
                <a:srgbClr val="B65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02C15BCB-71A8-BB47-ACEE-F2BAA7ED2F15}"/>
              </a:ext>
            </a:extLst>
          </p:cNvPr>
          <p:cNvPicPr>
            <a:picLocks noChangeAspect="1"/>
          </p:cNvPicPr>
          <p:nvPr/>
        </p:nvPicPr>
        <p:blipFill>
          <a:blip r:embed="rId9"/>
          <a:stretch>
            <a:fillRect/>
          </a:stretch>
        </p:blipFill>
        <p:spPr>
          <a:xfrm>
            <a:off x="1760082" y="1757596"/>
            <a:ext cx="8468820" cy="4862955"/>
          </a:xfrm>
          <a:prstGeom prst="rect">
            <a:avLst/>
          </a:prstGeom>
        </p:spPr>
      </p:pic>
      <p:sp>
        <p:nvSpPr>
          <p:cNvPr id="10" name="Oval 9">
            <a:extLst>
              <a:ext uri="{FF2B5EF4-FFF2-40B4-BE49-F238E27FC236}">
                <a16:creationId xmlns:a16="http://schemas.microsoft.com/office/drawing/2014/main" id="{8309180E-1771-B54E-867C-FCA80EDAB0EF}"/>
              </a:ext>
            </a:extLst>
          </p:cNvPr>
          <p:cNvSpPr/>
          <p:nvPr/>
        </p:nvSpPr>
        <p:spPr>
          <a:xfrm rot="19561872">
            <a:off x="2954104" y="2433363"/>
            <a:ext cx="5799805" cy="1991274"/>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3426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1BC29B26-D2EA-8F4E-8FB9-9B01EF278FDD}"/>
              </a:ext>
            </a:extLst>
          </p:cNvPr>
          <p:cNvSpPr/>
          <p:nvPr/>
        </p:nvSpPr>
        <p:spPr>
          <a:xfrm>
            <a:off x="238540" y="1295931"/>
            <a:ext cx="4009687" cy="461665"/>
          </a:xfrm>
          <a:prstGeom prst="rect">
            <a:avLst/>
          </a:prstGeom>
        </p:spPr>
        <p:txBody>
          <a:bodyPr wrap="none" lIns="91440" tIns="45720" rIns="91440" bIns="45720" anchor="t">
            <a:spAutoFit/>
          </a:bodyPr>
          <a:lstStyle/>
          <a:p>
            <a:r>
              <a:rPr lang="en-AU" sz="2400" b="1">
                <a:cs typeface="Arial"/>
              </a:rPr>
              <a:t>Findings Summary - Detection</a:t>
            </a:r>
            <a:endParaRPr lang="en-US" sz="2400" b="1"/>
          </a:p>
        </p:txBody>
      </p:sp>
      <p:sp>
        <p:nvSpPr>
          <p:cNvPr id="3" name="TextBox 2">
            <a:extLst>
              <a:ext uri="{FF2B5EF4-FFF2-40B4-BE49-F238E27FC236}">
                <a16:creationId xmlns:a16="http://schemas.microsoft.com/office/drawing/2014/main" id="{94A176C0-CFE3-9448-BB3C-0B3ADB153752}"/>
              </a:ext>
            </a:extLst>
          </p:cNvPr>
          <p:cNvSpPr txBox="1"/>
          <p:nvPr/>
        </p:nvSpPr>
        <p:spPr>
          <a:xfrm>
            <a:off x="958856" y="2002092"/>
            <a:ext cx="10735970" cy="3416320"/>
          </a:xfrm>
          <a:prstGeom prst="rect">
            <a:avLst/>
          </a:prstGeom>
          <a:noFill/>
        </p:spPr>
        <p:txBody>
          <a:bodyPr wrap="square" lIns="91440" tIns="45720" rIns="91440" bIns="45720" rtlCol="0" anchor="t">
            <a:spAutoFit/>
          </a:bodyPr>
          <a:lstStyle/>
          <a:p>
            <a:endParaRPr lang="en-US" sz="3600" b="1">
              <a:cs typeface="Calibri"/>
            </a:endParaRPr>
          </a:p>
          <a:p>
            <a:pPr marL="571500" indent="-571500">
              <a:buFont typeface="Wingdings"/>
              <a:buChar char="ü"/>
            </a:pPr>
            <a:r>
              <a:rPr lang="en-US" sz="3600">
                <a:cs typeface="Calibri"/>
              </a:rPr>
              <a:t>Supervised Learning &gt;  Unsupervised Learning</a:t>
            </a:r>
            <a:endParaRPr lang="en-US" sz="3600"/>
          </a:p>
          <a:p>
            <a:pPr marL="571500" indent="-571500">
              <a:buFont typeface="Wingdings"/>
              <a:buChar char="ü"/>
            </a:pPr>
            <a:r>
              <a:rPr lang="en-US" sz="3600"/>
              <a:t>Traditional ML Methods &gt; Graph-Based ML Methods</a:t>
            </a:r>
            <a:endParaRPr lang="en-US" sz="3600">
              <a:cs typeface="Calibri" panose="020F0502020204030204"/>
            </a:endParaRPr>
          </a:p>
          <a:p>
            <a:pPr marL="571500" indent="-571500">
              <a:buFont typeface="Wingdings"/>
              <a:buChar char="ü"/>
            </a:pPr>
            <a:r>
              <a:rPr lang="en-US" sz="3600">
                <a:cs typeface="Calibri" panose="020F0502020204030204"/>
              </a:rPr>
              <a:t>Most Important Features: # of liked Tweets &amp; # of Tweets (Twitter user interactive activities)</a:t>
            </a:r>
          </a:p>
          <a:p>
            <a:pPr marL="571500" indent="-571500">
              <a:buFont typeface="Wingdings"/>
              <a:buChar char="ü"/>
            </a:pPr>
            <a:endParaRPr lang="en-US" sz="3600">
              <a:cs typeface="Calibri" panose="020F0502020204030204"/>
            </a:endParaRPr>
          </a:p>
        </p:txBody>
      </p:sp>
    </p:spTree>
    <p:extLst>
      <p:ext uri="{BB962C8B-B14F-4D97-AF65-F5344CB8AC3E}">
        <p14:creationId xmlns:p14="http://schemas.microsoft.com/office/powerpoint/2010/main" val="214639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1BC29B26-D2EA-8F4E-8FB9-9B01EF278FDD}"/>
              </a:ext>
            </a:extLst>
          </p:cNvPr>
          <p:cNvSpPr/>
          <p:nvPr/>
        </p:nvSpPr>
        <p:spPr>
          <a:xfrm>
            <a:off x="238540" y="1295931"/>
            <a:ext cx="4379469" cy="461665"/>
          </a:xfrm>
          <a:prstGeom prst="rect">
            <a:avLst/>
          </a:prstGeom>
        </p:spPr>
        <p:txBody>
          <a:bodyPr wrap="none" lIns="91440" tIns="45720" rIns="91440" bIns="45720" anchor="t">
            <a:spAutoFit/>
          </a:bodyPr>
          <a:lstStyle/>
          <a:p>
            <a:r>
              <a:rPr lang="en-AU" sz="2400" b="1">
                <a:cs typeface="Arial"/>
              </a:rPr>
              <a:t>Finding Summary - Explainability</a:t>
            </a:r>
          </a:p>
        </p:txBody>
      </p:sp>
      <p:sp>
        <p:nvSpPr>
          <p:cNvPr id="3" name="TextBox 2">
            <a:extLst>
              <a:ext uri="{FF2B5EF4-FFF2-40B4-BE49-F238E27FC236}">
                <a16:creationId xmlns:a16="http://schemas.microsoft.com/office/drawing/2014/main" id="{94A176C0-CFE3-9448-BB3C-0B3ADB153752}"/>
              </a:ext>
            </a:extLst>
          </p:cNvPr>
          <p:cNvSpPr txBox="1"/>
          <p:nvPr/>
        </p:nvSpPr>
        <p:spPr>
          <a:xfrm>
            <a:off x="958856" y="2002092"/>
            <a:ext cx="10132140" cy="3416320"/>
          </a:xfrm>
          <a:prstGeom prst="rect">
            <a:avLst/>
          </a:prstGeom>
          <a:noFill/>
        </p:spPr>
        <p:txBody>
          <a:bodyPr wrap="square" lIns="91440" tIns="45720" rIns="91440" bIns="45720" rtlCol="0" anchor="t">
            <a:spAutoFit/>
          </a:bodyPr>
          <a:lstStyle/>
          <a:p>
            <a:pPr marL="571500" indent="-571500">
              <a:buFont typeface="Wingdings"/>
              <a:buChar char="ü"/>
            </a:pPr>
            <a:r>
              <a:rPr lang="en-US" sz="3600">
                <a:cs typeface="Calibri" panose="020F0502020204030204"/>
              </a:rPr>
              <a:t>Correlation Matrix and Initial Data Understanding</a:t>
            </a:r>
            <a:endParaRPr lang="en-US"/>
          </a:p>
          <a:p>
            <a:pPr marL="571500" indent="-571500">
              <a:buFont typeface="Wingdings" pitchFamily="2" charset="0"/>
              <a:buChar char="ü"/>
            </a:pPr>
            <a:r>
              <a:rPr lang="en-US" sz="3600">
                <a:cs typeface="Calibri" panose="020F0502020204030204"/>
              </a:rPr>
              <a:t>Model Accuracy and Feature Importance</a:t>
            </a:r>
          </a:p>
          <a:p>
            <a:pPr marL="571500" indent="-571500">
              <a:buFont typeface="Wingdings" pitchFamily="2" charset="0"/>
              <a:buChar char="ü"/>
            </a:pPr>
            <a:r>
              <a:rPr lang="en-US" sz="3600">
                <a:cs typeface="Calibri" panose="020F0502020204030204"/>
              </a:rPr>
              <a:t>Applied </a:t>
            </a:r>
            <a:r>
              <a:rPr lang="en-US" sz="3600" err="1">
                <a:cs typeface="Calibri" panose="020F0502020204030204"/>
              </a:rPr>
              <a:t>Explainability</a:t>
            </a:r>
            <a:r>
              <a:rPr lang="en-US" sz="3600">
                <a:cs typeface="Calibri" panose="020F0502020204030204"/>
              </a:rPr>
              <a:t> on Traditional ML models</a:t>
            </a:r>
            <a:endParaRPr lang="en-US" sz="3600"/>
          </a:p>
          <a:p>
            <a:pPr marL="571500" indent="-571500">
              <a:buFont typeface="Wingdings" pitchFamily="2" charset="0"/>
              <a:buChar char="ü"/>
            </a:pPr>
            <a:r>
              <a:rPr lang="en-US" sz="3600">
                <a:cs typeface="Calibri" panose="020F0502020204030204"/>
              </a:rPr>
              <a:t>Bot Cluster Detection</a:t>
            </a:r>
          </a:p>
          <a:p>
            <a:pPr marL="571500" indent="-571500">
              <a:buFont typeface="Wingdings" pitchFamily="2" charset="0"/>
              <a:buChar char="ü"/>
            </a:pPr>
            <a:r>
              <a:rPr lang="en-US" sz="3600">
                <a:cs typeface="Calibri" panose="020F0502020204030204"/>
              </a:rPr>
              <a:t>NLP data processing: Tweet contents, hashtags, usernames, etc.</a:t>
            </a:r>
          </a:p>
        </p:txBody>
      </p:sp>
    </p:spTree>
    <p:extLst>
      <p:ext uri="{BB962C8B-B14F-4D97-AF65-F5344CB8AC3E}">
        <p14:creationId xmlns:p14="http://schemas.microsoft.com/office/powerpoint/2010/main" val="1395592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extLst>
              <p:ext uri="{D42A27DB-BD31-4B8C-83A1-F6EECF244321}">
                <p14:modId xmlns:p14="http://schemas.microsoft.com/office/powerpoint/2010/main" val="623733890"/>
              </p:ext>
            </p:extLst>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TextBox 18">
            <a:extLst>
              <a:ext uri="{FF2B5EF4-FFF2-40B4-BE49-F238E27FC236}">
                <a16:creationId xmlns:a16="http://schemas.microsoft.com/office/drawing/2014/main" id="{B8710AA3-1C19-4873-AC72-0D60F09703FA}"/>
              </a:ext>
            </a:extLst>
          </p:cNvPr>
          <p:cNvSpPr txBox="1"/>
          <p:nvPr/>
        </p:nvSpPr>
        <p:spPr>
          <a:xfrm>
            <a:off x="237067" y="1349829"/>
            <a:ext cx="38196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2400" b="1">
                <a:cs typeface="Calibri"/>
              </a:rPr>
              <a:t>Difficulties Encountered</a:t>
            </a:r>
          </a:p>
        </p:txBody>
      </p:sp>
      <p:sp>
        <p:nvSpPr>
          <p:cNvPr id="18" name="TextBox 17">
            <a:extLst>
              <a:ext uri="{FF2B5EF4-FFF2-40B4-BE49-F238E27FC236}">
                <a16:creationId xmlns:a16="http://schemas.microsoft.com/office/drawing/2014/main" id="{72CBFBCB-5A9C-40A7-9F1B-235634F70546}"/>
              </a:ext>
            </a:extLst>
          </p:cNvPr>
          <p:cNvSpPr txBox="1"/>
          <p:nvPr/>
        </p:nvSpPr>
        <p:spPr>
          <a:xfrm>
            <a:off x="958856" y="2002092"/>
            <a:ext cx="9023689" cy="1754326"/>
          </a:xfrm>
          <a:prstGeom prst="rect">
            <a:avLst/>
          </a:prstGeom>
          <a:noFill/>
        </p:spPr>
        <p:txBody>
          <a:bodyPr wrap="square" lIns="91440" tIns="45720" rIns="91440" bIns="45720" rtlCol="0" anchor="t">
            <a:spAutoFit/>
          </a:bodyPr>
          <a:lstStyle/>
          <a:p>
            <a:pPr marL="571500" indent="-571500">
              <a:buFont typeface="Arial"/>
              <a:buChar char="•"/>
            </a:pPr>
            <a:r>
              <a:rPr lang="en-US"/>
              <a:t>Imbalanced dataset with more human labels than bots</a:t>
            </a:r>
            <a:endParaRPr lang="en-US">
              <a:cs typeface="Calibri"/>
            </a:endParaRPr>
          </a:p>
          <a:p>
            <a:pPr marL="571500" indent="-571500">
              <a:buFont typeface="Arial"/>
              <a:buChar char="•"/>
            </a:pPr>
            <a:r>
              <a:rPr lang="en-US">
                <a:cs typeface="Calibri"/>
              </a:rPr>
              <a:t>Rate limits on data collection and bot scoring procedures</a:t>
            </a:r>
          </a:p>
          <a:p>
            <a:pPr marL="571500" indent="-571500">
              <a:buFont typeface="Arial"/>
              <a:buChar char="•"/>
            </a:pPr>
            <a:r>
              <a:rPr lang="en-US">
                <a:cs typeface="Calibri"/>
              </a:rPr>
              <a:t>Different pre-processing techniques with initial modelling</a:t>
            </a:r>
          </a:p>
          <a:p>
            <a:pPr marL="571500" indent="-571500">
              <a:buFont typeface="Arial"/>
              <a:buChar char="•"/>
            </a:pPr>
            <a:r>
              <a:rPr lang="en-US">
                <a:cs typeface="Calibri"/>
              </a:rPr>
              <a:t>Handling accounts removed by Twitter</a:t>
            </a:r>
          </a:p>
          <a:p>
            <a:pPr marL="571500" indent="-571500">
              <a:buFont typeface="Arial"/>
              <a:buChar char="•"/>
            </a:pPr>
            <a:r>
              <a:rPr lang="en-US">
                <a:cs typeface="Calibri"/>
              </a:rPr>
              <a:t>Selecting appropriate Twitter tags for data collection</a:t>
            </a:r>
          </a:p>
          <a:p>
            <a:pPr marL="571500" indent="-571500">
              <a:buFont typeface="Arial"/>
              <a:buChar char="•"/>
            </a:pPr>
            <a:endParaRPr lang="en-US">
              <a:cs typeface="Calibri"/>
            </a:endParaRPr>
          </a:p>
        </p:txBody>
      </p:sp>
      <p:sp>
        <p:nvSpPr>
          <p:cNvPr id="50" name="TextBox 49">
            <a:extLst>
              <a:ext uri="{FF2B5EF4-FFF2-40B4-BE49-F238E27FC236}">
                <a16:creationId xmlns:a16="http://schemas.microsoft.com/office/drawing/2014/main" id="{C42C07F4-AF6D-49B3-93D8-8689A56EA68F}"/>
              </a:ext>
            </a:extLst>
          </p:cNvPr>
          <p:cNvSpPr txBox="1"/>
          <p:nvPr/>
        </p:nvSpPr>
        <p:spPr>
          <a:xfrm>
            <a:off x="237066" y="4081042"/>
            <a:ext cx="38196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2400" b="1">
                <a:cs typeface="Calibri"/>
              </a:rPr>
              <a:t>Solutions</a:t>
            </a:r>
            <a:endParaRPr lang="en-US"/>
          </a:p>
        </p:txBody>
      </p:sp>
      <p:sp>
        <p:nvSpPr>
          <p:cNvPr id="51" name="TextBox 50">
            <a:extLst>
              <a:ext uri="{FF2B5EF4-FFF2-40B4-BE49-F238E27FC236}">
                <a16:creationId xmlns:a16="http://schemas.microsoft.com/office/drawing/2014/main" id="{7C0F7A5B-D0BE-4026-820C-0A24FC62CD2B}"/>
              </a:ext>
            </a:extLst>
          </p:cNvPr>
          <p:cNvSpPr txBox="1"/>
          <p:nvPr/>
        </p:nvSpPr>
        <p:spPr>
          <a:xfrm>
            <a:off x="958855" y="4622002"/>
            <a:ext cx="9023689" cy="1754326"/>
          </a:xfrm>
          <a:prstGeom prst="rect">
            <a:avLst/>
          </a:prstGeom>
          <a:noFill/>
        </p:spPr>
        <p:txBody>
          <a:bodyPr wrap="square" lIns="91440" tIns="45720" rIns="91440" bIns="45720" rtlCol="0" anchor="t">
            <a:spAutoFit/>
          </a:bodyPr>
          <a:lstStyle/>
          <a:p>
            <a:pPr marL="571500" indent="-571500">
              <a:buFont typeface="Arial"/>
              <a:buChar char="•"/>
            </a:pPr>
            <a:r>
              <a:rPr lang="en-US"/>
              <a:t>Apply under-sampling  and K-fold validation</a:t>
            </a:r>
            <a:endParaRPr lang="en-US">
              <a:cs typeface="Calibri"/>
            </a:endParaRPr>
          </a:p>
          <a:p>
            <a:pPr marL="571500" indent="-571500">
              <a:buFont typeface="Arial"/>
              <a:buChar char="•"/>
            </a:pPr>
            <a:r>
              <a:rPr lang="en-US">
                <a:cs typeface="Calibri"/>
              </a:rPr>
              <a:t>Plan and prepare in advance</a:t>
            </a:r>
          </a:p>
          <a:p>
            <a:pPr marL="571500" indent="-571500">
              <a:buFont typeface="Arial"/>
              <a:buChar char="•"/>
            </a:pPr>
            <a:r>
              <a:rPr lang="en-US">
                <a:cs typeface="Calibri"/>
              </a:rPr>
              <a:t>Generate a common pre-processed dataset</a:t>
            </a:r>
          </a:p>
          <a:p>
            <a:pPr marL="571500" indent="-571500">
              <a:buFont typeface="Arial"/>
              <a:buChar char="•"/>
            </a:pPr>
            <a:r>
              <a:rPr lang="en-US">
                <a:cs typeface="Calibri"/>
              </a:rPr>
              <a:t>Assume deleted accounts are Bots</a:t>
            </a:r>
          </a:p>
          <a:p>
            <a:pPr marL="571500" indent="-571500">
              <a:buFont typeface="Arial"/>
              <a:buChar char="•"/>
            </a:pPr>
            <a:r>
              <a:rPr lang="en-US">
                <a:cs typeface="Calibri"/>
              </a:rPr>
              <a:t>Supplement selection with trending and popular tags</a:t>
            </a:r>
          </a:p>
          <a:p>
            <a:pPr marL="571500" indent="-571500">
              <a:buFont typeface="Arial"/>
              <a:buChar char="•"/>
            </a:pPr>
            <a:endParaRPr lang="en-US">
              <a:cs typeface="Calibri"/>
            </a:endParaRPr>
          </a:p>
        </p:txBody>
      </p:sp>
      <p:pic>
        <p:nvPicPr>
          <p:cNvPr id="11" name="Picture 11" descr="Icon, bubble chart&#10;&#10;Description automatically generated">
            <a:extLst>
              <a:ext uri="{FF2B5EF4-FFF2-40B4-BE49-F238E27FC236}">
                <a16:creationId xmlns:a16="http://schemas.microsoft.com/office/drawing/2014/main" id="{707DA7CD-5A47-4E29-A921-95320EBAF47E}"/>
              </a:ext>
            </a:extLst>
          </p:cNvPr>
          <p:cNvPicPr>
            <a:picLocks noChangeAspect="1"/>
          </p:cNvPicPr>
          <p:nvPr/>
        </p:nvPicPr>
        <p:blipFill>
          <a:blip r:embed="rId9"/>
          <a:stretch>
            <a:fillRect/>
          </a:stretch>
        </p:blipFill>
        <p:spPr>
          <a:xfrm>
            <a:off x="8632753" y="2472540"/>
            <a:ext cx="2152650" cy="2152650"/>
          </a:xfrm>
          <a:prstGeom prst="rect">
            <a:avLst/>
          </a:prstGeom>
        </p:spPr>
      </p:pic>
      <p:sp>
        <p:nvSpPr>
          <p:cNvPr id="12" name="TextBox 11">
            <a:extLst>
              <a:ext uri="{FF2B5EF4-FFF2-40B4-BE49-F238E27FC236}">
                <a16:creationId xmlns:a16="http://schemas.microsoft.com/office/drawing/2014/main" id="{FE5C0F03-7481-4F91-B06E-6D405C6B0592}"/>
              </a:ext>
            </a:extLst>
          </p:cNvPr>
          <p:cNvSpPr txBox="1"/>
          <p:nvPr/>
        </p:nvSpPr>
        <p:spPr>
          <a:xfrm>
            <a:off x="8166243" y="4690152"/>
            <a:ext cx="30942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Default Twitter Profile Picture</a:t>
            </a:r>
          </a:p>
        </p:txBody>
      </p:sp>
      <p:sp>
        <p:nvSpPr>
          <p:cNvPr id="17" name="TextBox 16">
            <a:extLst>
              <a:ext uri="{FF2B5EF4-FFF2-40B4-BE49-F238E27FC236}">
                <a16:creationId xmlns:a16="http://schemas.microsoft.com/office/drawing/2014/main" id="{CED7C0CC-7DCE-41F6-B611-357182C9D76B}"/>
              </a:ext>
            </a:extLst>
          </p:cNvPr>
          <p:cNvSpPr txBox="1"/>
          <p:nvPr/>
        </p:nvSpPr>
        <p:spPr>
          <a:xfrm>
            <a:off x="9570378" y="6650803"/>
            <a:ext cx="2854501"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Image from: </a:t>
            </a:r>
            <a:r>
              <a:rPr lang="en-US" sz="800">
                <a:ea typeface="+mn-lt"/>
                <a:cs typeface="+mn-lt"/>
              </a:rPr>
              <a:t>https://inspiretothrive.com/twitter-eggheads/</a:t>
            </a:r>
            <a:endParaRPr lang="en-US" sz="800">
              <a:cs typeface="Calibri"/>
            </a:endParaRPr>
          </a:p>
        </p:txBody>
      </p:sp>
    </p:spTree>
    <p:extLst>
      <p:ext uri="{BB962C8B-B14F-4D97-AF65-F5344CB8AC3E}">
        <p14:creationId xmlns:p14="http://schemas.microsoft.com/office/powerpoint/2010/main" val="343385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002A0CEB-643D-AA4B-A8AC-14C798C0201C}"/>
              </a:ext>
            </a:extLst>
          </p:cNvPr>
          <p:cNvSpPr txBox="1"/>
          <p:nvPr/>
        </p:nvSpPr>
        <p:spPr>
          <a:xfrm>
            <a:off x="237067" y="2788211"/>
            <a:ext cx="38196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2400" b="1">
                <a:cs typeface="Calibri"/>
              </a:rPr>
              <a:t>Future Work</a:t>
            </a:r>
          </a:p>
        </p:txBody>
      </p:sp>
      <p:sp>
        <p:nvSpPr>
          <p:cNvPr id="5" name="TextBox 4">
            <a:extLst>
              <a:ext uri="{FF2B5EF4-FFF2-40B4-BE49-F238E27FC236}">
                <a16:creationId xmlns:a16="http://schemas.microsoft.com/office/drawing/2014/main" id="{0572CA0A-3E98-4943-8820-C5F86E5949F5}"/>
              </a:ext>
            </a:extLst>
          </p:cNvPr>
          <p:cNvSpPr txBox="1"/>
          <p:nvPr/>
        </p:nvSpPr>
        <p:spPr>
          <a:xfrm>
            <a:off x="590699" y="3252113"/>
            <a:ext cx="9660764" cy="1569660"/>
          </a:xfrm>
          <a:prstGeom prst="rect">
            <a:avLst/>
          </a:prstGeom>
          <a:noFill/>
        </p:spPr>
        <p:txBody>
          <a:bodyPr wrap="square" lIns="91440" tIns="45720" rIns="91440" bIns="45720" rtlCol="0" anchor="t">
            <a:spAutoFit/>
          </a:bodyPr>
          <a:lstStyle/>
          <a:p>
            <a:pPr marL="571500" indent="-571500">
              <a:buFont typeface="Arial"/>
              <a:buChar char="•"/>
            </a:pPr>
            <a:r>
              <a:rPr lang="en-AU" sz="1600">
                <a:cs typeface="Calibri"/>
              </a:rPr>
              <a:t>Conduct further investigations into mining techniques</a:t>
            </a:r>
            <a:endParaRPr lang="en-US">
              <a:cs typeface="Calibri" panose="020F0502020204030204"/>
            </a:endParaRPr>
          </a:p>
          <a:p>
            <a:pPr marL="571500" indent="-571500">
              <a:buFont typeface="Arial,Sans-Serif"/>
              <a:buChar char="•"/>
            </a:pPr>
            <a:r>
              <a:rPr lang="en-AU" sz="1600">
                <a:ea typeface="+mn-lt"/>
                <a:cs typeface="+mn-lt"/>
              </a:rPr>
              <a:t>Incorporate Natural Language Processing to examine text-based features</a:t>
            </a:r>
            <a:endParaRPr lang="en-AU">
              <a:ea typeface="+mn-lt"/>
              <a:cs typeface="+mn-lt"/>
            </a:endParaRPr>
          </a:p>
          <a:p>
            <a:pPr marL="571500" indent="-571500">
              <a:buFont typeface="Arial"/>
              <a:buChar char="•"/>
            </a:pPr>
            <a:r>
              <a:rPr lang="en-AU" sz="1600">
                <a:cs typeface="Calibri"/>
              </a:rPr>
              <a:t>Compare Bot behaviour across different social networks</a:t>
            </a:r>
          </a:p>
          <a:p>
            <a:pPr marL="571500" indent="-571500">
              <a:buFont typeface="Arial"/>
              <a:buChar char="•"/>
            </a:pPr>
            <a:r>
              <a:rPr lang="en-AU" sz="1600">
                <a:cs typeface="Calibri"/>
              </a:rPr>
              <a:t>Investigate Bot attempts to mimic human behaviour</a:t>
            </a:r>
          </a:p>
          <a:p>
            <a:pPr marL="571500" indent="-571500">
              <a:buFont typeface="Arial"/>
              <a:buChar char="•"/>
            </a:pPr>
            <a:r>
              <a:rPr lang="en-AU" sz="1600">
                <a:cs typeface="Calibri"/>
              </a:rPr>
              <a:t>Implement XAI on machine learning models and investigate the use of </a:t>
            </a:r>
            <a:br>
              <a:rPr lang="en-AU" sz="1600">
                <a:cs typeface="Calibri"/>
              </a:rPr>
            </a:br>
            <a:r>
              <a:rPr lang="en-AU" sz="1600">
                <a:cs typeface="Calibri"/>
              </a:rPr>
              <a:t>LIME novel methodology</a:t>
            </a:r>
          </a:p>
        </p:txBody>
      </p:sp>
      <p:sp>
        <p:nvSpPr>
          <p:cNvPr id="36" name="TextBox 35">
            <a:extLst>
              <a:ext uri="{FF2B5EF4-FFF2-40B4-BE49-F238E27FC236}">
                <a16:creationId xmlns:a16="http://schemas.microsoft.com/office/drawing/2014/main" id="{477433F7-894D-4AE9-82F9-25FA03B1D835}"/>
              </a:ext>
            </a:extLst>
          </p:cNvPr>
          <p:cNvSpPr txBox="1"/>
          <p:nvPr/>
        </p:nvSpPr>
        <p:spPr>
          <a:xfrm>
            <a:off x="624945" y="1813730"/>
            <a:ext cx="9660764" cy="338554"/>
          </a:xfrm>
          <a:prstGeom prst="rect">
            <a:avLst/>
          </a:prstGeom>
          <a:noFill/>
        </p:spPr>
        <p:txBody>
          <a:bodyPr wrap="square" lIns="91440" tIns="45720" rIns="91440" bIns="45720" rtlCol="0" anchor="t">
            <a:spAutoFit/>
          </a:bodyPr>
          <a:lstStyle/>
          <a:p>
            <a:pPr marL="571500" indent="-571500">
              <a:buFont typeface="Arial"/>
              <a:buChar char="•"/>
            </a:pPr>
            <a:r>
              <a:rPr lang="en-AU" sz="1600">
                <a:cs typeface="Calibri"/>
              </a:rPr>
              <a:t>Requires more data to generalise Bot detection outside of cryptocurrency</a:t>
            </a:r>
            <a:endParaRPr lang="en-US" sz="1600">
              <a:cs typeface="Calibri"/>
            </a:endParaRPr>
          </a:p>
        </p:txBody>
      </p:sp>
      <p:sp>
        <p:nvSpPr>
          <p:cNvPr id="37" name="TextBox 36">
            <a:extLst>
              <a:ext uri="{FF2B5EF4-FFF2-40B4-BE49-F238E27FC236}">
                <a16:creationId xmlns:a16="http://schemas.microsoft.com/office/drawing/2014/main" id="{2619FDEF-5FD7-4C42-ADB1-463BD36F8851}"/>
              </a:ext>
            </a:extLst>
          </p:cNvPr>
          <p:cNvSpPr txBox="1"/>
          <p:nvPr/>
        </p:nvSpPr>
        <p:spPr>
          <a:xfrm>
            <a:off x="237065" y="5099895"/>
            <a:ext cx="38196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2400" b="1">
                <a:cs typeface="Calibri"/>
              </a:rPr>
              <a:t>Lesson Learned</a:t>
            </a:r>
            <a:endParaRPr lang="en-US"/>
          </a:p>
        </p:txBody>
      </p:sp>
      <p:sp>
        <p:nvSpPr>
          <p:cNvPr id="38" name="TextBox 37">
            <a:extLst>
              <a:ext uri="{FF2B5EF4-FFF2-40B4-BE49-F238E27FC236}">
                <a16:creationId xmlns:a16="http://schemas.microsoft.com/office/drawing/2014/main" id="{76D1023E-250C-465A-9A2C-1A5F78958C76}"/>
              </a:ext>
            </a:extLst>
          </p:cNvPr>
          <p:cNvSpPr txBox="1"/>
          <p:nvPr/>
        </p:nvSpPr>
        <p:spPr>
          <a:xfrm>
            <a:off x="624944" y="5563797"/>
            <a:ext cx="9660764" cy="338554"/>
          </a:xfrm>
          <a:prstGeom prst="rect">
            <a:avLst/>
          </a:prstGeom>
          <a:noFill/>
        </p:spPr>
        <p:txBody>
          <a:bodyPr wrap="square" lIns="91440" tIns="45720" rIns="91440" bIns="45720" rtlCol="0" anchor="t">
            <a:spAutoFit/>
          </a:bodyPr>
          <a:lstStyle/>
          <a:p>
            <a:pPr marL="571500" indent="-571500">
              <a:buFont typeface="Arial"/>
              <a:buChar char="•"/>
            </a:pPr>
            <a:r>
              <a:rPr lang="en-AU" sz="1600">
                <a:cs typeface="Calibri"/>
              </a:rPr>
              <a:t>Complex and advanced modelling may not lead to better results</a:t>
            </a:r>
          </a:p>
        </p:txBody>
      </p:sp>
      <p:sp>
        <p:nvSpPr>
          <p:cNvPr id="13" name="TextBox 12">
            <a:extLst>
              <a:ext uri="{FF2B5EF4-FFF2-40B4-BE49-F238E27FC236}">
                <a16:creationId xmlns:a16="http://schemas.microsoft.com/office/drawing/2014/main" id="{2D39AAEF-3AB5-4DA5-80A6-80D90D402566}"/>
              </a:ext>
            </a:extLst>
          </p:cNvPr>
          <p:cNvSpPr txBox="1"/>
          <p:nvPr/>
        </p:nvSpPr>
        <p:spPr>
          <a:xfrm>
            <a:off x="237067" y="1349829"/>
            <a:ext cx="38196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2400" b="1">
                <a:cs typeface="Calibri"/>
              </a:rPr>
              <a:t>Deployment Issues</a:t>
            </a:r>
            <a:endParaRPr lang="en-US"/>
          </a:p>
        </p:txBody>
      </p:sp>
      <p:pic>
        <p:nvPicPr>
          <p:cNvPr id="21" name="Picture 21" descr="A picture containing text, stationary, envelope, businesscard&#10;&#10;Description automatically generated">
            <a:extLst>
              <a:ext uri="{FF2B5EF4-FFF2-40B4-BE49-F238E27FC236}">
                <a16:creationId xmlns:a16="http://schemas.microsoft.com/office/drawing/2014/main" id="{21AD953E-B86D-412A-B259-A2D424871202}"/>
              </a:ext>
            </a:extLst>
          </p:cNvPr>
          <p:cNvPicPr>
            <a:picLocks noChangeAspect="1"/>
          </p:cNvPicPr>
          <p:nvPr/>
        </p:nvPicPr>
        <p:blipFill>
          <a:blip r:embed="rId9"/>
          <a:stretch>
            <a:fillRect/>
          </a:stretch>
        </p:blipFill>
        <p:spPr>
          <a:xfrm>
            <a:off x="7935074" y="2729933"/>
            <a:ext cx="3821986" cy="2014583"/>
          </a:xfrm>
          <a:prstGeom prst="rect">
            <a:avLst/>
          </a:prstGeom>
        </p:spPr>
      </p:pic>
      <p:sp>
        <p:nvSpPr>
          <p:cNvPr id="22" name="TextBox 21">
            <a:extLst>
              <a:ext uri="{FF2B5EF4-FFF2-40B4-BE49-F238E27FC236}">
                <a16:creationId xmlns:a16="http://schemas.microsoft.com/office/drawing/2014/main" id="{F2A9EB10-477E-4BD4-972F-0330F48DF296}"/>
              </a:ext>
            </a:extLst>
          </p:cNvPr>
          <p:cNvSpPr txBox="1"/>
          <p:nvPr/>
        </p:nvSpPr>
        <p:spPr>
          <a:xfrm>
            <a:off x="8945367" y="6642242"/>
            <a:ext cx="329971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Image from: </a:t>
            </a:r>
            <a:r>
              <a:rPr lang="en-US" sz="800">
                <a:ea typeface="+mn-lt"/>
                <a:cs typeface="+mn-lt"/>
              </a:rPr>
              <a:t>https://www.gradjobs.co.uk/news-and-advice/so-whats-next</a:t>
            </a:r>
            <a:endParaRPr lang="en-US" sz="800">
              <a:cs typeface="Calibri"/>
            </a:endParaRPr>
          </a:p>
        </p:txBody>
      </p:sp>
    </p:spTree>
    <p:extLst>
      <p:ext uri="{BB962C8B-B14F-4D97-AF65-F5344CB8AC3E}">
        <p14:creationId xmlns:p14="http://schemas.microsoft.com/office/powerpoint/2010/main" val="36378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2"/>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extLst>
              <p:ext uri="{D42A27DB-BD31-4B8C-83A1-F6EECF244321}">
                <p14:modId xmlns:p14="http://schemas.microsoft.com/office/powerpoint/2010/main" val="2295287895"/>
              </p:ext>
            </p:extLst>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ED60F0D-F222-A14D-A811-89B1315260FB}"/>
              </a:ext>
            </a:extLst>
          </p:cNvPr>
          <p:cNvSpPr txBox="1"/>
          <p:nvPr/>
        </p:nvSpPr>
        <p:spPr>
          <a:xfrm>
            <a:off x="3160908" y="3218257"/>
            <a:ext cx="5870183" cy="1200329"/>
          </a:xfrm>
          <a:prstGeom prst="rect">
            <a:avLst/>
          </a:prstGeom>
          <a:noFill/>
        </p:spPr>
        <p:txBody>
          <a:bodyPr wrap="square" lIns="91440" tIns="45720" rIns="91440" bIns="45720" rtlCol="0" anchor="t">
            <a:spAutoFit/>
          </a:bodyPr>
          <a:lstStyle/>
          <a:p>
            <a:pPr algn="ctr">
              <a:spcBef>
                <a:spcPts val="900"/>
              </a:spcBef>
              <a:spcAft>
                <a:spcPts val="0"/>
              </a:spcAft>
            </a:pPr>
            <a:r>
              <a:rPr lang="en-AU" sz="4800" b="1">
                <a:solidFill>
                  <a:srgbClr val="252B2B"/>
                </a:solidFill>
                <a:ea typeface="Times New Roman" panose="02020603050405020304" pitchFamily="18" charset="0"/>
                <a:cs typeface="Times New Roman"/>
              </a:rPr>
              <a:t>Thank you</a:t>
            </a:r>
            <a:endParaRPr lang="en-AU" sz="3200" b="1">
              <a:cs typeface="Times New Roman"/>
            </a:endParaRPr>
          </a:p>
          <a:p>
            <a:pPr algn="ctr"/>
            <a:r>
              <a:rPr lang="en-US" sz="2400" b="1" i="1">
                <a:cs typeface="Calibri"/>
              </a:rPr>
              <a:t>WHO YOU GONNA CALL? BOT BUSTERS</a:t>
            </a:r>
          </a:p>
        </p:txBody>
      </p:sp>
    </p:spTree>
    <p:extLst>
      <p:ext uri="{BB962C8B-B14F-4D97-AF65-F5344CB8AC3E}">
        <p14:creationId xmlns:p14="http://schemas.microsoft.com/office/powerpoint/2010/main" val="1564313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2"/>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extLst>
              <p:ext uri="{D42A27DB-BD31-4B8C-83A1-F6EECF244321}">
                <p14:modId xmlns:p14="http://schemas.microsoft.com/office/powerpoint/2010/main" val="1829479558"/>
              </p:ext>
            </p:extLst>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635FDA2-0379-CE48-B2D3-3336BC8C0522}"/>
              </a:ext>
            </a:extLst>
          </p:cNvPr>
          <p:cNvSpPr txBox="1"/>
          <p:nvPr/>
        </p:nvSpPr>
        <p:spPr>
          <a:xfrm>
            <a:off x="238540" y="1210381"/>
            <a:ext cx="11664158" cy="2031325"/>
          </a:xfrm>
          <a:prstGeom prst="rect">
            <a:avLst/>
          </a:prstGeom>
          <a:noFill/>
        </p:spPr>
        <p:txBody>
          <a:bodyPr wrap="square" lIns="91440" tIns="45720" rIns="91440" bIns="45720" rtlCol="0" anchor="t">
            <a:spAutoFit/>
          </a:bodyPr>
          <a:lstStyle/>
          <a:p>
            <a:endParaRPr lang="en-AU" sz="1400">
              <a:ea typeface="+mn-lt"/>
              <a:cs typeface="+mn-lt"/>
            </a:endParaRPr>
          </a:p>
          <a:p>
            <a:r>
              <a:rPr lang="en-AU" sz="1400" err="1"/>
              <a:t>Boshmaf</a:t>
            </a:r>
            <a:r>
              <a:rPr lang="en-AU" sz="1400"/>
              <a:t>, Y., </a:t>
            </a:r>
            <a:r>
              <a:rPr lang="en-AU" sz="1400" err="1"/>
              <a:t>Muslukhov</a:t>
            </a:r>
            <a:r>
              <a:rPr lang="en-AU" sz="1400"/>
              <a:t>, I., </a:t>
            </a:r>
            <a:r>
              <a:rPr lang="en-AU" sz="1400" err="1"/>
              <a:t>Beznosov</a:t>
            </a:r>
            <a:r>
              <a:rPr lang="en-AU" sz="1400"/>
              <a:t>, K., and </a:t>
            </a:r>
            <a:r>
              <a:rPr lang="en-AU" sz="1400" err="1"/>
              <a:t>Ripeanu</a:t>
            </a:r>
            <a:r>
              <a:rPr lang="en-AU" sz="1400"/>
              <a:t>, M. (2013). Design and analysis of a social botnet. </a:t>
            </a:r>
            <a:r>
              <a:rPr lang="en-AU" sz="1400" i="1"/>
              <a:t>Computer Networks</a:t>
            </a:r>
            <a:r>
              <a:rPr lang="en-AU" sz="1400"/>
              <a:t>, 57(2):556–578.</a:t>
            </a:r>
            <a:endParaRPr lang="en-AU" sz="1400">
              <a:cs typeface="Calibri"/>
            </a:endParaRPr>
          </a:p>
          <a:p>
            <a:endParaRPr lang="en-AU" sz="1400"/>
          </a:p>
          <a:p>
            <a:r>
              <a:rPr lang="en-AU" sz="1400" err="1">
                <a:ea typeface="+mn-lt"/>
                <a:cs typeface="+mn-lt"/>
              </a:rPr>
              <a:t>Lielacher</a:t>
            </a:r>
            <a:r>
              <a:rPr lang="en-AU" sz="1400">
                <a:ea typeface="+mn-lt"/>
                <a:cs typeface="+mn-lt"/>
              </a:rPr>
              <a:t>, A., and Pickering, A. (2020). </a:t>
            </a:r>
            <a:r>
              <a:rPr lang="en-AU" sz="1400" i="1">
                <a:ea typeface="+mn-lt"/>
                <a:cs typeface="+mn-lt"/>
              </a:rPr>
              <a:t>Fake views: How social media bots distort the crypto narrative</a:t>
            </a:r>
            <a:r>
              <a:rPr lang="en-AU" sz="1400">
                <a:ea typeface="+mn-lt"/>
                <a:cs typeface="+mn-lt"/>
              </a:rPr>
              <a:t>. Brave New Coin. </a:t>
            </a:r>
            <a:r>
              <a:rPr lang="en-AU" sz="1400">
                <a:ea typeface="+mn-lt"/>
                <a:cs typeface="+mn-lt"/>
                <a:hlinkClick r:id="rId8"/>
              </a:rPr>
              <a:t>https://bravenewcoin.com/insights/fake-views-how-social-media-bots-are-distorting-the-crypto-narrative</a:t>
            </a:r>
            <a:endParaRPr lang="en-AU" sz="1400"/>
          </a:p>
          <a:p>
            <a:endParaRPr lang="en-AU" sz="1400"/>
          </a:p>
          <a:p>
            <a:r>
              <a:rPr lang="en-AU" sz="1400"/>
              <a:t>Shao, C., Ciampaglia, G. L., Varol, O., Yang, K.-C., Flammini, A., &amp; Menczer, F. (2018). The spread of low-credibility content by social bots. </a:t>
            </a:r>
            <a:r>
              <a:rPr lang="en-AU" sz="1400" i="1"/>
              <a:t>Nature Communications</a:t>
            </a:r>
            <a:r>
              <a:rPr lang="en-AU" sz="1400"/>
              <a:t>, </a:t>
            </a:r>
            <a:r>
              <a:rPr lang="en-AU" sz="1400" i="1"/>
              <a:t>9</a:t>
            </a:r>
            <a:r>
              <a:rPr lang="en-AU" sz="1400"/>
              <a:t>(1), 4787. </a:t>
            </a:r>
            <a:endParaRPr lang="en-AU" sz="1400">
              <a:cs typeface="Calibri"/>
            </a:endParaRPr>
          </a:p>
          <a:p>
            <a:endParaRPr lang="en-AU" sz="1400">
              <a:cs typeface="Calibri"/>
            </a:endParaRPr>
          </a:p>
        </p:txBody>
      </p:sp>
    </p:spTree>
    <p:extLst>
      <p:ext uri="{BB962C8B-B14F-4D97-AF65-F5344CB8AC3E}">
        <p14:creationId xmlns:p14="http://schemas.microsoft.com/office/powerpoint/2010/main" val="411436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extLst>
              <p:ext uri="{D42A27DB-BD31-4B8C-83A1-F6EECF244321}">
                <p14:modId xmlns:p14="http://schemas.microsoft.com/office/powerpoint/2010/main" val="1564540114"/>
              </p:ext>
            </p:extLst>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Picture 25">
            <a:extLst>
              <a:ext uri="{FF2B5EF4-FFF2-40B4-BE49-F238E27FC236}">
                <a16:creationId xmlns:a16="http://schemas.microsoft.com/office/drawing/2014/main" id="{3BAA142D-E14B-439E-A313-E17378EC55EA}"/>
              </a:ext>
            </a:extLst>
          </p:cNvPr>
          <p:cNvPicPr>
            <a:picLocks noChangeAspect="1"/>
          </p:cNvPicPr>
          <p:nvPr/>
        </p:nvPicPr>
        <p:blipFill>
          <a:blip r:embed="rId9"/>
          <a:stretch>
            <a:fillRect/>
          </a:stretch>
        </p:blipFill>
        <p:spPr>
          <a:xfrm>
            <a:off x="176213" y="1684338"/>
            <a:ext cx="2743200" cy="2743200"/>
          </a:xfrm>
          <a:prstGeom prst="rect">
            <a:avLst/>
          </a:prstGeom>
        </p:spPr>
      </p:pic>
      <p:sp>
        <p:nvSpPr>
          <p:cNvPr id="27" name="TextBox 2">
            <a:extLst>
              <a:ext uri="{FF2B5EF4-FFF2-40B4-BE49-F238E27FC236}">
                <a16:creationId xmlns:a16="http://schemas.microsoft.com/office/drawing/2014/main" id="{DDACBAA7-2BB7-453F-9C3F-F6B0925059C3}"/>
              </a:ext>
            </a:extLst>
          </p:cNvPr>
          <p:cNvSpPr txBox="1"/>
          <p:nvPr/>
        </p:nvSpPr>
        <p:spPr>
          <a:xfrm>
            <a:off x="485774" y="1287463"/>
            <a:ext cx="1079609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t>The Problem with Bots in the Cryptocurrency Ecosystem </a:t>
            </a:r>
          </a:p>
        </p:txBody>
      </p:sp>
      <p:sp>
        <p:nvSpPr>
          <p:cNvPr id="28" name="TextBox 3">
            <a:extLst>
              <a:ext uri="{FF2B5EF4-FFF2-40B4-BE49-F238E27FC236}">
                <a16:creationId xmlns:a16="http://schemas.microsoft.com/office/drawing/2014/main" id="{4C4412BB-9A8E-4194-B1A1-9A9F1450B81C}"/>
              </a:ext>
            </a:extLst>
          </p:cNvPr>
          <p:cNvSpPr txBox="1"/>
          <p:nvPr/>
        </p:nvSpPr>
        <p:spPr>
          <a:xfrm>
            <a:off x="2501900" y="1906588"/>
            <a:ext cx="3846512"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0"/>
              <a:t>1.3</a:t>
            </a:r>
            <a:r>
              <a:rPr lang="en-US"/>
              <a:t> BILLION FAKE ACCOUNTS</a:t>
            </a:r>
          </a:p>
        </p:txBody>
      </p:sp>
      <p:sp>
        <p:nvSpPr>
          <p:cNvPr id="29" name="TextBox 4">
            <a:extLst>
              <a:ext uri="{FF2B5EF4-FFF2-40B4-BE49-F238E27FC236}">
                <a16:creationId xmlns:a16="http://schemas.microsoft.com/office/drawing/2014/main" id="{3A3A1122-5A9D-4D2E-A163-119ADE932687}"/>
              </a:ext>
            </a:extLst>
          </p:cNvPr>
          <p:cNvSpPr txBox="1"/>
          <p:nvPr/>
        </p:nvSpPr>
        <p:spPr>
          <a:xfrm>
            <a:off x="483929" y="1718280"/>
            <a:ext cx="11224142"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AU">
                <a:ea typeface="+mn-lt"/>
                <a:cs typeface="+mn-lt"/>
              </a:rPr>
              <a:t>In 2018 based on </a:t>
            </a:r>
            <a:r>
              <a:rPr lang="en-AU" err="1">
                <a:ea typeface="+mn-lt"/>
                <a:cs typeface="+mn-lt"/>
              </a:rPr>
              <a:t>Lielacher</a:t>
            </a:r>
            <a:r>
              <a:rPr lang="en-AU">
                <a:ea typeface="+mn-lt"/>
                <a:cs typeface="+mn-lt"/>
              </a:rPr>
              <a:t> &amp; Pickering (2020),</a:t>
            </a:r>
          </a:p>
        </p:txBody>
      </p:sp>
      <p:sp>
        <p:nvSpPr>
          <p:cNvPr id="30" name="TextBox 5">
            <a:extLst>
              <a:ext uri="{FF2B5EF4-FFF2-40B4-BE49-F238E27FC236}">
                <a16:creationId xmlns:a16="http://schemas.microsoft.com/office/drawing/2014/main" id="{F2FA48CE-B944-46F3-83D8-9872F2A17711}"/>
              </a:ext>
            </a:extLst>
          </p:cNvPr>
          <p:cNvSpPr txBox="1"/>
          <p:nvPr/>
        </p:nvSpPr>
        <p:spPr>
          <a:xfrm>
            <a:off x="2501899" y="3065462"/>
            <a:ext cx="4076700"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0"/>
              <a:t>5%</a:t>
            </a:r>
            <a:r>
              <a:rPr lang="en-US"/>
              <a:t> FAKE MONTHLY USERS</a:t>
            </a:r>
            <a:endParaRPr lang="en-US">
              <a:cs typeface="Calibri"/>
            </a:endParaRPr>
          </a:p>
        </p:txBody>
      </p:sp>
      <p:sp>
        <p:nvSpPr>
          <p:cNvPr id="31" name="TextBox 6">
            <a:extLst>
              <a:ext uri="{FF2B5EF4-FFF2-40B4-BE49-F238E27FC236}">
                <a16:creationId xmlns:a16="http://schemas.microsoft.com/office/drawing/2014/main" id="{31D7A159-7AA2-445B-9970-CE608B86579F}"/>
              </a:ext>
            </a:extLst>
          </p:cNvPr>
          <p:cNvSpPr txBox="1"/>
          <p:nvPr/>
        </p:nvSpPr>
        <p:spPr>
          <a:xfrm>
            <a:off x="8161336" y="2398713"/>
            <a:ext cx="3814762"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0"/>
              <a:t>40%</a:t>
            </a:r>
            <a:r>
              <a:rPr lang="en-US"/>
              <a:t> FAKE ACCOUNTS</a:t>
            </a:r>
            <a:endParaRPr lang="en-US">
              <a:cs typeface="Calibri"/>
            </a:endParaRPr>
          </a:p>
        </p:txBody>
      </p:sp>
      <p:pic>
        <p:nvPicPr>
          <p:cNvPr id="32" name="Picture 31">
            <a:extLst>
              <a:ext uri="{FF2B5EF4-FFF2-40B4-BE49-F238E27FC236}">
                <a16:creationId xmlns:a16="http://schemas.microsoft.com/office/drawing/2014/main" id="{D88678C2-E7EA-46B5-839A-BEA8EE240169}"/>
              </a:ext>
            </a:extLst>
          </p:cNvPr>
          <p:cNvPicPr>
            <a:picLocks noChangeAspect="1"/>
          </p:cNvPicPr>
          <p:nvPr/>
        </p:nvPicPr>
        <p:blipFill>
          <a:blip r:embed="rId10"/>
          <a:stretch>
            <a:fillRect/>
          </a:stretch>
        </p:blipFill>
        <p:spPr>
          <a:xfrm>
            <a:off x="6272213" y="2105025"/>
            <a:ext cx="1885951" cy="1909763"/>
          </a:xfrm>
          <a:prstGeom prst="rect">
            <a:avLst/>
          </a:prstGeom>
        </p:spPr>
      </p:pic>
      <p:sp>
        <p:nvSpPr>
          <p:cNvPr id="33" name="TextBox 1">
            <a:extLst>
              <a:ext uri="{FF2B5EF4-FFF2-40B4-BE49-F238E27FC236}">
                <a16:creationId xmlns:a16="http://schemas.microsoft.com/office/drawing/2014/main" id="{82488E3B-E00E-4548-A5CE-EECBDB5E95CC}"/>
              </a:ext>
            </a:extLst>
          </p:cNvPr>
          <p:cNvSpPr txBox="1"/>
          <p:nvPr/>
        </p:nvSpPr>
        <p:spPr>
          <a:xfrm>
            <a:off x="483929" y="4273768"/>
            <a:ext cx="11224142" cy="64633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AU">
                <a:cs typeface="Calibri"/>
              </a:rPr>
              <a:t>One of the biggest issues with modern social media is the prevalence of fake or inauthentic accounts. These fake accounts and bot accounts are often made by hackers, scammers, or even nation-states with the purpose of:</a:t>
            </a:r>
          </a:p>
        </p:txBody>
      </p:sp>
      <p:pic>
        <p:nvPicPr>
          <p:cNvPr id="34" name="Graphic 10" descr="Devil face outline with solid fill">
            <a:extLst>
              <a:ext uri="{FF2B5EF4-FFF2-40B4-BE49-F238E27FC236}">
                <a16:creationId xmlns:a16="http://schemas.microsoft.com/office/drawing/2014/main" id="{4B39FD32-240F-4B82-AA52-FD816623E98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40738" y="4979601"/>
            <a:ext cx="914400" cy="914400"/>
          </a:xfrm>
          <a:prstGeom prst="rect">
            <a:avLst/>
          </a:prstGeom>
        </p:spPr>
      </p:pic>
      <p:pic>
        <p:nvPicPr>
          <p:cNvPr id="35" name="Graphic 12" descr="Bar graph with upward trend with solid fill">
            <a:extLst>
              <a:ext uri="{FF2B5EF4-FFF2-40B4-BE49-F238E27FC236}">
                <a16:creationId xmlns:a16="http://schemas.microsoft.com/office/drawing/2014/main" id="{F9845647-E3B0-4F4C-B18B-1EC5A7B8325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368925" y="5019288"/>
            <a:ext cx="914400" cy="914400"/>
          </a:xfrm>
          <a:prstGeom prst="rect">
            <a:avLst/>
          </a:prstGeom>
        </p:spPr>
      </p:pic>
      <p:sp>
        <p:nvSpPr>
          <p:cNvPr id="36" name="TextBox 4">
            <a:extLst>
              <a:ext uri="{FF2B5EF4-FFF2-40B4-BE49-F238E27FC236}">
                <a16:creationId xmlns:a16="http://schemas.microsoft.com/office/drawing/2014/main" id="{2B11987A-51AA-4A08-A6BA-9C9E1FF7E0E4}"/>
              </a:ext>
            </a:extLst>
          </p:cNvPr>
          <p:cNvSpPr txBox="1"/>
          <p:nvPr/>
        </p:nvSpPr>
        <p:spPr>
          <a:xfrm>
            <a:off x="1938337" y="5938451"/>
            <a:ext cx="163195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cs typeface="Calibri"/>
              </a:rPr>
              <a:t>Misinformation</a:t>
            </a:r>
          </a:p>
        </p:txBody>
      </p:sp>
      <p:grpSp>
        <p:nvGrpSpPr>
          <p:cNvPr id="37" name="Group 36">
            <a:extLst>
              <a:ext uri="{FF2B5EF4-FFF2-40B4-BE49-F238E27FC236}">
                <a16:creationId xmlns:a16="http://schemas.microsoft.com/office/drawing/2014/main" id="{55DFD692-FD99-4A1D-9E36-A2983B8B6D80}"/>
              </a:ext>
            </a:extLst>
          </p:cNvPr>
          <p:cNvGrpSpPr/>
          <p:nvPr/>
        </p:nvGrpSpPr>
        <p:grpSpPr>
          <a:xfrm>
            <a:off x="2297113" y="5019288"/>
            <a:ext cx="914400" cy="914400"/>
            <a:chOff x="2297113" y="2463800"/>
            <a:chExt cx="914400" cy="914400"/>
          </a:xfrm>
        </p:grpSpPr>
        <p:pic>
          <p:nvPicPr>
            <p:cNvPr id="40" name="Graphic 16" descr="Information outline">
              <a:extLst>
                <a:ext uri="{FF2B5EF4-FFF2-40B4-BE49-F238E27FC236}">
                  <a16:creationId xmlns:a16="http://schemas.microsoft.com/office/drawing/2014/main" id="{27BB78C5-01F7-4EBD-A1D0-86EFCE41100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97113" y="2463800"/>
              <a:ext cx="914400" cy="914400"/>
            </a:xfrm>
            <a:prstGeom prst="rect">
              <a:avLst/>
            </a:prstGeom>
          </p:spPr>
        </p:pic>
        <p:pic>
          <p:nvPicPr>
            <p:cNvPr id="41" name="Graphic 18" descr="Close outline">
              <a:extLst>
                <a:ext uri="{FF2B5EF4-FFF2-40B4-BE49-F238E27FC236}">
                  <a16:creationId xmlns:a16="http://schemas.microsoft.com/office/drawing/2014/main" id="{C6121131-C85E-47B4-AAFC-585B55FD6F4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97113" y="2463800"/>
              <a:ext cx="914400" cy="914400"/>
            </a:xfrm>
            <a:prstGeom prst="rect">
              <a:avLst/>
            </a:prstGeom>
          </p:spPr>
        </p:pic>
      </p:grpSp>
      <p:sp>
        <p:nvSpPr>
          <p:cNvPr id="38" name="TextBox 8">
            <a:extLst>
              <a:ext uri="{FF2B5EF4-FFF2-40B4-BE49-F238E27FC236}">
                <a16:creationId xmlns:a16="http://schemas.microsoft.com/office/drawing/2014/main" id="{1658D5EE-6D14-40FC-A2CC-D2FB15429EDB}"/>
              </a:ext>
            </a:extLst>
          </p:cNvPr>
          <p:cNvSpPr txBox="1"/>
          <p:nvPr/>
        </p:nvSpPr>
        <p:spPr>
          <a:xfrm>
            <a:off x="5010150" y="5938451"/>
            <a:ext cx="163195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cs typeface="Calibri"/>
              </a:rPr>
              <a:t>Increasing fake engagements</a:t>
            </a:r>
            <a:endParaRPr lang="en-US"/>
          </a:p>
        </p:txBody>
      </p:sp>
      <p:sp>
        <p:nvSpPr>
          <p:cNvPr id="39" name="TextBox 9">
            <a:extLst>
              <a:ext uri="{FF2B5EF4-FFF2-40B4-BE49-F238E27FC236}">
                <a16:creationId xmlns:a16="http://schemas.microsoft.com/office/drawing/2014/main" id="{DADEDD95-A868-4B2E-9F54-EF77FDDF1C1C}"/>
              </a:ext>
            </a:extLst>
          </p:cNvPr>
          <p:cNvSpPr txBox="1"/>
          <p:nvPr/>
        </p:nvSpPr>
        <p:spPr>
          <a:xfrm>
            <a:off x="8081962" y="5938451"/>
            <a:ext cx="163195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cs typeface="Calibri"/>
              </a:rPr>
              <a:t>Making scams easier</a:t>
            </a:r>
          </a:p>
        </p:txBody>
      </p:sp>
    </p:spTree>
    <p:extLst>
      <p:ext uri="{BB962C8B-B14F-4D97-AF65-F5344CB8AC3E}">
        <p14:creationId xmlns:p14="http://schemas.microsoft.com/office/powerpoint/2010/main" val="250363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extLst>
              <p:ext uri="{D42A27DB-BD31-4B8C-83A1-F6EECF244321}">
                <p14:modId xmlns:p14="http://schemas.microsoft.com/office/powerpoint/2010/main" val="2902522475"/>
              </p:ext>
            </p:extLst>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a:extLst>
              <a:ext uri="{FF2B5EF4-FFF2-40B4-BE49-F238E27FC236}">
                <a16:creationId xmlns:a16="http://schemas.microsoft.com/office/drawing/2014/main" id="{7A5CB35F-C918-BC49-BC38-4AC6CE3463A9}"/>
              </a:ext>
            </a:extLst>
          </p:cNvPr>
          <p:cNvPicPr>
            <a:picLocks noChangeAspect="1"/>
          </p:cNvPicPr>
          <p:nvPr/>
        </p:nvPicPr>
        <p:blipFill>
          <a:blip r:embed="rId9"/>
          <a:stretch>
            <a:fillRect/>
          </a:stretch>
        </p:blipFill>
        <p:spPr>
          <a:xfrm>
            <a:off x="3878720" y="1530558"/>
            <a:ext cx="8001000" cy="2730500"/>
          </a:xfrm>
          <a:prstGeom prst="rect">
            <a:avLst/>
          </a:prstGeom>
        </p:spPr>
      </p:pic>
      <p:pic>
        <p:nvPicPr>
          <p:cNvPr id="6" name="Picture 5">
            <a:extLst>
              <a:ext uri="{FF2B5EF4-FFF2-40B4-BE49-F238E27FC236}">
                <a16:creationId xmlns:a16="http://schemas.microsoft.com/office/drawing/2014/main" id="{A97D98E1-2837-7E49-91AC-412ADA4B7777}"/>
              </a:ext>
            </a:extLst>
          </p:cNvPr>
          <p:cNvPicPr>
            <a:picLocks noChangeAspect="1"/>
          </p:cNvPicPr>
          <p:nvPr/>
        </p:nvPicPr>
        <p:blipFill>
          <a:blip r:embed="rId10"/>
          <a:stretch>
            <a:fillRect/>
          </a:stretch>
        </p:blipFill>
        <p:spPr>
          <a:xfrm>
            <a:off x="238540" y="5019045"/>
            <a:ext cx="8831393" cy="1530318"/>
          </a:xfrm>
          <a:prstGeom prst="rect">
            <a:avLst/>
          </a:prstGeom>
          <a:ln>
            <a:solidFill>
              <a:schemeClr val="tx1"/>
            </a:solidFill>
          </a:ln>
        </p:spPr>
      </p:pic>
      <p:pic>
        <p:nvPicPr>
          <p:cNvPr id="9" name="Picture 8">
            <a:extLst>
              <a:ext uri="{FF2B5EF4-FFF2-40B4-BE49-F238E27FC236}">
                <a16:creationId xmlns:a16="http://schemas.microsoft.com/office/drawing/2014/main" id="{8B1261E3-5F81-FF4B-8037-D0DCE7F438F5}"/>
              </a:ext>
            </a:extLst>
          </p:cNvPr>
          <p:cNvPicPr>
            <a:picLocks noChangeAspect="1"/>
          </p:cNvPicPr>
          <p:nvPr/>
        </p:nvPicPr>
        <p:blipFill>
          <a:blip r:embed="rId11"/>
          <a:stretch>
            <a:fillRect/>
          </a:stretch>
        </p:blipFill>
        <p:spPr>
          <a:xfrm>
            <a:off x="9445736" y="5017573"/>
            <a:ext cx="2433984" cy="1530319"/>
          </a:xfrm>
          <a:prstGeom prst="rect">
            <a:avLst/>
          </a:prstGeom>
          <a:ln>
            <a:solidFill>
              <a:schemeClr val="tx1"/>
            </a:solidFill>
          </a:ln>
        </p:spPr>
      </p:pic>
      <p:sp>
        <p:nvSpPr>
          <p:cNvPr id="3" name="TextBox 2">
            <a:extLst>
              <a:ext uri="{FF2B5EF4-FFF2-40B4-BE49-F238E27FC236}">
                <a16:creationId xmlns:a16="http://schemas.microsoft.com/office/drawing/2014/main" id="{0A4AB748-8A8B-6744-9E8A-F932E18102D2}"/>
              </a:ext>
            </a:extLst>
          </p:cNvPr>
          <p:cNvSpPr txBox="1"/>
          <p:nvPr/>
        </p:nvSpPr>
        <p:spPr>
          <a:xfrm>
            <a:off x="238540" y="4501645"/>
            <a:ext cx="1348639" cy="369332"/>
          </a:xfrm>
          <a:prstGeom prst="rect">
            <a:avLst/>
          </a:prstGeom>
          <a:noFill/>
        </p:spPr>
        <p:txBody>
          <a:bodyPr wrap="none" rtlCol="0">
            <a:spAutoFit/>
          </a:bodyPr>
          <a:lstStyle/>
          <a:p>
            <a:r>
              <a:rPr lang="en-US" b="1"/>
              <a:t>Nodes Table</a:t>
            </a:r>
          </a:p>
        </p:txBody>
      </p:sp>
      <p:sp>
        <p:nvSpPr>
          <p:cNvPr id="10" name="TextBox 9">
            <a:extLst>
              <a:ext uri="{FF2B5EF4-FFF2-40B4-BE49-F238E27FC236}">
                <a16:creationId xmlns:a16="http://schemas.microsoft.com/office/drawing/2014/main" id="{0F4E4839-9743-4D43-A6B1-F19A4CCCFBCE}"/>
              </a:ext>
            </a:extLst>
          </p:cNvPr>
          <p:cNvSpPr txBox="1"/>
          <p:nvPr/>
        </p:nvSpPr>
        <p:spPr>
          <a:xfrm>
            <a:off x="9349837" y="4501645"/>
            <a:ext cx="1288238" cy="369332"/>
          </a:xfrm>
          <a:prstGeom prst="rect">
            <a:avLst/>
          </a:prstGeom>
          <a:noFill/>
        </p:spPr>
        <p:txBody>
          <a:bodyPr wrap="none" rtlCol="0">
            <a:spAutoFit/>
          </a:bodyPr>
          <a:lstStyle/>
          <a:p>
            <a:r>
              <a:rPr lang="en-US" b="1"/>
              <a:t>Edges Table</a:t>
            </a:r>
          </a:p>
        </p:txBody>
      </p:sp>
      <p:sp>
        <p:nvSpPr>
          <p:cNvPr id="5" name="TextBox 4">
            <a:extLst>
              <a:ext uri="{FF2B5EF4-FFF2-40B4-BE49-F238E27FC236}">
                <a16:creationId xmlns:a16="http://schemas.microsoft.com/office/drawing/2014/main" id="{B8B9FFBD-C08F-6047-83C7-A0D6CA2F0526}"/>
              </a:ext>
            </a:extLst>
          </p:cNvPr>
          <p:cNvSpPr txBox="1"/>
          <p:nvPr/>
        </p:nvSpPr>
        <p:spPr>
          <a:xfrm>
            <a:off x="238541" y="1235248"/>
            <a:ext cx="3404312" cy="2123658"/>
          </a:xfrm>
          <a:prstGeom prst="rect">
            <a:avLst/>
          </a:prstGeom>
          <a:noFill/>
        </p:spPr>
        <p:txBody>
          <a:bodyPr wrap="square" rtlCol="0">
            <a:spAutoFit/>
          </a:bodyPr>
          <a:lstStyle/>
          <a:p>
            <a:r>
              <a:rPr lang="en-US" sz="2400" b="1"/>
              <a:t>Data Collection Process</a:t>
            </a:r>
          </a:p>
          <a:p>
            <a:pPr marL="285750" indent="-285750">
              <a:buFont typeface="Arial" panose="020B0604020202020204" pitchFamily="34" charset="0"/>
              <a:buChar char="•"/>
            </a:pPr>
            <a:r>
              <a:rPr lang="en-US"/>
              <a:t>Twitter and Gephi API to scrape Twitter users</a:t>
            </a:r>
          </a:p>
          <a:p>
            <a:pPr marL="285750" indent="-285750">
              <a:buFont typeface="Arial" panose="020B0604020202020204" pitchFamily="34" charset="0"/>
              <a:buChar char="•"/>
            </a:pPr>
            <a:r>
              <a:rPr lang="en-US"/>
              <a:t>Botometer API to label users as bot/human</a:t>
            </a:r>
          </a:p>
          <a:p>
            <a:pPr marL="285750" indent="-285750">
              <a:buFont typeface="Arial" panose="020B0604020202020204" pitchFamily="34" charset="0"/>
              <a:buChar char="•"/>
            </a:pPr>
            <a:r>
              <a:rPr lang="en-US"/>
              <a:t>Data Pre-Processing</a:t>
            </a:r>
          </a:p>
          <a:p>
            <a:pPr marL="285750" indent="-285750">
              <a:buFont typeface="Arial" panose="020B0604020202020204" pitchFamily="34" charset="0"/>
              <a:buChar char="•"/>
            </a:pPr>
            <a:r>
              <a:rPr lang="en-US"/>
              <a:t>Address the class imbalance</a:t>
            </a:r>
          </a:p>
        </p:txBody>
      </p:sp>
    </p:spTree>
    <p:extLst>
      <p:ext uri="{BB962C8B-B14F-4D97-AF65-F5344CB8AC3E}">
        <p14:creationId xmlns:p14="http://schemas.microsoft.com/office/powerpoint/2010/main" val="233374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sp>
        <p:nvSpPr>
          <p:cNvPr id="10" name="Rectangle 9">
            <a:extLst>
              <a:ext uri="{FF2B5EF4-FFF2-40B4-BE49-F238E27FC236}">
                <a16:creationId xmlns:a16="http://schemas.microsoft.com/office/drawing/2014/main" id="{898E272F-C510-1D46-B480-42F112361E00}"/>
              </a:ext>
            </a:extLst>
          </p:cNvPr>
          <p:cNvSpPr/>
          <p:nvPr/>
        </p:nvSpPr>
        <p:spPr>
          <a:xfrm>
            <a:off x="238540" y="1210381"/>
            <a:ext cx="1103507" cy="461665"/>
          </a:xfrm>
          <a:prstGeom prst="rect">
            <a:avLst/>
          </a:prstGeom>
        </p:spPr>
        <p:txBody>
          <a:bodyPr wrap="none">
            <a:spAutoFit/>
          </a:bodyPr>
          <a:lstStyle/>
          <a:p>
            <a:r>
              <a:rPr lang="en-AU" sz="2400" b="1">
                <a:cs typeface="Arial" panose="020B0604020202020204" pitchFamily="34" charset="0"/>
              </a:rPr>
              <a:t>Results</a:t>
            </a:r>
            <a:endParaRPr lang="en-US" sz="2400" b="1"/>
          </a:p>
        </p:txBody>
      </p:sp>
      <p:pic>
        <p:nvPicPr>
          <p:cNvPr id="35" name="Picture 35" descr="Table&#10;&#10;Description automatically generated">
            <a:extLst>
              <a:ext uri="{FF2B5EF4-FFF2-40B4-BE49-F238E27FC236}">
                <a16:creationId xmlns:a16="http://schemas.microsoft.com/office/drawing/2014/main" id="{DA33F2E4-AF90-4F71-816F-EDA3EC21BF1D}"/>
              </a:ext>
            </a:extLst>
          </p:cNvPr>
          <p:cNvPicPr>
            <a:picLocks noChangeAspect="1"/>
          </p:cNvPicPr>
          <p:nvPr/>
        </p:nvPicPr>
        <p:blipFill>
          <a:blip r:embed="rId4"/>
          <a:stretch>
            <a:fillRect/>
          </a:stretch>
        </p:blipFill>
        <p:spPr>
          <a:xfrm>
            <a:off x="1613769" y="1435884"/>
            <a:ext cx="8964460" cy="5176207"/>
          </a:xfrm>
          <a:prstGeom prst="rect">
            <a:avLst/>
          </a:prstGeom>
        </p:spPr>
      </p:pic>
      <p:graphicFrame>
        <p:nvGraphicFramePr>
          <p:cNvPr id="19" name="Diagram 18">
            <a:extLst>
              <a:ext uri="{FF2B5EF4-FFF2-40B4-BE49-F238E27FC236}">
                <a16:creationId xmlns:a16="http://schemas.microsoft.com/office/drawing/2014/main" id="{51F73149-EA55-4ACB-9CB0-26CD1065A014}"/>
              </a:ext>
            </a:extLst>
          </p:cNvPr>
          <p:cNvGraphicFramePr/>
          <p:nvPr>
            <p:extLst>
              <p:ext uri="{D42A27DB-BD31-4B8C-83A1-F6EECF244321}">
                <p14:modId xmlns:p14="http://schemas.microsoft.com/office/powerpoint/2010/main" val="2389888746"/>
              </p:ext>
            </p:extLst>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2727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1BC29B26-D2EA-8F4E-8FB9-9B01EF278FDD}"/>
              </a:ext>
            </a:extLst>
          </p:cNvPr>
          <p:cNvSpPr/>
          <p:nvPr/>
        </p:nvSpPr>
        <p:spPr>
          <a:xfrm>
            <a:off x="238540" y="1295931"/>
            <a:ext cx="2705164" cy="461665"/>
          </a:xfrm>
          <a:prstGeom prst="rect">
            <a:avLst/>
          </a:prstGeom>
        </p:spPr>
        <p:txBody>
          <a:bodyPr wrap="none">
            <a:spAutoFit/>
          </a:bodyPr>
          <a:lstStyle/>
          <a:p>
            <a:r>
              <a:rPr lang="en-AU" sz="2400" b="1">
                <a:cs typeface="Arial" panose="020B0604020202020204" pitchFamily="34" charset="0"/>
              </a:rPr>
              <a:t>Feature Importance</a:t>
            </a:r>
            <a:endParaRPr lang="en-US" sz="2400" b="1"/>
          </a:p>
        </p:txBody>
      </p:sp>
      <p:pic>
        <p:nvPicPr>
          <p:cNvPr id="10" name="Picture 9">
            <a:extLst>
              <a:ext uri="{FF2B5EF4-FFF2-40B4-BE49-F238E27FC236}">
                <a16:creationId xmlns:a16="http://schemas.microsoft.com/office/drawing/2014/main" id="{6534089A-DE8B-5F46-A716-2B01030854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1643" y="4271320"/>
            <a:ext cx="5321737" cy="2412122"/>
          </a:xfrm>
          <a:prstGeom prst="rect">
            <a:avLst/>
          </a:prstGeom>
        </p:spPr>
      </p:pic>
      <p:pic>
        <p:nvPicPr>
          <p:cNvPr id="20" name="Picture 20" descr="Logistic Regression Feature Importance">
            <a:extLst>
              <a:ext uri="{FF2B5EF4-FFF2-40B4-BE49-F238E27FC236}">
                <a16:creationId xmlns:a16="http://schemas.microsoft.com/office/drawing/2014/main" id="{745DE6A0-1AF5-45FF-B79C-BEB36058BF82}"/>
              </a:ext>
            </a:extLst>
          </p:cNvPr>
          <p:cNvPicPr>
            <a:picLocks noChangeAspect="1"/>
          </p:cNvPicPr>
          <p:nvPr/>
        </p:nvPicPr>
        <p:blipFill>
          <a:blip r:embed="rId10"/>
          <a:stretch>
            <a:fillRect/>
          </a:stretch>
        </p:blipFill>
        <p:spPr>
          <a:xfrm>
            <a:off x="415158" y="1756390"/>
            <a:ext cx="5046717" cy="2311702"/>
          </a:xfrm>
          <a:prstGeom prst="rect">
            <a:avLst/>
          </a:prstGeom>
        </p:spPr>
      </p:pic>
      <p:pic>
        <p:nvPicPr>
          <p:cNvPr id="21" name="Picture 21" descr="Chart, funnel chart&#10;&#10;Description automatically generated">
            <a:extLst>
              <a:ext uri="{FF2B5EF4-FFF2-40B4-BE49-F238E27FC236}">
                <a16:creationId xmlns:a16="http://schemas.microsoft.com/office/drawing/2014/main" id="{23EEC349-FA88-485C-A661-9F19A51DE3B7}"/>
              </a:ext>
            </a:extLst>
          </p:cNvPr>
          <p:cNvPicPr>
            <a:picLocks noChangeAspect="1"/>
          </p:cNvPicPr>
          <p:nvPr/>
        </p:nvPicPr>
        <p:blipFill>
          <a:blip r:embed="rId11"/>
          <a:stretch>
            <a:fillRect/>
          </a:stretch>
        </p:blipFill>
        <p:spPr>
          <a:xfrm>
            <a:off x="5661573" y="1713727"/>
            <a:ext cx="4985406" cy="2353236"/>
          </a:xfrm>
          <a:prstGeom prst="rect">
            <a:avLst/>
          </a:prstGeom>
        </p:spPr>
      </p:pic>
      <p:pic>
        <p:nvPicPr>
          <p:cNvPr id="29" name="Picture 29" descr="Chart, funnel chart&#10;&#10;Description automatically generated">
            <a:extLst>
              <a:ext uri="{FF2B5EF4-FFF2-40B4-BE49-F238E27FC236}">
                <a16:creationId xmlns:a16="http://schemas.microsoft.com/office/drawing/2014/main" id="{5FCF10EF-03EF-4026-933B-F92256237E83}"/>
              </a:ext>
            </a:extLst>
          </p:cNvPr>
          <p:cNvPicPr>
            <a:picLocks noChangeAspect="1"/>
          </p:cNvPicPr>
          <p:nvPr/>
        </p:nvPicPr>
        <p:blipFill>
          <a:blip r:embed="rId12"/>
          <a:stretch>
            <a:fillRect/>
          </a:stretch>
        </p:blipFill>
        <p:spPr>
          <a:xfrm>
            <a:off x="415159" y="4268356"/>
            <a:ext cx="5046717" cy="2402804"/>
          </a:xfrm>
          <a:prstGeom prst="rect">
            <a:avLst/>
          </a:prstGeom>
        </p:spPr>
      </p:pic>
    </p:spTree>
    <p:extLst>
      <p:ext uri="{BB962C8B-B14F-4D97-AF65-F5344CB8AC3E}">
        <p14:creationId xmlns:p14="http://schemas.microsoft.com/office/powerpoint/2010/main" val="350490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extLst>
              <p:ext uri="{D42A27DB-BD31-4B8C-83A1-F6EECF244321}">
                <p14:modId xmlns:p14="http://schemas.microsoft.com/office/powerpoint/2010/main" val="2012683131"/>
              </p:ext>
            </p:extLst>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a:extLst>
              <a:ext uri="{FF2B5EF4-FFF2-40B4-BE49-F238E27FC236}">
                <a16:creationId xmlns:a16="http://schemas.microsoft.com/office/drawing/2014/main" id="{03C27D82-C8FC-D648-8A33-56B409A8F33B}"/>
              </a:ext>
            </a:extLst>
          </p:cNvPr>
          <p:cNvPicPr>
            <a:picLocks noChangeAspect="1"/>
          </p:cNvPicPr>
          <p:nvPr/>
        </p:nvPicPr>
        <p:blipFill>
          <a:blip r:embed="rId9"/>
          <a:stretch>
            <a:fillRect/>
          </a:stretch>
        </p:blipFill>
        <p:spPr>
          <a:xfrm>
            <a:off x="3479800" y="1536700"/>
            <a:ext cx="5232400" cy="4699000"/>
          </a:xfrm>
          <a:prstGeom prst="rect">
            <a:avLst/>
          </a:prstGeom>
        </p:spPr>
      </p:pic>
      <p:sp>
        <p:nvSpPr>
          <p:cNvPr id="9" name="Rectangle 8">
            <a:extLst>
              <a:ext uri="{FF2B5EF4-FFF2-40B4-BE49-F238E27FC236}">
                <a16:creationId xmlns:a16="http://schemas.microsoft.com/office/drawing/2014/main" id="{7B59E7F4-AE05-A046-B2A5-E3A227600252}"/>
              </a:ext>
            </a:extLst>
          </p:cNvPr>
          <p:cNvSpPr/>
          <p:nvPr/>
        </p:nvSpPr>
        <p:spPr>
          <a:xfrm>
            <a:off x="238540" y="1210381"/>
            <a:ext cx="2994474" cy="461665"/>
          </a:xfrm>
          <a:prstGeom prst="rect">
            <a:avLst/>
          </a:prstGeom>
        </p:spPr>
        <p:txBody>
          <a:bodyPr wrap="none">
            <a:spAutoFit/>
          </a:bodyPr>
          <a:lstStyle/>
          <a:p>
            <a:r>
              <a:rPr lang="en-AU" sz="2400" b="1">
                <a:cs typeface="Arial" panose="020B0604020202020204" pitchFamily="34" charset="0"/>
              </a:rPr>
              <a:t>Network Visualization</a:t>
            </a:r>
            <a:endParaRPr lang="en-US" sz="2400" b="1"/>
          </a:p>
        </p:txBody>
      </p:sp>
      <p:grpSp>
        <p:nvGrpSpPr>
          <p:cNvPr id="10" name="Group 9">
            <a:extLst>
              <a:ext uri="{FF2B5EF4-FFF2-40B4-BE49-F238E27FC236}">
                <a16:creationId xmlns:a16="http://schemas.microsoft.com/office/drawing/2014/main" id="{C8FB736B-68CD-3A49-B742-5076AF272211}"/>
              </a:ext>
            </a:extLst>
          </p:cNvPr>
          <p:cNvGrpSpPr/>
          <p:nvPr/>
        </p:nvGrpSpPr>
        <p:grpSpPr>
          <a:xfrm>
            <a:off x="10564824" y="3429000"/>
            <a:ext cx="1730997" cy="923330"/>
            <a:chOff x="10188266" y="2658529"/>
            <a:chExt cx="1730997" cy="923330"/>
          </a:xfrm>
        </p:grpSpPr>
        <p:sp>
          <p:nvSpPr>
            <p:cNvPr id="11" name="TextBox 10">
              <a:extLst>
                <a:ext uri="{FF2B5EF4-FFF2-40B4-BE49-F238E27FC236}">
                  <a16:creationId xmlns:a16="http://schemas.microsoft.com/office/drawing/2014/main" id="{54111571-352C-5140-8030-DCFB1CC2FC6D}"/>
                </a:ext>
              </a:extLst>
            </p:cNvPr>
            <p:cNvSpPr txBox="1"/>
            <p:nvPr/>
          </p:nvSpPr>
          <p:spPr>
            <a:xfrm>
              <a:off x="10559845" y="2658529"/>
              <a:ext cx="1359418" cy="923330"/>
            </a:xfrm>
            <a:prstGeom prst="rect">
              <a:avLst/>
            </a:prstGeom>
            <a:noFill/>
          </p:spPr>
          <p:txBody>
            <a:bodyPr wrap="square" rtlCol="0">
              <a:spAutoFit/>
            </a:bodyPr>
            <a:lstStyle/>
            <a:p>
              <a:r>
                <a:rPr lang="en-US"/>
                <a:t>Bot</a:t>
              </a:r>
            </a:p>
            <a:p>
              <a:endParaRPr lang="en-US"/>
            </a:p>
            <a:p>
              <a:r>
                <a:rPr lang="en-US"/>
                <a:t>Human</a:t>
              </a:r>
            </a:p>
          </p:txBody>
        </p:sp>
        <p:sp>
          <p:nvSpPr>
            <p:cNvPr id="12" name="Rectangle 11">
              <a:extLst>
                <a:ext uri="{FF2B5EF4-FFF2-40B4-BE49-F238E27FC236}">
                  <a16:creationId xmlns:a16="http://schemas.microsoft.com/office/drawing/2014/main" id="{945E84E9-5B65-8D4D-9645-78170C613D07}"/>
                </a:ext>
              </a:extLst>
            </p:cNvPr>
            <p:cNvSpPr>
              <a:spLocks noChangeAspect="1"/>
            </p:cNvSpPr>
            <p:nvPr/>
          </p:nvSpPr>
          <p:spPr>
            <a:xfrm>
              <a:off x="10191133" y="3283426"/>
              <a:ext cx="262603" cy="261652"/>
            </a:xfrm>
            <a:prstGeom prst="rect">
              <a:avLst/>
            </a:prstGeom>
            <a:solidFill>
              <a:srgbClr val="4E79A7"/>
            </a:solidFill>
            <a:ln>
              <a:solidFill>
                <a:srgbClr val="4E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A3A1E6-B52A-D64A-8411-6AB72B7CE53E}"/>
                </a:ext>
              </a:extLst>
            </p:cNvPr>
            <p:cNvSpPr>
              <a:spLocks noChangeAspect="1"/>
            </p:cNvSpPr>
            <p:nvPr/>
          </p:nvSpPr>
          <p:spPr>
            <a:xfrm>
              <a:off x="10188266" y="2742652"/>
              <a:ext cx="262603" cy="261652"/>
            </a:xfrm>
            <a:prstGeom prst="rect">
              <a:avLst/>
            </a:prstGeom>
            <a:solidFill>
              <a:srgbClr val="E25759"/>
            </a:solidFill>
            <a:ln>
              <a:solidFill>
                <a:srgbClr val="B65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570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1BC29B26-D2EA-8F4E-8FB9-9B01EF278FDD}"/>
              </a:ext>
            </a:extLst>
          </p:cNvPr>
          <p:cNvSpPr/>
          <p:nvPr/>
        </p:nvSpPr>
        <p:spPr>
          <a:xfrm>
            <a:off x="238540" y="1295931"/>
            <a:ext cx="4529253" cy="461665"/>
          </a:xfrm>
          <a:prstGeom prst="rect">
            <a:avLst/>
          </a:prstGeom>
        </p:spPr>
        <p:txBody>
          <a:bodyPr wrap="none" lIns="91440" tIns="45720" rIns="91440" bIns="45720" anchor="t">
            <a:spAutoFit/>
          </a:bodyPr>
          <a:lstStyle/>
          <a:p>
            <a:r>
              <a:rPr lang="en-AU" sz="2400" b="1">
                <a:cs typeface="Arial"/>
              </a:rPr>
              <a:t>Possible Hashtag-triggered Botnet</a:t>
            </a:r>
            <a:endParaRPr lang="en-US"/>
          </a:p>
        </p:txBody>
      </p:sp>
      <p:pic>
        <p:nvPicPr>
          <p:cNvPr id="26" name="Picture 26" descr="A picture containing graphical user interface&#10;&#10;Description automatically generated">
            <a:extLst>
              <a:ext uri="{FF2B5EF4-FFF2-40B4-BE49-F238E27FC236}">
                <a16:creationId xmlns:a16="http://schemas.microsoft.com/office/drawing/2014/main" id="{D6A697FA-87CE-4B3B-A582-70E2FA6A0E98}"/>
              </a:ext>
            </a:extLst>
          </p:cNvPr>
          <p:cNvPicPr>
            <a:picLocks noChangeAspect="1"/>
          </p:cNvPicPr>
          <p:nvPr/>
        </p:nvPicPr>
        <p:blipFill>
          <a:blip r:embed="rId9"/>
          <a:stretch>
            <a:fillRect/>
          </a:stretch>
        </p:blipFill>
        <p:spPr>
          <a:xfrm>
            <a:off x="1685159" y="1757226"/>
            <a:ext cx="8366234" cy="4727411"/>
          </a:xfrm>
          <a:prstGeom prst="rect">
            <a:avLst/>
          </a:prstGeom>
        </p:spPr>
      </p:pic>
      <p:sp>
        <p:nvSpPr>
          <p:cNvPr id="37" name="Oval 36">
            <a:extLst>
              <a:ext uri="{FF2B5EF4-FFF2-40B4-BE49-F238E27FC236}">
                <a16:creationId xmlns:a16="http://schemas.microsoft.com/office/drawing/2014/main" id="{CA3BFB65-6C2A-4636-959F-A44FB58AB33A}"/>
              </a:ext>
            </a:extLst>
          </p:cNvPr>
          <p:cNvSpPr/>
          <p:nvPr/>
        </p:nvSpPr>
        <p:spPr>
          <a:xfrm>
            <a:off x="4069305" y="4651369"/>
            <a:ext cx="1555370" cy="925596"/>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947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1BC29B26-D2EA-8F4E-8FB9-9B01EF278FDD}"/>
              </a:ext>
            </a:extLst>
          </p:cNvPr>
          <p:cNvSpPr/>
          <p:nvPr/>
        </p:nvSpPr>
        <p:spPr>
          <a:xfrm>
            <a:off x="238540" y="1295931"/>
            <a:ext cx="3703321" cy="461665"/>
          </a:xfrm>
          <a:prstGeom prst="rect">
            <a:avLst/>
          </a:prstGeom>
        </p:spPr>
        <p:txBody>
          <a:bodyPr wrap="none">
            <a:spAutoFit/>
          </a:bodyPr>
          <a:lstStyle/>
          <a:p>
            <a:r>
              <a:rPr lang="en-AU" sz="2400" b="1">
                <a:ea typeface="Calibri" panose="020F0502020204030204" pitchFamily="34" charset="0"/>
                <a:cs typeface="Arial" panose="020B0604020202020204" pitchFamily="34" charset="0"/>
              </a:rPr>
              <a:t>Age of Account Distribution</a:t>
            </a:r>
            <a:endParaRPr lang="en-US" sz="2400" b="1"/>
          </a:p>
        </p:txBody>
      </p:sp>
      <p:pic>
        <p:nvPicPr>
          <p:cNvPr id="3" name="Picture 2">
            <a:extLst>
              <a:ext uri="{FF2B5EF4-FFF2-40B4-BE49-F238E27FC236}">
                <a16:creationId xmlns:a16="http://schemas.microsoft.com/office/drawing/2014/main" id="{0D90F40F-C34E-A64A-A482-5B36B686E123}"/>
              </a:ext>
            </a:extLst>
          </p:cNvPr>
          <p:cNvPicPr>
            <a:picLocks noChangeAspect="1"/>
          </p:cNvPicPr>
          <p:nvPr/>
        </p:nvPicPr>
        <p:blipFill>
          <a:blip r:embed="rId9"/>
          <a:stretch>
            <a:fillRect/>
          </a:stretch>
        </p:blipFill>
        <p:spPr>
          <a:xfrm>
            <a:off x="1850563" y="1784798"/>
            <a:ext cx="8490874" cy="4862955"/>
          </a:xfrm>
          <a:prstGeom prst="rect">
            <a:avLst/>
          </a:prstGeom>
        </p:spPr>
      </p:pic>
      <p:grpSp>
        <p:nvGrpSpPr>
          <p:cNvPr id="9" name="Group 8">
            <a:extLst>
              <a:ext uri="{FF2B5EF4-FFF2-40B4-BE49-F238E27FC236}">
                <a16:creationId xmlns:a16="http://schemas.microsoft.com/office/drawing/2014/main" id="{2B6DEF76-821A-CE42-A812-3C807B92C5FB}"/>
              </a:ext>
            </a:extLst>
          </p:cNvPr>
          <p:cNvGrpSpPr/>
          <p:nvPr/>
        </p:nvGrpSpPr>
        <p:grpSpPr>
          <a:xfrm>
            <a:off x="10564824" y="3429000"/>
            <a:ext cx="1730997" cy="923330"/>
            <a:chOff x="10188266" y="2658529"/>
            <a:chExt cx="1730997" cy="923330"/>
          </a:xfrm>
        </p:grpSpPr>
        <p:sp>
          <p:nvSpPr>
            <p:cNvPr id="10" name="TextBox 9">
              <a:extLst>
                <a:ext uri="{FF2B5EF4-FFF2-40B4-BE49-F238E27FC236}">
                  <a16:creationId xmlns:a16="http://schemas.microsoft.com/office/drawing/2014/main" id="{16798627-BC46-144F-BD73-80EC06DFE241}"/>
                </a:ext>
              </a:extLst>
            </p:cNvPr>
            <p:cNvSpPr txBox="1"/>
            <p:nvPr/>
          </p:nvSpPr>
          <p:spPr>
            <a:xfrm>
              <a:off x="10559845" y="2658529"/>
              <a:ext cx="1359418" cy="923330"/>
            </a:xfrm>
            <a:prstGeom prst="rect">
              <a:avLst/>
            </a:prstGeom>
            <a:noFill/>
          </p:spPr>
          <p:txBody>
            <a:bodyPr wrap="square" rtlCol="0">
              <a:spAutoFit/>
            </a:bodyPr>
            <a:lstStyle/>
            <a:p>
              <a:r>
                <a:rPr lang="en-US"/>
                <a:t>Bot</a:t>
              </a:r>
            </a:p>
            <a:p>
              <a:endParaRPr lang="en-US"/>
            </a:p>
            <a:p>
              <a:r>
                <a:rPr lang="en-US"/>
                <a:t>Human</a:t>
              </a:r>
            </a:p>
          </p:txBody>
        </p:sp>
        <p:sp>
          <p:nvSpPr>
            <p:cNvPr id="11" name="Rectangle 10">
              <a:extLst>
                <a:ext uri="{FF2B5EF4-FFF2-40B4-BE49-F238E27FC236}">
                  <a16:creationId xmlns:a16="http://schemas.microsoft.com/office/drawing/2014/main" id="{23B5D14A-B1D2-0C41-AC3A-2AF4166CF8C1}"/>
                </a:ext>
              </a:extLst>
            </p:cNvPr>
            <p:cNvSpPr>
              <a:spLocks noChangeAspect="1"/>
            </p:cNvSpPr>
            <p:nvPr/>
          </p:nvSpPr>
          <p:spPr>
            <a:xfrm>
              <a:off x="10191133" y="3283426"/>
              <a:ext cx="262603" cy="261652"/>
            </a:xfrm>
            <a:prstGeom prst="rect">
              <a:avLst/>
            </a:prstGeom>
            <a:solidFill>
              <a:srgbClr val="4E79A7"/>
            </a:solidFill>
            <a:ln>
              <a:solidFill>
                <a:srgbClr val="4E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CFABE4-13C4-6B4F-8DB8-A27B53C79C85}"/>
                </a:ext>
              </a:extLst>
            </p:cNvPr>
            <p:cNvSpPr>
              <a:spLocks noChangeAspect="1"/>
            </p:cNvSpPr>
            <p:nvPr/>
          </p:nvSpPr>
          <p:spPr>
            <a:xfrm>
              <a:off x="10188266" y="2742652"/>
              <a:ext cx="262603" cy="261652"/>
            </a:xfrm>
            <a:prstGeom prst="rect">
              <a:avLst/>
            </a:prstGeom>
            <a:solidFill>
              <a:srgbClr val="E25759"/>
            </a:solidFill>
            <a:ln>
              <a:solidFill>
                <a:srgbClr val="B65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a:extLst>
              <a:ext uri="{FF2B5EF4-FFF2-40B4-BE49-F238E27FC236}">
                <a16:creationId xmlns:a16="http://schemas.microsoft.com/office/drawing/2014/main" id="{AD072BF3-47F2-F24B-9A30-B277D2A494C6}"/>
              </a:ext>
            </a:extLst>
          </p:cNvPr>
          <p:cNvSpPr/>
          <p:nvPr/>
        </p:nvSpPr>
        <p:spPr>
          <a:xfrm>
            <a:off x="2315496" y="1784799"/>
            <a:ext cx="1519084" cy="1989976"/>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7709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A4061-248F-3D40-A86C-73428E8EA442}"/>
              </a:ext>
            </a:extLst>
          </p:cNvPr>
          <p:cNvPicPr>
            <a:picLocks noChangeAspect="1"/>
          </p:cNvPicPr>
          <p:nvPr/>
        </p:nvPicPr>
        <p:blipFill>
          <a:blip r:embed="rId3"/>
          <a:stretch>
            <a:fillRect/>
          </a:stretch>
        </p:blipFill>
        <p:spPr>
          <a:xfrm>
            <a:off x="10284240" y="78503"/>
            <a:ext cx="1841500" cy="1092200"/>
          </a:xfrm>
          <a:prstGeom prst="rect">
            <a:avLst/>
          </a:prstGeom>
        </p:spPr>
      </p:pic>
      <p:graphicFrame>
        <p:nvGraphicFramePr>
          <p:cNvPr id="8" name="Diagram 7">
            <a:extLst>
              <a:ext uri="{FF2B5EF4-FFF2-40B4-BE49-F238E27FC236}">
                <a16:creationId xmlns:a16="http://schemas.microsoft.com/office/drawing/2014/main" id="{5A4C85E6-8E2B-DA47-8672-71440F99272A}"/>
              </a:ext>
            </a:extLst>
          </p:cNvPr>
          <p:cNvGraphicFramePr/>
          <p:nvPr/>
        </p:nvGraphicFramePr>
        <p:xfrm>
          <a:off x="238540" y="237449"/>
          <a:ext cx="10111960" cy="813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1BC29B26-D2EA-8F4E-8FB9-9B01EF278FDD}"/>
              </a:ext>
            </a:extLst>
          </p:cNvPr>
          <p:cNvSpPr/>
          <p:nvPr/>
        </p:nvSpPr>
        <p:spPr>
          <a:xfrm>
            <a:off x="238540" y="1295931"/>
            <a:ext cx="2482154" cy="461665"/>
          </a:xfrm>
          <a:prstGeom prst="rect">
            <a:avLst/>
          </a:prstGeom>
        </p:spPr>
        <p:txBody>
          <a:bodyPr wrap="none">
            <a:spAutoFit/>
          </a:bodyPr>
          <a:lstStyle/>
          <a:p>
            <a:r>
              <a:rPr lang="en-AU" sz="2400" b="1">
                <a:ea typeface="Calibri" panose="020F0502020204030204" pitchFamily="34" charset="0"/>
                <a:cs typeface="Arial" panose="020B0604020202020204" pitchFamily="34" charset="0"/>
              </a:rPr>
              <a:t>Verification Check</a:t>
            </a:r>
            <a:endParaRPr lang="en-US" sz="2400" b="1"/>
          </a:p>
        </p:txBody>
      </p:sp>
      <p:pic>
        <p:nvPicPr>
          <p:cNvPr id="10" name="Picture 9">
            <a:extLst>
              <a:ext uri="{FF2B5EF4-FFF2-40B4-BE49-F238E27FC236}">
                <a16:creationId xmlns:a16="http://schemas.microsoft.com/office/drawing/2014/main" id="{C621FF73-A31D-9344-8840-B5B231B2600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r="19586"/>
          <a:stretch/>
        </p:blipFill>
        <p:spPr bwMode="auto">
          <a:xfrm>
            <a:off x="690123" y="1757596"/>
            <a:ext cx="8629574" cy="4862955"/>
          </a:xfrm>
          <a:prstGeom prst="rect">
            <a:avLst/>
          </a:prstGeom>
          <a:ln>
            <a:noFill/>
          </a:ln>
          <a:extLst>
            <a:ext uri="{53640926-AAD7-44D8-BBD7-CCE9431645EC}">
              <a14:shadowObscured xmlns:a14="http://schemas.microsoft.com/office/drawing/2010/main"/>
            </a:ext>
          </a:extLst>
        </p:spPr>
      </p:pic>
      <p:grpSp>
        <p:nvGrpSpPr>
          <p:cNvPr id="14" name="Group 13">
            <a:extLst>
              <a:ext uri="{FF2B5EF4-FFF2-40B4-BE49-F238E27FC236}">
                <a16:creationId xmlns:a16="http://schemas.microsoft.com/office/drawing/2014/main" id="{4023A3F4-FE6B-2B4F-8783-20AAFE3FD781}"/>
              </a:ext>
            </a:extLst>
          </p:cNvPr>
          <p:cNvGrpSpPr/>
          <p:nvPr/>
        </p:nvGrpSpPr>
        <p:grpSpPr>
          <a:xfrm>
            <a:off x="9771280" y="3034911"/>
            <a:ext cx="2185328" cy="2308324"/>
            <a:chOff x="9733935" y="2658529"/>
            <a:chExt cx="2185328" cy="2308324"/>
          </a:xfrm>
        </p:grpSpPr>
        <p:sp>
          <p:nvSpPr>
            <p:cNvPr id="3" name="TextBox 2">
              <a:extLst>
                <a:ext uri="{FF2B5EF4-FFF2-40B4-BE49-F238E27FC236}">
                  <a16:creationId xmlns:a16="http://schemas.microsoft.com/office/drawing/2014/main" id="{8CB31C8A-A3C6-FA4A-9D3A-20C254502165}"/>
                </a:ext>
              </a:extLst>
            </p:cNvPr>
            <p:cNvSpPr txBox="1"/>
            <p:nvPr/>
          </p:nvSpPr>
          <p:spPr>
            <a:xfrm>
              <a:off x="10559845" y="2658529"/>
              <a:ext cx="1359418" cy="2308324"/>
            </a:xfrm>
            <a:prstGeom prst="rect">
              <a:avLst/>
            </a:prstGeom>
            <a:noFill/>
          </p:spPr>
          <p:txBody>
            <a:bodyPr wrap="square" rtlCol="0">
              <a:spAutoFit/>
            </a:bodyPr>
            <a:lstStyle/>
            <a:p>
              <a:r>
                <a:rPr lang="en-US"/>
                <a:t>Bot</a:t>
              </a:r>
            </a:p>
            <a:p>
              <a:endParaRPr lang="en-US"/>
            </a:p>
            <a:p>
              <a:r>
                <a:rPr lang="en-US"/>
                <a:t>Human</a:t>
              </a:r>
            </a:p>
            <a:p>
              <a:endParaRPr lang="en-US"/>
            </a:p>
            <a:p>
              <a:r>
                <a:rPr lang="en-US"/>
                <a:t>Number of Liked Tweets</a:t>
              </a:r>
            </a:p>
            <a:p>
              <a:endParaRPr lang="en-US"/>
            </a:p>
          </p:txBody>
        </p:sp>
        <p:sp>
          <p:nvSpPr>
            <p:cNvPr id="4" name="Rectangle 3">
              <a:extLst>
                <a:ext uri="{FF2B5EF4-FFF2-40B4-BE49-F238E27FC236}">
                  <a16:creationId xmlns:a16="http://schemas.microsoft.com/office/drawing/2014/main" id="{0FC15F29-D2A4-DA49-B6F6-7E65CABC6929}"/>
                </a:ext>
              </a:extLst>
            </p:cNvPr>
            <p:cNvSpPr>
              <a:spLocks noChangeAspect="1"/>
            </p:cNvSpPr>
            <p:nvPr/>
          </p:nvSpPr>
          <p:spPr>
            <a:xfrm>
              <a:off x="10191133" y="3283426"/>
              <a:ext cx="262603" cy="261652"/>
            </a:xfrm>
            <a:prstGeom prst="rect">
              <a:avLst/>
            </a:prstGeom>
            <a:solidFill>
              <a:srgbClr val="4E79A7"/>
            </a:solidFill>
            <a:ln>
              <a:solidFill>
                <a:srgbClr val="4E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2DD14A-D132-C041-A0A0-44C22B7BAB23}"/>
                </a:ext>
              </a:extLst>
            </p:cNvPr>
            <p:cNvSpPr>
              <a:spLocks noChangeAspect="1"/>
            </p:cNvSpPr>
            <p:nvPr/>
          </p:nvSpPr>
          <p:spPr>
            <a:xfrm>
              <a:off x="10188266" y="2742652"/>
              <a:ext cx="262603" cy="261652"/>
            </a:xfrm>
            <a:prstGeom prst="rect">
              <a:avLst/>
            </a:prstGeom>
            <a:solidFill>
              <a:srgbClr val="E25759"/>
            </a:solidFill>
            <a:ln>
              <a:solidFill>
                <a:srgbClr val="B65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1D526D4-32F9-FA47-AC54-3B708FA743DA}"/>
                </a:ext>
              </a:extLst>
            </p:cNvPr>
            <p:cNvSpPr/>
            <p:nvPr/>
          </p:nvSpPr>
          <p:spPr>
            <a:xfrm>
              <a:off x="9733935" y="3849331"/>
              <a:ext cx="746430" cy="7816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 name="Oval 14">
            <a:extLst>
              <a:ext uri="{FF2B5EF4-FFF2-40B4-BE49-F238E27FC236}">
                <a16:creationId xmlns:a16="http://schemas.microsoft.com/office/drawing/2014/main" id="{78CC9236-6629-8542-8C7E-162BDBA92AAA}"/>
              </a:ext>
            </a:extLst>
          </p:cNvPr>
          <p:cNvSpPr/>
          <p:nvPr/>
        </p:nvSpPr>
        <p:spPr>
          <a:xfrm>
            <a:off x="855255" y="4225713"/>
            <a:ext cx="7625067" cy="1117521"/>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62340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{62A5D228-72C6-9843-9101-DCF4B26F53DC}tf10001076</Template>
  <Application>Microsoft Office PowerPoint</Application>
  <PresentationFormat>Widescreen</PresentationFormat>
  <Slides>17</Slides>
  <Notes>15</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Songco</dc:creator>
  <cp:revision>6</cp:revision>
  <dcterms:created xsi:type="dcterms:W3CDTF">2021-03-30T23:03:47Z</dcterms:created>
  <dcterms:modified xsi:type="dcterms:W3CDTF">2021-05-17T13:34:37Z</dcterms:modified>
</cp:coreProperties>
</file>