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การต่อยอดบทเรียนสัปดาห์ 9–14 เข้าสู่โปรเจกต์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9144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457200">
                <a:tc>
                  <a:txBody>
                    <a:bodyPr/>
                    <a:lstStyle/>
                    <a:p>
                      <a:pPr>
                        <a:defRPr b="1" sz="2000"/>
                      </a:pPr>
                      <a: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2000"/>
                      </a:pPr>
                      <a:r>
                        <a:t>หัวข้อในคอร์ส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2000"/>
                      </a:pPr>
                      <a:r>
                        <a:t>สิ่งที่หยิบมาใช้ในโปรเจกต์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Backbone ลึกหลายชั้นของ YOLOv8 + การใช้ box/cls/dfl loss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โครงสร้าง CNN-based detector (CSP, Focus, SPPF) สำหรับดึงฟีเจอร์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บันทึกไว้ในรายงานว่าไม่ใช้ RNN เพราะโจทย์นี้เน้นภาพนิ่ง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NLP &amp;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เทียบให้เห็นว่าเราเลือก Vision เป็นหลัก แต่ชี้แนวทางต่อยอดด้วย Transformer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Reinforcement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เสนอ future work ให้ RL ช่วยปรับ threshold จาก feedback เกษตรกร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Model Evaluation &amp;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ใช้ mAP, Precision/Recall, F1 curve และ early stopping ลด overfitting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Timeline: นำบทเรียนสู่ Smart Pest Guardian</a:t>
            </a:r>
          </a:p>
        </p:txBody>
      </p:sp>
      <p:sp>
        <p:nvSpPr>
          <p:cNvPr id="3" name="Oval 2"/>
          <p:cNvSpPr/>
          <p:nvPr/>
        </p:nvSpPr>
        <p:spPr>
          <a:xfrm>
            <a:off x="640080" y="1645920"/>
            <a:ext cx="640080" cy="640080"/>
          </a:xfrm>
          <a:prstGeom prst="ellipse">
            <a:avLst/>
          </a:prstGeom>
          <a:solidFill>
            <a:srgbClr val="0078D4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W9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" y="2377440"/>
            <a:ext cx="9144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600">
                <a:solidFill>
                  <a:srgbClr val="003366"/>
                </a:solidFill>
              </a:defRPr>
            </a:pPr>
            <a:r>
              <a:t>Neural</a:t>
            </a:r>
            <a:br/>
            <a:r>
              <a:t>Networks</a:t>
            </a: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t>Backbone + Loss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1943100"/>
            <a:ext cx="1463040" cy="457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2103120" y="1645920"/>
            <a:ext cx="640080" cy="640080"/>
          </a:xfrm>
          <a:prstGeom prst="ellipse">
            <a:avLst/>
          </a:prstGeom>
          <a:solidFill>
            <a:srgbClr val="0078D4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W10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5960" y="2377440"/>
            <a:ext cx="9144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600">
                <a:solidFill>
                  <a:srgbClr val="003366"/>
                </a:solidFill>
              </a:defRPr>
            </a:pPr>
            <a:r>
              <a:t>CNNs</a:t>
            </a: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t>Feature extractor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34640" y="1943100"/>
            <a:ext cx="1463040" cy="457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3566160" y="1645920"/>
            <a:ext cx="640080" cy="640080"/>
          </a:xfrm>
          <a:prstGeom prst="ellipse">
            <a:avLst/>
          </a:prstGeom>
          <a:solidFill>
            <a:srgbClr val="0078D4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W11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2377440"/>
            <a:ext cx="9144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600">
                <a:solidFill>
                  <a:srgbClr val="003366"/>
                </a:solidFill>
              </a:defRPr>
            </a:pPr>
            <a:r>
              <a:t>RNNs</a:t>
            </a: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t>Note vision focus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97680" y="1943100"/>
            <a:ext cx="1463040" cy="457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5029200" y="1645920"/>
            <a:ext cx="640080" cy="640080"/>
          </a:xfrm>
          <a:prstGeom prst="ellipse">
            <a:avLst/>
          </a:prstGeom>
          <a:solidFill>
            <a:srgbClr val="0078D4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W12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2040" y="2377440"/>
            <a:ext cx="9144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600">
                <a:solidFill>
                  <a:srgbClr val="003366"/>
                </a:solidFill>
              </a:defRPr>
            </a:pPr>
            <a:r>
              <a:t>NLP/</a:t>
            </a:r>
            <a:br/>
            <a:r>
              <a:t>Transformers</a:t>
            </a: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t>Future hybrid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0720" y="1943100"/>
            <a:ext cx="1463040" cy="457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6492240" y="1645920"/>
            <a:ext cx="640080" cy="640080"/>
          </a:xfrm>
          <a:prstGeom prst="ellipse">
            <a:avLst/>
          </a:prstGeom>
          <a:solidFill>
            <a:srgbClr val="0078D4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W13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55080" y="2377440"/>
            <a:ext cx="9144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600">
                <a:solidFill>
                  <a:srgbClr val="003366"/>
                </a:solidFill>
              </a:defRPr>
            </a:pPr>
            <a:r>
              <a:t>RL</a:t>
            </a: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t>Auto threshold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23760" y="1943100"/>
            <a:ext cx="1463040" cy="457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7955280" y="1645920"/>
            <a:ext cx="640080" cy="640080"/>
          </a:xfrm>
          <a:prstGeom prst="ellipse">
            <a:avLst/>
          </a:prstGeom>
          <a:solidFill>
            <a:srgbClr val="0078D4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W14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18120" y="2377440"/>
            <a:ext cx="9144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600">
                <a:solidFill>
                  <a:srgbClr val="003366"/>
                </a:solidFill>
              </a:defRPr>
            </a:pPr>
            <a:r>
              <a:t>Eval &amp; Opt</a:t>
            </a: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t>mAP / tuning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57607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05050"/>
                </a:solidFill>
              </a:defRPr>
            </a:pPr>
            <a:r>
              <a:t>การต่อยอดบทเรียนสัปดาห์ 9–14 เข้าสู่โปรเจกต์ Smart Pest Guardian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