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7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9983" y="1675168"/>
            <a:ext cx="892073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1700" y="4726785"/>
            <a:ext cx="9857299" cy="2884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603212" cy="29970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50730" y="3716089"/>
            <a:ext cx="8898890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39515" algn="l"/>
              </a:tabLst>
            </a:pPr>
            <a:r>
              <a:rPr sz="4100" b="1" spc="-20" dirty="0">
                <a:latin typeface="Cambria"/>
                <a:cs typeface="Cambria"/>
              </a:rPr>
              <a:t>Project</a:t>
            </a:r>
            <a:r>
              <a:rPr sz="4100" b="1" spc="40" dirty="0">
                <a:latin typeface="Cambria"/>
                <a:cs typeface="Cambria"/>
              </a:rPr>
              <a:t> </a:t>
            </a:r>
            <a:r>
              <a:rPr sz="4100" b="1" spc="-10" dirty="0">
                <a:latin typeface="Cambria"/>
                <a:cs typeface="Cambria"/>
              </a:rPr>
              <a:t>Name</a:t>
            </a:r>
            <a:r>
              <a:rPr sz="4100" b="1" spc="125" dirty="0">
                <a:latin typeface="Cambria"/>
                <a:cs typeface="Cambria"/>
              </a:rPr>
              <a:t> </a:t>
            </a:r>
            <a:r>
              <a:rPr sz="4100" spc="-185" dirty="0">
                <a:latin typeface="Georgia"/>
                <a:cs typeface="Georgia"/>
              </a:rPr>
              <a:t>:	</a:t>
            </a:r>
            <a:r>
              <a:rPr sz="4100" spc="30" dirty="0">
                <a:latin typeface="Georgia"/>
                <a:cs typeface="Georgia"/>
              </a:rPr>
              <a:t>Smart</a:t>
            </a:r>
            <a:r>
              <a:rPr sz="4100" spc="-200" dirty="0">
                <a:latin typeface="Georgia"/>
                <a:cs typeface="Georgia"/>
              </a:rPr>
              <a:t> </a:t>
            </a:r>
            <a:r>
              <a:rPr sz="4100" spc="-40" dirty="0">
                <a:latin typeface="Georgia"/>
                <a:cs typeface="Georgia"/>
              </a:rPr>
              <a:t>Water</a:t>
            </a:r>
            <a:r>
              <a:rPr sz="4100" spc="-80" dirty="0">
                <a:latin typeface="Georgia"/>
                <a:cs typeface="Georgia"/>
              </a:rPr>
              <a:t> </a:t>
            </a:r>
            <a:r>
              <a:rPr sz="4100" dirty="0">
                <a:latin typeface="Georgia"/>
                <a:cs typeface="Georgia"/>
              </a:rPr>
              <a:t>Fountain</a:t>
            </a:r>
            <a:endParaRPr sz="41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2658" y="4612735"/>
            <a:ext cx="81553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60" dirty="0">
                <a:latin typeface="Cambria"/>
                <a:cs typeface="Cambria"/>
              </a:rPr>
              <a:t>Team</a:t>
            </a:r>
            <a:r>
              <a:rPr sz="4100" spc="65" dirty="0">
                <a:latin typeface="Cambria"/>
                <a:cs typeface="Cambria"/>
              </a:rPr>
              <a:t> </a:t>
            </a:r>
            <a:r>
              <a:rPr sz="4100" spc="-10" dirty="0">
                <a:latin typeface="Cambria"/>
                <a:cs typeface="Cambria"/>
              </a:rPr>
              <a:t>Name</a:t>
            </a:r>
            <a:r>
              <a:rPr sz="4100" spc="114" dirty="0">
                <a:latin typeface="Cambria"/>
                <a:cs typeface="Cambria"/>
              </a:rPr>
              <a:t> </a:t>
            </a:r>
            <a:r>
              <a:rPr sz="4100" b="0" spc="-185" dirty="0">
                <a:latin typeface="Georgia"/>
                <a:cs typeface="Georgia"/>
              </a:rPr>
              <a:t>:</a:t>
            </a:r>
            <a:r>
              <a:rPr sz="4100" b="0" spc="25" dirty="0">
                <a:latin typeface="Georgia"/>
                <a:cs typeface="Georgia"/>
              </a:rPr>
              <a:t> </a:t>
            </a:r>
            <a:r>
              <a:rPr sz="4100" b="0" spc="-180" dirty="0">
                <a:latin typeface="Georgia"/>
                <a:cs typeface="Georgia"/>
              </a:rPr>
              <a:t>Proj_</a:t>
            </a:r>
            <a:r>
              <a:rPr sz="4200" b="0" spc="-180" dirty="0">
                <a:latin typeface="Georgia"/>
                <a:cs typeface="Georgia"/>
              </a:rPr>
              <a:t>224781_Team_3</a:t>
            </a:r>
            <a:endParaRPr sz="4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2127" y="5679588"/>
            <a:ext cx="13533755" cy="318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50" b="1" spc="-80" dirty="0">
                <a:latin typeface="Cambria"/>
                <a:cs typeface="Cambria"/>
              </a:rPr>
              <a:t>Team</a:t>
            </a:r>
            <a:r>
              <a:rPr sz="4150" b="1" spc="55" dirty="0">
                <a:latin typeface="Cambria"/>
                <a:cs typeface="Cambria"/>
              </a:rPr>
              <a:t> </a:t>
            </a:r>
            <a:r>
              <a:rPr sz="4150" b="1" spc="-25" dirty="0">
                <a:latin typeface="Cambria"/>
                <a:cs typeface="Cambria"/>
              </a:rPr>
              <a:t>Members</a:t>
            </a:r>
            <a:r>
              <a:rPr sz="4150" b="1" spc="60" dirty="0">
                <a:latin typeface="Cambria"/>
                <a:cs typeface="Cambria"/>
              </a:rPr>
              <a:t> </a:t>
            </a:r>
            <a:r>
              <a:rPr sz="4150" b="1" spc="5" dirty="0">
                <a:latin typeface="Cambria"/>
                <a:cs typeface="Cambria"/>
              </a:rPr>
              <a:t>:</a:t>
            </a:r>
            <a:endParaRPr sz="4150">
              <a:latin typeface="Cambria"/>
              <a:cs typeface="Cambria"/>
            </a:endParaRPr>
          </a:p>
          <a:p>
            <a:pPr marL="1447165">
              <a:lnSpc>
                <a:spcPct val="100000"/>
              </a:lnSpc>
              <a:spcBef>
                <a:spcPts val="20"/>
              </a:spcBef>
              <a:tabLst>
                <a:tab pos="6035040" algn="l"/>
              </a:tabLst>
            </a:pPr>
            <a:r>
              <a:rPr sz="4100" spc="-229" dirty="0">
                <a:latin typeface="Georgia"/>
                <a:cs typeface="Georgia"/>
              </a:rPr>
              <a:t>UDAY</a:t>
            </a:r>
            <a:r>
              <a:rPr sz="4100" spc="-90" dirty="0">
                <a:latin typeface="Georgia"/>
                <a:cs typeface="Georgia"/>
              </a:rPr>
              <a:t> </a:t>
            </a:r>
            <a:r>
              <a:rPr sz="4100" spc="-195" dirty="0">
                <a:latin typeface="Georgia"/>
                <a:cs typeface="Georgia"/>
              </a:rPr>
              <a:t>PRATAP</a:t>
            </a:r>
            <a:r>
              <a:rPr sz="4100" spc="-204" dirty="0">
                <a:latin typeface="Georgia"/>
                <a:cs typeface="Georgia"/>
              </a:rPr>
              <a:t> </a:t>
            </a:r>
            <a:r>
              <a:rPr sz="4100" spc="-135" dirty="0">
                <a:latin typeface="Georgia"/>
                <a:cs typeface="Georgia"/>
              </a:rPr>
              <a:t>V</a:t>
            </a:r>
            <a:r>
              <a:rPr sz="4100" spc="-100" dirty="0">
                <a:latin typeface="Georgia"/>
                <a:cs typeface="Georgia"/>
              </a:rPr>
              <a:t> </a:t>
            </a:r>
            <a:r>
              <a:rPr sz="4100" spc="-210" dirty="0">
                <a:latin typeface="Georgia"/>
                <a:cs typeface="Georgia"/>
              </a:rPr>
              <a:t>M	</a:t>
            </a:r>
            <a:r>
              <a:rPr sz="4100" spc="-290" dirty="0">
                <a:latin typeface="Georgia"/>
                <a:cs typeface="Georgia"/>
              </a:rPr>
              <a:t>(113321104103)</a:t>
            </a:r>
            <a:endParaRPr sz="4100">
              <a:latin typeface="Georgia"/>
              <a:cs typeface="Georgia"/>
            </a:endParaRPr>
          </a:p>
          <a:p>
            <a:pPr marL="1447165" marR="5080" indent="6350">
              <a:lnSpc>
                <a:spcPct val="100499"/>
              </a:lnSpc>
              <a:spcBef>
                <a:spcPts val="30"/>
              </a:spcBef>
            </a:pPr>
            <a:r>
              <a:rPr sz="4150" spc="-210" dirty="0">
                <a:latin typeface="Georgia"/>
                <a:cs typeface="Georgia"/>
              </a:rPr>
              <a:t>VADDIBOINA</a:t>
            </a:r>
            <a:r>
              <a:rPr sz="4150" spc="30" dirty="0">
                <a:latin typeface="Georgia"/>
                <a:cs typeface="Georgia"/>
              </a:rPr>
              <a:t> </a:t>
            </a:r>
            <a:r>
              <a:rPr sz="4150" spc="-225" dirty="0">
                <a:latin typeface="Georgia"/>
                <a:cs typeface="Georgia"/>
              </a:rPr>
              <a:t>PATTABHIRAMI</a:t>
            </a:r>
            <a:r>
              <a:rPr sz="4150" spc="30" dirty="0">
                <a:latin typeface="Georgia"/>
                <a:cs typeface="Georgia"/>
              </a:rPr>
              <a:t> </a:t>
            </a:r>
            <a:r>
              <a:rPr sz="4150" spc="-175" dirty="0">
                <a:latin typeface="Georgia"/>
                <a:cs typeface="Georgia"/>
              </a:rPr>
              <a:t>REDDY</a:t>
            </a:r>
            <a:r>
              <a:rPr sz="4150" spc="-100" dirty="0">
                <a:latin typeface="Georgia"/>
                <a:cs typeface="Georgia"/>
              </a:rPr>
              <a:t> </a:t>
            </a:r>
            <a:r>
              <a:rPr sz="4150" spc="-310" dirty="0">
                <a:latin typeface="Georgia"/>
                <a:cs typeface="Georgia"/>
              </a:rPr>
              <a:t>(113321104105) </a:t>
            </a:r>
            <a:r>
              <a:rPr sz="4150" spc="-990" dirty="0">
                <a:latin typeface="Georgia"/>
                <a:cs typeface="Georgia"/>
              </a:rPr>
              <a:t> </a:t>
            </a:r>
            <a:r>
              <a:rPr sz="4100" spc="-220" dirty="0">
                <a:latin typeface="Georgia"/>
                <a:cs typeface="Georgia"/>
              </a:rPr>
              <a:t>VAKATI </a:t>
            </a:r>
            <a:r>
              <a:rPr sz="4100" spc="-190" dirty="0">
                <a:latin typeface="Georgia"/>
                <a:cs typeface="Georgia"/>
              </a:rPr>
              <a:t>VIKRAM </a:t>
            </a:r>
            <a:r>
              <a:rPr sz="4100" spc="-220" dirty="0">
                <a:latin typeface="Georgia"/>
                <a:cs typeface="Georgia"/>
              </a:rPr>
              <a:t>ADITAYA</a:t>
            </a:r>
            <a:r>
              <a:rPr sz="4100" spc="-215" dirty="0">
                <a:latin typeface="Georgia"/>
                <a:cs typeface="Georgia"/>
              </a:rPr>
              <a:t> </a:t>
            </a:r>
            <a:r>
              <a:rPr sz="4100" spc="-155" dirty="0">
                <a:latin typeface="Georgia"/>
                <a:cs typeface="Georgia"/>
              </a:rPr>
              <a:t>REDDY </a:t>
            </a:r>
            <a:r>
              <a:rPr sz="4100" spc="-280" dirty="0">
                <a:latin typeface="Georgia"/>
                <a:cs typeface="Georgia"/>
              </a:rPr>
              <a:t>(113321104109) </a:t>
            </a:r>
            <a:r>
              <a:rPr sz="4100" spc="-275" dirty="0">
                <a:latin typeface="Georgia"/>
                <a:cs typeface="Georgia"/>
              </a:rPr>
              <a:t> </a:t>
            </a:r>
            <a:r>
              <a:rPr sz="4100" spc="-225" dirty="0">
                <a:latin typeface="Georgia"/>
                <a:cs typeface="Georgia"/>
              </a:rPr>
              <a:t>VATRAPU</a:t>
            </a:r>
            <a:r>
              <a:rPr sz="4100" spc="-105" dirty="0">
                <a:latin typeface="Georgia"/>
                <a:cs typeface="Georgia"/>
              </a:rPr>
              <a:t> </a:t>
            </a:r>
            <a:r>
              <a:rPr sz="4100" spc="-195" dirty="0">
                <a:latin typeface="Georgia"/>
                <a:cs typeface="Georgia"/>
              </a:rPr>
              <a:t>VISHNU</a:t>
            </a:r>
            <a:r>
              <a:rPr sz="4100" spc="-100" dirty="0">
                <a:latin typeface="Georgia"/>
                <a:cs typeface="Georgia"/>
              </a:rPr>
              <a:t> </a:t>
            </a:r>
            <a:r>
              <a:rPr sz="4100" spc="-240" dirty="0">
                <a:latin typeface="Georgia"/>
                <a:cs typeface="Georgia"/>
              </a:rPr>
              <a:t>VARDHAN</a:t>
            </a:r>
            <a:r>
              <a:rPr sz="4100" spc="35" dirty="0">
                <a:latin typeface="Georgia"/>
                <a:cs typeface="Georgia"/>
              </a:rPr>
              <a:t> </a:t>
            </a:r>
            <a:r>
              <a:rPr sz="4100" spc="-155" dirty="0">
                <a:latin typeface="Georgia"/>
                <a:cs typeface="Georgia"/>
              </a:rPr>
              <a:t>REDDY</a:t>
            </a:r>
            <a:r>
              <a:rPr sz="4100" spc="-90" dirty="0">
                <a:latin typeface="Georgia"/>
                <a:cs typeface="Georgia"/>
              </a:rPr>
              <a:t> </a:t>
            </a:r>
            <a:r>
              <a:rPr sz="4100" spc="-285" dirty="0">
                <a:latin typeface="Georgia"/>
                <a:cs typeface="Georgia"/>
              </a:rPr>
              <a:t>(113321104111)</a:t>
            </a:r>
            <a:endParaRPr sz="4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5928" y="2654250"/>
            <a:ext cx="6006465" cy="1361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750" spc="285" dirty="0">
                <a:latin typeface="Trebuchet MS"/>
                <a:cs typeface="Trebuchet MS"/>
              </a:rPr>
              <a:t>Conclusion</a:t>
            </a:r>
            <a:endParaRPr sz="8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indent="-635" algn="ctr">
              <a:lnSpc>
                <a:spcPct val="102099"/>
              </a:lnSpc>
              <a:spcBef>
                <a:spcPts val="65"/>
              </a:spcBef>
            </a:pPr>
            <a:r>
              <a:rPr spc="65" dirty="0"/>
              <a:t>Our </a:t>
            </a:r>
            <a:r>
              <a:rPr spc="35" dirty="0"/>
              <a:t>smart </a:t>
            </a:r>
            <a:r>
              <a:rPr spc="15" dirty="0"/>
              <a:t>water </a:t>
            </a:r>
            <a:r>
              <a:rPr spc="45" dirty="0"/>
              <a:t>fountain </a:t>
            </a:r>
            <a:r>
              <a:rPr spc="35" dirty="0"/>
              <a:t>solution </a:t>
            </a:r>
            <a:r>
              <a:rPr spc="10" dirty="0"/>
              <a:t>provides </a:t>
            </a:r>
            <a:r>
              <a:rPr spc="50" dirty="0"/>
              <a:t>an </a:t>
            </a:r>
            <a:r>
              <a:rPr dirty="0"/>
              <a:t>innovative </a:t>
            </a:r>
            <a:r>
              <a:rPr spc="80" dirty="0"/>
              <a:t>and </a:t>
            </a:r>
            <a:r>
              <a:rPr spc="85" dirty="0"/>
              <a:t> </a:t>
            </a:r>
            <a:r>
              <a:rPr spc="25" dirty="0"/>
              <a:t>sustainable </a:t>
            </a:r>
            <a:r>
              <a:rPr spc="35" dirty="0"/>
              <a:t>solution </a:t>
            </a:r>
            <a:r>
              <a:rPr spc="25" dirty="0"/>
              <a:t>to traditional </a:t>
            </a:r>
            <a:r>
              <a:rPr spc="15" dirty="0"/>
              <a:t>water </a:t>
            </a:r>
            <a:r>
              <a:rPr spc="-5" dirty="0"/>
              <a:t>fountains. </a:t>
            </a:r>
            <a:r>
              <a:rPr spc="35" dirty="0"/>
              <a:t>By </a:t>
            </a:r>
            <a:r>
              <a:rPr spc="40" dirty="0"/>
              <a:t> </a:t>
            </a:r>
            <a:r>
              <a:rPr spc="45" dirty="0"/>
              <a:t>incorporating</a:t>
            </a:r>
            <a:r>
              <a:rPr spc="-200" dirty="0"/>
              <a:t> </a:t>
            </a:r>
            <a:r>
              <a:rPr spc="-5" dirty="0"/>
              <a:t>sensors</a:t>
            </a:r>
            <a:r>
              <a:rPr spc="-200" dirty="0"/>
              <a:t> </a:t>
            </a:r>
            <a:r>
              <a:rPr spc="80" dirty="0"/>
              <a:t>and</a:t>
            </a:r>
            <a:r>
              <a:rPr spc="-200" dirty="0"/>
              <a:t> </a:t>
            </a:r>
            <a:r>
              <a:rPr spc="35" dirty="0"/>
              <a:t>touch-free</a:t>
            </a:r>
            <a:r>
              <a:rPr spc="-200" dirty="0"/>
              <a:t> </a:t>
            </a:r>
            <a:r>
              <a:rPr spc="10" dirty="0"/>
              <a:t>technology,</a:t>
            </a:r>
            <a:r>
              <a:rPr spc="-200" dirty="0"/>
              <a:t> </a:t>
            </a:r>
            <a:r>
              <a:rPr spc="80" dirty="0"/>
              <a:t>we</a:t>
            </a:r>
            <a:r>
              <a:rPr spc="-200" dirty="0"/>
              <a:t> </a:t>
            </a:r>
            <a:r>
              <a:rPr spc="70" dirty="0"/>
              <a:t>can</a:t>
            </a:r>
            <a:r>
              <a:rPr spc="-200" dirty="0"/>
              <a:t> </a:t>
            </a:r>
            <a:r>
              <a:rPr spc="60" dirty="0"/>
              <a:t>promote </a:t>
            </a:r>
            <a:r>
              <a:rPr spc="-795" dirty="0"/>
              <a:t> </a:t>
            </a:r>
            <a:r>
              <a:rPr spc="55" dirty="0"/>
              <a:t>efﬁcient</a:t>
            </a:r>
            <a:r>
              <a:rPr spc="-200" dirty="0"/>
              <a:t> </a:t>
            </a:r>
            <a:r>
              <a:rPr spc="15" dirty="0"/>
              <a:t>water</a:t>
            </a:r>
            <a:r>
              <a:rPr spc="-195" dirty="0"/>
              <a:t> </a:t>
            </a:r>
            <a:r>
              <a:rPr spc="80" dirty="0"/>
              <a:t>consumption</a:t>
            </a:r>
            <a:r>
              <a:rPr spc="-195" dirty="0"/>
              <a:t> </a:t>
            </a:r>
            <a:r>
              <a:rPr spc="80" dirty="0"/>
              <a:t>and</a:t>
            </a:r>
            <a:r>
              <a:rPr spc="-195" dirty="0"/>
              <a:t> </a:t>
            </a:r>
            <a:r>
              <a:rPr spc="50" dirty="0"/>
              <a:t>reduce</a:t>
            </a:r>
            <a:r>
              <a:rPr spc="-195" dirty="0"/>
              <a:t> </a:t>
            </a:r>
            <a:r>
              <a:rPr spc="60" dirty="0"/>
              <a:t>the</a:t>
            </a:r>
            <a:r>
              <a:rPr spc="-195" dirty="0"/>
              <a:t> </a:t>
            </a:r>
            <a:r>
              <a:rPr spc="20" dirty="0"/>
              <a:t>spread</a:t>
            </a:r>
            <a:r>
              <a:rPr spc="-200" dirty="0"/>
              <a:t> </a:t>
            </a:r>
            <a:r>
              <a:rPr spc="20" dirty="0"/>
              <a:t>of</a:t>
            </a:r>
            <a:r>
              <a:rPr spc="-195" dirty="0"/>
              <a:t> </a:t>
            </a:r>
            <a:r>
              <a:rPr spc="-10" dirty="0"/>
              <a:t>germs.</a:t>
            </a:r>
            <a:r>
              <a:rPr spc="-195" dirty="0"/>
              <a:t> </a:t>
            </a:r>
            <a:r>
              <a:rPr spc="20" dirty="0"/>
              <a:t>The </a:t>
            </a:r>
            <a:r>
              <a:rPr spc="-795" dirty="0"/>
              <a:t> </a:t>
            </a:r>
            <a:r>
              <a:rPr spc="40" dirty="0"/>
              <a:t>data </a:t>
            </a:r>
            <a:r>
              <a:rPr spc="50" dirty="0"/>
              <a:t>collected </a:t>
            </a:r>
            <a:r>
              <a:rPr dirty="0"/>
              <a:t>by </a:t>
            </a:r>
            <a:r>
              <a:rPr spc="60" dirty="0"/>
              <a:t>the </a:t>
            </a:r>
            <a:r>
              <a:rPr spc="-5" dirty="0"/>
              <a:t>sensors </a:t>
            </a:r>
            <a:r>
              <a:rPr spc="70" dirty="0"/>
              <a:t>can </a:t>
            </a:r>
            <a:r>
              <a:rPr spc="20" dirty="0"/>
              <a:t>provide </a:t>
            </a:r>
            <a:r>
              <a:rPr spc="10" dirty="0"/>
              <a:t>valuable </a:t>
            </a:r>
            <a:r>
              <a:rPr spc="35" dirty="0"/>
              <a:t>insights </a:t>
            </a:r>
            <a:r>
              <a:rPr spc="40" dirty="0"/>
              <a:t>into </a:t>
            </a:r>
            <a:r>
              <a:rPr spc="45" dirty="0"/>
              <a:t> </a:t>
            </a:r>
            <a:r>
              <a:rPr spc="5" dirty="0"/>
              <a:t>user </a:t>
            </a:r>
            <a:r>
              <a:rPr spc="20" dirty="0"/>
              <a:t>behavior </a:t>
            </a:r>
            <a:r>
              <a:rPr spc="80" dirty="0"/>
              <a:t>and </a:t>
            </a:r>
            <a:r>
              <a:rPr spc="15" dirty="0"/>
              <a:t>water </a:t>
            </a:r>
            <a:r>
              <a:rPr spc="80" dirty="0"/>
              <a:t>consumption </a:t>
            </a:r>
            <a:r>
              <a:rPr spc="-25" dirty="0"/>
              <a:t>patterns, </a:t>
            </a:r>
            <a:r>
              <a:rPr spc="55" dirty="0"/>
              <a:t>allowing </a:t>
            </a:r>
            <a:r>
              <a:rPr spc="-15" dirty="0"/>
              <a:t>for </a:t>
            </a:r>
            <a:r>
              <a:rPr spc="-10" dirty="0"/>
              <a:t> </a:t>
            </a:r>
            <a:r>
              <a:rPr spc="30" dirty="0"/>
              <a:t>further</a:t>
            </a:r>
            <a:r>
              <a:rPr spc="-200" dirty="0"/>
              <a:t> </a:t>
            </a:r>
            <a:r>
              <a:rPr spc="20" dirty="0"/>
              <a:t>optimization.</a:t>
            </a:r>
            <a:r>
              <a:rPr spc="-200" dirty="0"/>
              <a:t> </a:t>
            </a:r>
            <a:r>
              <a:rPr spc="105" dirty="0"/>
              <a:t>We</a:t>
            </a:r>
            <a:r>
              <a:rPr spc="-200" dirty="0"/>
              <a:t> </a:t>
            </a:r>
            <a:r>
              <a:rPr spc="10" dirty="0"/>
              <a:t>believe</a:t>
            </a:r>
            <a:r>
              <a:rPr spc="-200" dirty="0"/>
              <a:t> </a:t>
            </a:r>
            <a:r>
              <a:rPr spc="45" dirty="0"/>
              <a:t>that</a:t>
            </a:r>
            <a:r>
              <a:rPr spc="-200" dirty="0"/>
              <a:t> </a:t>
            </a:r>
            <a:r>
              <a:rPr spc="40" dirty="0"/>
              <a:t>our</a:t>
            </a:r>
            <a:r>
              <a:rPr spc="-200" dirty="0"/>
              <a:t> </a:t>
            </a:r>
            <a:r>
              <a:rPr spc="35" dirty="0"/>
              <a:t>solution</a:t>
            </a:r>
            <a:r>
              <a:rPr spc="-195" dirty="0"/>
              <a:t> </a:t>
            </a:r>
            <a:r>
              <a:rPr spc="-35" dirty="0"/>
              <a:t>is</a:t>
            </a:r>
            <a:r>
              <a:rPr spc="-200" dirty="0"/>
              <a:t> </a:t>
            </a:r>
            <a:r>
              <a:rPr spc="60" dirty="0"/>
              <a:t>the</a:t>
            </a:r>
            <a:r>
              <a:rPr spc="-200" dirty="0"/>
              <a:t> </a:t>
            </a:r>
            <a:r>
              <a:rPr spc="30" dirty="0"/>
              <a:t>future</a:t>
            </a:r>
            <a:r>
              <a:rPr spc="-200" dirty="0"/>
              <a:t> </a:t>
            </a:r>
            <a:r>
              <a:rPr spc="20" dirty="0"/>
              <a:t>of </a:t>
            </a:r>
            <a:r>
              <a:rPr spc="25" dirty="0"/>
              <a:t> </a:t>
            </a:r>
            <a:r>
              <a:rPr spc="15" dirty="0"/>
              <a:t>water</a:t>
            </a:r>
            <a:r>
              <a:rPr spc="-200" dirty="0"/>
              <a:t> </a:t>
            </a:r>
            <a:r>
              <a:rPr spc="35" dirty="0"/>
              <a:t>fountains</a:t>
            </a:r>
            <a:r>
              <a:rPr spc="-200" dirty="0"/>
              <a:t> </a:t>
            </a:r>
            <a:r>
              <a:rPr spc="80" dirty="0"/>
              <a:t>and</a:t>
            </a:r>
            <a:r>
              <a:rPr spc="-200" dirty="0"/>
              <a:t> </a:t>
            </a:r>
            <a:r>
              <a:rPr spc="35" dirty="0"/>
              <a:t>will</a:t>
            </a:r>
            <a:r>
              <a:rPr spc="-200" dirty="0"/>
              <a:t> </a:t>
            </a:r>
            <a:r>
              <a:rPr spc="95" dirty="0"/>
              <a:t>become</a:t>
            </a:r>
            <a:r>
              <a:rPr spc="-200" dirty="0"/>
              <a:t> </a:t>
            </a:r>
            <a:r>
              <a:rPr spc="-10" dirty="0"/>
              <a:t>a</a:t>
            </a:r>
            <a:r>
              <a:rPr spc="-200" dirty="0"/>
              <a:t> </a:t>
            </a:r>
            <a:r>
              <a:rPr spc="30" dirty="0"/>
              <a:t>standard</a:t>
            </a:r>
            <a:r>
              <a:rPr spc="-195" dirty="0"/>
              <a:t> </a:t>
            </a:r>
            <a:r>
              <a:rPr spc="5" dirty="0"/>
              <a:t>feature</a:t>
            </a:r>
            <a:r>
              <a:rPr spc="-200" dirty="0"/>
              <a:t> </a:t>
            </a:r>
            <a:r>
              <a:rPr spc="55" dirty="0"/>
              <a:t>in</a:t>
            </a:r>
            <a:r>
              <a:rPr spc="-200" dirty="0"/>
              <a:t> </a:t>
            </a:r>
            <a:r>
              <a:rPr spc="25" dirty="0"/>
              <a:t>buildings.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570" y="3556958"/>
            <a:ext cx="6400165" cy="2008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0" spc="180" dirty="0">
                <a:solidFill>
                  <a:srgbClr val="FFFFFF"/>
                </a:solidFill>
                <a:latin typeface="Cambria"/>
                <a:cs typeface="Cambria"/>
              </a:rPr>
              <a:t>Thanks!</a:t>
            </a:r>
            <a:endParaRPr sz="1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8865" y="1472169"/>
            <a:ext cx="9589770" cy="67685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algn="ctr">
              <a:lnSpc>
                <a:spcPct val="100200"/>
              </a:lnSpc>
              <a:spcBef>
                <a:spcPts val="120"/>
              </a:spcBef>
            </a:pPr>
            <a:r>
              <a:rPr sz="7300" b="1" spc="5" dirty="0">
                <a:solidFill>
                  <a:srgbClr val="FFFFFF"/>
                </a:solidFill>
                <a:latin typeface="Arial"/>
                <a:cs typeface="Arial"/>
              </a:rPr>
              <a:t>Revolutionizing </a:t>
            </a:r>
            <a:r>
              <a:rPr sz="7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300" b="1" spc="6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7300" b="1" spc="-3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730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7300" b="1" spc="6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300" b="1" spc="-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300" b="1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300" b="1" spc="3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300" b="1" spc="-2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300" b="1" spc="1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300" b="1" spc="-19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7300" b="1" spc="-565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7300" b="1" spc="-56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065" marR="5080" algn="ctr">
              <a:lnSpc>
                <a:spcPct val="100200"/>
              </a:lnSpc>
              <a:spcBef>
                <a:spcPts val="120"/>
              </a:spcBef>
            </a:pPr>
            <a:r>
              <a:rPr sz="7300" b="1" spc="62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300" b="1" spc="10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7300" b="1" spc="-37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300" b="1" spc="-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300" b="1" spc="-3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300" b="1" spc="2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300" b="1" spc="-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300" b="1" spc="6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300" b="1" spc="120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7300" b="1" spc="-7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300" b="1" spc="-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300" b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300" b="1" spc="-4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300" b="1" spc="6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300" b="1" spc="-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300" b="1" spc="-18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7300" b="1" spc="-2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300" b="1" spc="1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300" b="1" spc="1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300" b="1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300" b="1" spc="-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300" b="1" spc="3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300" b="1" spc="8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7300" b="1" spc="1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7300" b="1" spc="-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7300" b="1" spc="-70" dirty="0">
                <a:solidFill>
                  <a:srgbClr val="FFFFFF"/>
                </a:solidFill>
                <a:latin typeface="Arial"/>
                <a:cs typeface="Arial"/>
              </a:rPr>
              <a:t>Sustainable </a:t>
            </a:r>
            <a:r>
              <a:rPr sz="73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300" b="1" spc="-7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300" b="1" spc="-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300" b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300" b="1" spc="-4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300" b="1" spc="6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300" b="1" spc="-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3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300" b="1" spc="-2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300" b="1" spc="1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300" b="1" spc="-6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300" b="1" spc="1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300" b="1" spc="2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300" b="1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300" b="1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300" b="1" spc="3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300" b="1" spc="-2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300" b="1" spc="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73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545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3350"/>
              </a:spcBef>
            </a:pPr>
            <a:r>
              <a:rPr sz="4400" spc="2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9338" y="3393156"/>
            <a:ext cx="7567295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17900"/>
              </a:lnSpc>
              <a:spcBef>
                <a:spcPts val="75"/>
              </a:spcBef>
            </a:pPr>
            <a:r>
              <a:rPr sz="2450" spc="90" dirty="0">
                <a:latin typeface="Verdana"/>
                <a:cs typeface="Verdana"/>
              </a:rPr>
              <a:t>Welcome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our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presentation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revolutionizing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h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5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75" dirty="0">
                <a:latin typeface="Verdana"/>
                <a:cs typeface="Verdana"/>
              </a:rPr>
              <a:t>ut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25" dirty="0">
                <a:latin typeface="Verdana"/>
                <a:cs typeface="Verdana"/>
              </a:rPr>
              <a:t>sustainable </a:t>
            </a:r>
            <a:r>
              <a:rPr sz="2450" spc="15" dirty="0">
                <a:latin typeface="Verdana"/>
                <a:cs typeface="Verdana"/>
              </a:rPr>
              <a:t>water </a:t>
            </a:r>
            <a:r>
              <a:rPr sz="2450" spc="45" dirty="0">
                <a:latin typeface="Verdana"/>
                <a:cs typeface="Verdana"/>
              </a:rPr>
              <a:t>consumption. </a:t>
            </a:r>
            <a:r>
              <a:rPr sz="2450" spc="35" dirty="0">
                <a:latin typeface="Verdana"/>
                <a:cs typeface="Verdana"/>
              </a:rPr>
              <a:t>By </a:t>
            </a:r>
            <a:r>
              <a:rPr sz="2450" spc="25" dirty="0">
                <a:latin typeface="Verdana"/>
                <a:cs typeface="Verdana"/>
              </a:rPr>
              <a:t>leveraging </a:t>
            </a:r>
            <a:r>
              <a:rPr sz="2450" spc="30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technology, </a:t>
            </a:r>
            <a:r>
              <a:rPr sz="2450" spc="80" dirty="0">
                <a:latin typeface="Verdana"/>
                <a:cs typeface="Verdana"/>
              </a:rPr>
              <a:t>we </a:t>
            </a:r>
            <a:r>
              <a:rPr sz="2450" spc="75" dirty="0">
                <a:latin typeface="Verdana"/>
                <a:cs typeface="Verdana"/>
              </a:rPr>
              <a:t>can </a:t>
            </a:r>
            <a:r>
              <a:rPr sz="2450" spc="20" dirty="0">
                <a:latin typeface="Verdana"/>
                <a:cs typeface="Verdana"/>
              </a:rPr>
              <a:t>provide </a:t>
            </a:r>
            <a:r>
              <a:rPr sz="2450" spc="55" dirty="0">
                <a:latin typeface="Verdana"/>
                <a:cs typeface="Verdana"/>
              </a:rPr>
              <a:t>an </a:t>
            </a:r>
            <a:r>
              <a:rPr sz="2450" dirty="0">
                <a:latin typeface="Verdana"/>
                <a:cs typeface="Verdana"/>
              </a:rPr>
              <a:t>innovative </a:t>
            </a:r>
            <a:r>
              <a:rPr sz="2450" spc="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solution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5" dirty="0">
                <a:latin typeface="Verdana"/>
                <a:cs typeface="Verdana"/>
              </a:rPr>
              <a:t>common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problem.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Let's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dive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in!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4994" y="1619894"/>
            <a:ext cx="34239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Cambria"/>
                <a:cs typeface="Cambria"/>
              </a:rPr>
              <a:t>The</a:t>
            </a:r>
            <a:r>
              <a:rPr spc="-20" dirty="0">
                <a:latin typeface="Cambria"/>
                <a:cs typeface="Cambria"/>
              </a:rPr>
              <a:t>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8846" y="2884528"/>
            <a:ext cx="5760085" cy="3987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38760" algn="r">
              <a:lnSpc>
                <a:spcPct val="118000"/>
              </a:lnSpc>
              <a:spcBef>
                <a:spcPts val="75"/>
              </a:spcBef>
            </a:pPr>
            <a:r>
              <a:rPr sz="2450" spc="-12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 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45" dirty="0">
                <a:latin typeface="Verdana"/>
                <a:cs typeface="Verdana"/>
              </a:rPr>
              <a:t>o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360" dirty="0">
                <a:latin typeface="Verdana"/>
                <a:cs typeface="Verdana"/>
              </a:rPr>
              <a:t>. 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75" dirty="0">
                <a:latin typeface="Verdana"/>
                <a:cs typeface="Verdana"/>
              </a:rPr>
              <a:t>um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60" dirty="0">
                <a:latin typeface="Verdana"/>
                <a:cs typeface="Verdana"/>
              </a:rPr>
              <a:t>uild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114" dirty="0">
                <a:latin typeface="Verdana"/>
                <a:cs typeface="Verdana"/>
              </a:rPr>
              <a:t>COVID-19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pandemic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has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highlighted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80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70" dirty="0">
                <a:latin typeface="Verdana"/>
                <a:cs typeface="Verdana"/>
              </a:rPr>
              <a:t>-</a:t>
            </a:r>
            <a:r>
              <a:rPr sz="2450" spc="170" dirty="0">
                <a:latin typeface="Verdana"/>
                <a:cs typeface="Verdana"/>
              </a:rPr>
              <a:t>f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45" dirty="0">
                <a:latin typeface="Verdana"/>
                <a:cs typeface="Verdana"/>
              </a:rPr>
              <a:t>o 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7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85" dirty="0">
                <a:latin typeface="Verdana"/>
                <a:cs typeface="Verdana"/>
              </a:rPr>
              <a:t>ms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3599179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75" dirty="0">
                <a:latin typeface="Cambria"/>
                <a:cs typeface="Cambria"/>
              </a:rPr>
              <a:t>The</a:t>
            </a:r>
            <a:r>
              <a:rPr sz="4650" spc="-50" dirty="0">
                <a:latin typeface="Cambria"/>
                <a:cs typeface="Cambria"/>
              </a:rPr>
              <a:t> </a:t>
            </a:r>
            <a:r>
              <a:rPr sz="4650" spc="95" dirty="0">
                <a:latin typeface="Cambria"/>
                <a:cs typeface="Cambria"/>
              </a:rPr>
              <a:t>Solution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47703"/>
            <a:ext cx="6264275" cy="41592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60"/>
              </a:spcBef>
            </a:pPr>
            <a:r>
              <a:rPr sz="2300" spc="65" dirty="0">
                <a:latin typeface="Verdana"/>
                <a:cs typeface="Verdana"/>
              </a:rPr>
              <a:t>Our </a:t>
            </a:r>
            <a:r>
              <a:rPr sz="2300" spc="35" dirty="0">
                <a:latin typeface="Verdana"/>
                <a:cs typeface="Verdana"/>
              </a:rPr>
              <a:t>smart </a:t>
            </a:r>
            <a:r>
              <a:rPr sz="2300" spc="15" dirty="0">
                <a:latin typeface="Verdana"/>
                <a:cs typeface="Verdana"/>
              </a:rPr>
              <a:t>water </a:t>
            </a:r>
            <a:r>
              <a:rPr sz="2300" spc="45" dirty="0">
                <a:latin typeface="Verdana"/>
                <a:cs typeface="Verdana"/>
              </a:rPr>
              <a:t>fountain </a:t>
            </a:r>
            <a:r>
              <a:rPr sz="2300" spc="35" dirty="0">
                <a:latin typeface="Verdana"/>
                <a:cs typeface="Verdana"/>
              </a:rPr>
              <a:t>solution </a:t>
            </a:r>
            <a:r>
              <a:rPr sz="2300" spc="40" dirty="0">
                <a:latin typeface="Verdana"/>
                <a:cs typeface="Verdana"/>
              </a:rPr>
              <a:t> </a:t>
            </a:r>
            <a:r>
              <a:rPr sz="2300" spc="5" dirty="0">
                <a:latin typeface="Verdana"/>
                <a:cs typeface="Verdana"/>
              </a:rPr>
              <a:t>addresses </a:t>
            </a:r>
            <a:r>
              <a:rPr sz="2300" spc="60" dirty="0">
                <a:latin typeface="Verdana"/>
                <a:cs typeface="Verdana"/>
              </a:rPr>
              <a:t>the </a:t>
            </a:r>
            <a:r>
              <a:rPr sz="2300" spc="55" dirty="0">
                <a:latin typeface="Verdana"/>
                <a:cs typeface="Verdana"/>
              </a:rPr>
              <a:t>problems </a:t>
            </a:r>
            <a:r>
              <a:rPr sz="2300" spc="20" dirty="0">
                <a:latin typeface="Verdana"/>
                <a:cs typeface="Verdana"/>
              </a:rPr>
              <a:t>of </a:t>
            </a:r>
            <a:r>
              <a:rPr sz="2300" spc="25" dirty="0">
                <a:latin typeface="Verdana"/>
                <a:cs typeface="Verdana"/>
              </a:rPr>
              <a:t>traditional </a:t>
            </a:r>
            <a:r>
              <a:rPr sz="2300" spc="3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f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ai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05" dirty="0">
                <a:latin typeface="Verdana"/>
                <a:cs typeface="Verdana"/>
              </a:rPr>
              <a:t>b</a:t>
            </a:r>
            <a:r>
              <a:rPr sz="2300" spc="-105" dirty="0">
                <a:latin typeface="Verdana"/>
                <a:cs typeface="Verdana"/>
              </a:rPr>
              <a:t>y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85" dirty="0">
                <a:latin typeface="Verdana"/>
                <a:cs typeface="Verdana"/>
              </a:rPr>
              <a:t>c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-70" dirty="0">
                <a:latin typeface="Verdana"/>
                <a:cs typeface="Verdana"/>
              </a:rPr>
              <a:t>r</a:t>
            </a:r>
            <a:r>
              <a:rPr sz="2300" spc="140" dirty="0">
                <a:latin typeface="Verdana"/>
                <a:cs typeface="Verdana"/>
              </a:rPr>
              <a:t>p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-7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160" dirty="0">
                <a:latin typeface="Verdana"/>
                <a:cs typeface="Verdana"/>
              </a:rPr>
              <a:t>g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100" dirty="0">
                <a:latin typeface="Verdana"/>
                <a:cs typeface="Verdana"/>
              </a:rPr>
              <a:t>d  </a:t>
            </a:r>
            <a:r>
              <a:rPr sz="2300" spc="-10" dirty="0">
                <a:latin typeface="Verdana"/>
                <a:cs typeface="Verdana"/>
              </a:rPr>
              <a:t>t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90" dirty="0">
                <a:latin typeface="Verdana"/>
                <a:cs typeface="Verdana"/>
              </a:rPr>
              <a:t>c</a:t>
            </a:r>
            <a:r>
              <a:rPr sz="2300" spc="114" dirty="0">
                <a:latin typeface="Verdana"/>
                <a:cs typeface="Verdana"/>
              </a:rPr>
              <a:t>h</a:t>
            </a:r>
            <a:r>
              <a:rPr sz="2300" spc="-160" dirty="0">
                <a:latin typeface="Verdana"/>
                <a:cs typeface="Verdana"/>
              </a:rPr>
              <a:t>-</a:t>
            </a:r>
            <a:r>
              <a:rPr sz="2300" spc="160" dirty="0">
                <a:latin typeface="Verdana"/>
                <a:cs typeface="Verdana"/>
              </a:rPr>
              <a:t>f</a:t>
            </a:r>
            <a:r>
              <a:rPr sz="2300" spc="-85" dirty="0">
                <a:latin typeface="Verdana"/>
                <a:cs typeface="Verdana"/>
              </a:rPr>
              <a:t>r</a:t>
            </a:r>
            <a:r>
              <a:rPr sz="2300" spc="30" dirty="0">
                <a:latin typeface="Verdana"/>
                <a:cs typeface="Verdana"/>
              </a:rPr>
              <a:t>ee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t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90" dirty="0">
                <a:latin typeface="Verdana"/>
                <a:cs typeface="Verdana"/>
              </a:rPr>
              <a:t>c</a:t>
            </a:r>
            <a:r>
              <a:rPr sz="2300" spc="114" dirty="0">
                <a:latin typeface="Verdana"/>
                <a:cs typeface="Verdana"/>
              </a:rPr>
              <a:t>hn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-10" dirty="0">
                <a:latin typeface="Verdana"/>
                <a:cs typeface="Verdana"/>
              </a:rPr>
              <a:t>l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60" dirty="0">
                <a:latin typeface="Verdana"/>
                <a:cs typeface="Verdana"/>
              </a:rPr>
              <a:t>g</a:t>
            </a:r>
            <a:r>
              <a:rPr sz="2300" spc="-185" dirty="0">
                <a:latin typeface="Verdana"/>
                <a:cs typeface="Verdana"/>
              </a:rPr>
              <a:t>y</a:t>
            </a:r>
            <a:r>
              <a:rPr sz="2300" spc="-345" dirty="0">
                <a:latin typeface="Verdana"/>
                <a:cs typeface="Verdana"/>
              </a:rPr>
              <a:t>.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55" dirty="0">
                <a:latin typeface="Verdana"/>
                <a:cs typeface="Verdana"/>
              </a:rPr>
              <a:t>U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10" dirty="0">
                <a:latin typeface="Verdana"/>
                <a:cs typeface="Verdana"/>
              </a:rPr>
              <a:t>c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e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10" dirty="0">
                <a:latin typeface="Verdana"/>
                <a:cs typeface="Verdana"/>
              </a:rPr>
              <a:t>il</a:t>
            </a:r>
            <a:r>
              <a:rPr sz="2300" spc="-75" dirty="0">
                <a:latin typeface="Verdana"/>
                <a:cs typeface="Verdana"/>
              </a:rPr>
              <a:t>y  </a:t>
            </a:r>
            <a:r>
              <a:rPr sz="2300" spc="-85" dirty="0">
                <a:latin typeface="Verdana"/>
                <a:cs typeface="Verdana"/>
              </a:rPr>
              <a:t>r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160" dirty="0">
                <a:latin typeface="Verdana"/>
                <a:cs typeface="Verdana"/>
              </a:rPr>
              <a:t>ﬁ</a:t>
            </a:r>
            <a:r>
              <a:rPr sz="2300" spc="-10" dirty="0">
                <a:latin typeface="Verdana"/>
                <a:cs typeface="Verdana"/>
              </a:rPr>
              <a:t>ll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114" dirty="0">
                <a:latin typeface="Verdana"/>
                <a:cs typeface="Verdana"/>
              </a:rPr>
              <a:t>h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-50" dirty="0">
                <a:latin typeface="Verdana"/>
                <a:cs typeface="Verdana"/>
              </a:rPr>
              <a:t>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85" dirty="0">
                <a:latin typeface="Verdana"/>
                <a:cs typeface="Verdana"/>
              </a:rPr>
              <a:t>r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140" dirty="0">
                <a:latin typeface="Verdana"/>
                <a:cs typeface="Verdana"/>
              </a:rPr>
              <a:t>b</a:t>
            </a:r>
            <a:r>
              <a:rPr sz="2300" spc="-10" dirty="0">
                <a:latin typeface="Verdana"/>
                <a:cs typeface="Verdana"/>
              </a:rPr>
              <a:t>l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20" dirty="0">
                <a:latin typeface="Verdana"/>
                <a:cs typeface="Verdana"/>
              </a:rPr>
              <a:t>w</a:t>
            </a:r>
            <a:r>
              <a:rPr sz="2300" spc="-10" dirty="0">
                <a:latin typeface="Verdana"/>
                <a:cs typeface="Verdana"/>
              </a:rPr>
              <a:t>at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50" dirty="0">
                <a:latin typeface="Verdana"/>
                <a:cs typeface="Verdana"/>
              </a:rPr>
              <a:t>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40" dirty="0">
                <a:latin typeface="Verdana"/>
                <a:cs typeface="Verdana"/>
              </a:rPr>
              <a:t>b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l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60" dirty="0">
                <a:latin typeface="Verdana"/>
                <a:cs typeface="Verdana"/>
              </a:rPr>
              <a:t>w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114" dirty="0">
                <a:latin typeface="Verdana"/>
                <a:cs typeface="Verdana"/>
              </a:rPr>
              <a:t>h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30" dirty="0">
                <a:latin typeface="Verdana"/>
                <a:cs typeface="Verdana"/>
              </a:rPr>
              <a:t>t  </a:t>
            </a:r>
            <a:r>
              <a:rPr sz="2300" spc="120" dirty="0">
                <a:latin typeface="Verdana"/>
                <a:cs typeface="Verdana"/>
              </a:rPr>
              <a:t>w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160" dirty="0">
                <a:latin typeface="Verdana"/>
                <a:cs typeface="Verdana"/>
              </a:rPr>
              <a:t>g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20" dirty="0">
                <a:latin typeface="Verdana"/>
                <a:cs typeface="Verdana"/>
              </a:rPr>
              <a:t>w</a:t>
            </a:r>
            <a:r>
              <a:rPr sz="2300" spc="-10" dirty="0">
                <a:latin typeface="Verdana"/>
                <a:cs typeface="Verdana"/>
              </a:rPr>
              <a:t>at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75" dirty="0">
                <a:latin typeface="Verdana"/>
                <a:cs typeface="Verdana"/>
              </a:rPr>
              <a:t>r</a:t>
            </a:r>
            <a:r>
              <a:rPr sz="2300" spc="-345" dirty="0">
                <a:latin typeface="Verdana"/>
                <a:cs typeface="Verdana"/>
              </a:rPr>
              <a:t>.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75" dirty="0">
                <a:latin typeface="Verdana"/>
                <a:cs typeface="Verdana"/>
              </a:rPr>
              <a:t>B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-10" dirty="0">
                <a:latin typeface="Verdana"/>
                <a:cs typeface="Verdana"/>
              </a:rPr>
              <a:t>il</a:t>
            </a:r>
            <a:r>
              <a:rPr sz="2300" spc="140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160" dirty="0">
                <a:latin typeface="Verdana"/>
                <a:cs typeface="Verdana"/>
              </a:rPr>
              <a:t>g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o</a:t>
            </a:r>
            <a:r>
              <a:rPr sz="2300" spc="160" dirty="0">
                <a:latin typeface="Verdana"/>
                <a:cs typeface="Verdana"/>
              </a:rPr>
              <a:t>w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10" dirty="0">
                <a:latin typeface="Verdana"/>
                <a:cs typeface="Verdana"/>
              </a:rPr>
              <a:t>c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35" dirty="0">
                <a:latin typeface="Verdana"/>
                <a:cs typeface="Verdana"/>
              </a:rPr>
              <a:t>a</a:t>
            </a:r>
            <a:r>
              <a:rPr sz="2300" spc="-140" dirty="0">
                <a:latin typeface="Verdana"/>
                <a:cs typeface="Verdana"/>
              </a:rPr>
              <a:t>v</a:t>
            </a:r>
            <a:r>
              <a:rPr sz="2300" spc="20" dirty="0">
                <a:latin typeface="Verdana"/>
                <a:cs typeface="Verdana"/>
              </a:rPr>
              <a:t>e  </a:t>
            </a:r>
            <a:r>
              <a:rPr sz="2300" spc="90" dirty="0">
                <a:latin typeface="Verdana"/>
                <a:cs typeface="Verdana"/>
              </a:rPr>
              <a:t>on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5" dirty="0">
                <a:latin typeface="Verdana"/>
                <a:cs typeface="Verdana"/>
              </a:rPr>
              <a:t>water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costs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80" dirty="0">
                <a:latin typeface="Verdana"/>
                <a:cs typeface="Verdana"/>
              </a:rPr>
              <a:t>and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60" dirty="0">
                <a:latin typeface="Verdana"/>
                <a:cs typeface="Verdana"/>
              </a:rPr>
              <a:t>promote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sustainability. </a:t>
            </a:r>
            <a:r>
              <a:rPr sz="2300" spc="-795" dirty="0">
                <a:latin typeface="Verdana"/>
                <a:cs typeface="Verdana"/>
              </a:rPr>
              <a:t> </a:t>
            </a:r>
            <a:r>
              <a:rPr sz="2300" spc="-85" dirty="0">
                <a:latin typeface="Verdana"/>
                <a:cs typeface="Verdana"/>
              </a:rPr>
              <a:t>T</a:t>
            </a:r>
            <a:r>
              <a:rPr sz="2300" spc="114" dirty="0">
                <a:latin typeface="Verdana"/>
                <a:cs typeface="Verdana"/>
              </a:rPr>
              <a:t>h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40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85" dirty="0">
                <a:latin typeface="Verdana"/>
                <a:cs typeface="Verdana"/>
              </a:rPr>
              <a:t>c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-10" dirty="0">
                <a:latin typeface="Verdana"/>
                <a:cs typeface="Verdana"/>
              </a:rPr>
              <a:t>ll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120" dirty="0">
                <a:latin typeface="Verdana"/>
                <a:cs typeface="Verdana"/>
              </a:rPr>
              <a:t>c</a:t>
            </a:r>
            <a:r>
              <a:rPr sz="2300" spc="-10" dirty="0">
                <a:latin typeface="Verdana"/>
                <a:cs typeface="Verdana"/>
              </a:rPr>
              <a:t>t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140" dirty="0">
                <a:latin typeface="Verdana"/>
                <a:cs typeface="Verdana"/>
              </a:rPr>
              <a:t>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05" dirty="0">
                <a:latin typeface="Verdana"/>
                <a:cs typeface="Verdana"/>
              </a:rPr>
              <a:t>b</a:t>
            </a:r>
            <a:r>
              <a:rPr sz="2300" spc="-105" dirty="0">
                <a:latin typeface="Verdana"/>
                <a:cs typeface="Verdana"/>
              </a:rPr>
              <a:t>y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114" dirty="0">
                <a:latin typeface="Verdana"/>
                <a:cs typeface="Verdana"/>
              </a:rPr>
              <a:t>h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10" dirty="0">
                <a:latin typeface="Verdana"/>
                <a:cs typeface="Verdana"/>
              </a:rPr>
              <a:t>c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al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40" dirty="0">
                <a:latin typeface="Verdana"/>
                <a:cs typeface="Verdana"/>
              </a:rPr>
              <a:t>o  </a:t>
            </a:r>
            <a:r>
              <a:rPr sz="2300" spc="20" dirty="0">
                <a:latin typeface="Verdana"/>
                <a:cs typeface="Verdana"/>
              </a:rPr>
              <a:t>provide </a:t>
            </a:r>
            <a:r>
              <a:rPr sz="2300" spc="35" dirty="0">
                <a:latin typeface="Verdana"/>
                <a:cs typeface="Verdana"/>
              </a:rPr>
              <a:t>insights </a:t>
            </a:r>
            <a:r>
              <a:rPr sz="2300" spc="40" dirty="0">
                <a:latin typeface="Verdana"/>
                <a:cs typeface="Verdana"/>
              </a:rPr>
              <a:t>into </a:t>
            </a:r>
            <a:r>
              <a:rPr sz="2300" spc="5" dirty="0">
                <a:latin typeface="Verdana"/>
                <a:cs typeface="Verdana"/>
              </a:rPr>
              <a:t>user </a:t>
            </a:r>
            <a:r>
              <a:rPr sz="2300" spc="20" dirty="0">
                <a:latin typeface="Verdana"/>
                <a:cs typeface="Verdana"/>
              </a:rPr>
              <a:t>behavior </a:t>
            </a:r>
            <a:r>
              <a:rPr sz="2300" spc="80" dirty="0">
                <a:latin typeface="Verdana"/>
                <a:cs typeface="Verdana"/>
              </a:rPr>
              <a:t>and </a:t>
            </a:r>
            <a:r>
              <a:rPr sz="2300" spc="85" dirty="0">
                <a:latin typeface="Verdana"/>
                <a:cs typeface="Verdana"/>
              </a:rPr>
              <a:t> </a:t>
            </a:r>
            <a:r>
              <a:rPr sz="2300" spc="15" dirty="0">
                <a:latin typeface="Verdana"/>
                <a:cs typeface="Verdana"/>
              </a:rPr>
              <a:t>water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80" dirty="0">
                <a:latin typeface="Verdana"/>
                <a:cs typeface="Verdana"/>
              </a:rPr>
              <a:t>consumption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patterns.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9" y="2160276"/>
            <a:ext cx="317182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2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300" spc="6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300" spc="-3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300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spc="3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300" spc="-3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300" spc="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300" spc="-3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300" spc="120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4300" spc="-2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30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2202" y="3201902"/>
            <a:ext cx="5522595" cy="45307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5"/>
              </a:spcBef>
            </a:pPr>
            <a:r>
              <a:rPr sz="22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250" spc="-114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1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7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3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1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1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250" spc="1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250" spc="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114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1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1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250" spc="-3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250" spc="-114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14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ll  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1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3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250" spc="-16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250" spc="1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10" dirty="0">
                <a:solidFill>
                  <a:srgbClr val="FFFFFF"/>
                </a:solidFill>
                <a:latin typeface="Verdana"/>
                <a:cs typeface="Verdana"/>
              </a:rPr>
              <a:t>ee  </a:t>
            </a:r>
            <a:r>
              <a:rPr sz="2250" spc="35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20" dirty="0">
                <a:solidFill>
                  <a:srgbClr val="FFFFFF"/>
                </a:solidFill>
                <a:latin typeface="Verdana"/>
                <a:cs typeface="Verdana"/>
              </a:rPr>
              <a:t>reduces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Verdana"/>
                <a:cs typeface="Verdana"/>
              </a:rPr>
              <a:t>spread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250" spc="-7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-3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1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100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5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250" spc="-2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1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250" spc="-62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2250" spc="-6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1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50" spc="-3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25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250" spc="-114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-114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50" spc="1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250" spc="-15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1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25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114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-55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spc="-335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25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1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1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5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2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1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-3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spc="-3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2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9" y="2160276"/>
            <a:ext cx="4019550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43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300" spc="-10" dirty="0">
                <a:solidFill>
                  <a:srgbClr val="FFFFFF"/>
                </a:solidFill>
                <a:latin typeface="Cambria"/>
                <a:cs typeface="Cambria"/>
              </a:rPr>
              <a:t>Technology</a:t>
            </a:r>
            <a:endParaRPr sz="4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2202" y="3211427"/>
            <a:ext cx="5595620" cy="4603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ur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ee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gy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water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fountains.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sensors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detect </a:t>
            </a:r>
            <a:r>
              <a:rPr sz="2450" spc="-8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d  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water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reﬁlling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water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bottle.</a:t>
            </a:r>
            <a:endParaRPr sz="2450">
              <a:latin typeface="Verdana"/>
              <a:cs typeface="Verdana"/>
            </a:endParaRPr>
          </a:p>
          <a:p>
            <a:pPr marL="12700" marR="62865">
              <a:lnSpc>
                <a:spcPct val="102000"/>
              </a:lnSpc>
              <a:spcBef>
                <a:spcPts val="75"/>
              </a:spcBef>
            </a:pP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gy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36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ge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ms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756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150" dirty="0"/>
              <a:t> </a:t>
            </a:r>
            <a:r>
              <a:rPr spc="-30" dirty="0"/>
              <a:t>Market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6062345" cy="3841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2450" spc="145" dirty="0">
                <a:latin typeface="Verdana"/>
                <a:cs typeface="Verdana"/>
              </a:rPr>
              <a:t>O</a:t>
            </a:r>
            <a:r>
              <a:rPr sz="2450" spc="30" dirty="0">
                <a:latin typeface="Verdana"/>
                <a:cs typeface="Verdana"/>
              </a:rPr>
              <a:t>ur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il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ili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oo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45" dirty="0">
                <a:latin typeface="Verdana"/>
                <a:cs typeface="Verdana"/>
              </a:rPr>
              <a:t>o 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8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ili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80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70" dirty="0">
                <a:latin typeface="Verdana"/>
                <a:cs typeface="Verdana"/>
              </a:rPr>
              <a:t>-</a:t>
            </a:r>
            <a:r>
              <a:rPr sz="2450" spc="170" dirty="0">
                <a:latin typeface="Verdana"/>
                <a:cs typeface="Verdana"/>
              </a:rPr>
              <a:t>f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u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C</a:t>
            </a:r>
            <a:r>
              <a:rPr sz="2450" spc="90" dirty="0">
                <a:latin typeface="Verdana"/>
                <a:cs typeface="Verdana"/>
              </a:rPr>
              <a:t>O</a:t>
            </a:r>
            <a:r>
              <a:rPr sz="2450" spc="10" dirty="0">
                <a:latin typeface="Verdana"/>
                <a:cs typeface="Verdana"/>
              </a:rPr>
              <a:t>V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17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-</a:t>
            </a:r>
            <a:r>
              <a:rPr sz="2450" spc="-665" dirty="0">
                <a:latin typeface="Verdana"/>
                <a:cs typeface="Verdana"/>
              </a:rPr>
              <a:t>1</a:t>
            </a:r>
            <a:r>
              <a:rPr sz="2450" spc="-55" dirty="0">
                <a:latin typeface="Verdana"/>
                <a:cs typeface="Verdana"/>
              </a:rPr>
              <a:t>9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14" dirty="0">
                <a:latin typeface="Verdana"/>
                <a:cs typeface="Verdana"/>
              </a:rPr>
              <a:t>mi</a:t>
            </a:r>
            <a:r>
              <a:rPr sz="2450" spc="160" dirty="0">
                <a:latin typeface="Verdana"/>
                <a:cs typeface="Verdana"/>
              </a:rPr>
              <a:t>c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75" dirty="0">
                <a:latin typeface="Verdana"/>
                <a:cs typeface="Verdana"/>
              </a:rPr>
              <a:t>ut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-170" dirty="0">
                <a:latin typeface="Verdana"/>
                <a:cs typeface="Verdana"/>
              </a:rPr>
              <a:t>-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eet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5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310642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375" dirty="0">
                <a:latin typeface="Trebuchet MS"/>
                <a:cs typeface="Trebuchet MS"/>
              </a:rPr>
              <a:t>T</a:t>
            </a:r>
            <a:r>
              <a:rPr sz="4650" spc="135" dirty="0">
                <a:latin typeface="Trebuchet MS"/>
                <a:cs typeface="Trebuchet MS"/>
              </a:rPr>
              <a:t>h</a:t>
            </a:r>
            <a:r>
              <a:rPr sz="4650" spc="-335" dirty="0">
                <a:latin typeface="Trebuchet MS"/>
                <a:cs typeface="Trebuchet MS"/>
              </a:rPr>
              <a:t>e</a:t>
            </a:r>
            <a:r>
              <a:rPr sz="4650" spc="-365" dirty="0">
                <a:latin typeface="Trebuchet MS"/>
                <a:cs typeface="Trebuchet MS"/>
              </a:rPr>
              <a:t> </a:t>
            </a:r>
            <a:r>
              <a:rPr sz="4650" spc="110" dirty="0">
                <a:latin typeface="Trebuchet MS"/>
                <a:cs typeface="Trebuchet MS"/>
              </a:rPr>
              <a:t>F</a:t>
            </a:r>
            <a:r>
              <a:rPr sz="4650" spc="145" dirty="0">
                <a:latin typeface="Trebuchet MS"/>
                <a:cs typeface="Trebuchet MS"/>
              </a:rPr>
              <a:t>u</a:t>
            </a:r>
            <a:r>
              <a:rPr sz="4650" spc="-220" dirty="0">
                <a:latin typeface="Trebuchet MS"/>
                <a:cs typeface="Trebuchet MS"/>
              </a:rPr>
              <a:t>t</a:t>
            </a:r>
            <a:r>
              <a:rPr sz="4650" spc="145" dirty="0">
                <a:latin typeface="Trebuchet MS"/>
                <a:cs typeface="Trebuchet MS"/>
              </a:rPr>
              <a:t>u</a:t>
            </a:r>
            <a:r>
              <a:rPr sz="4650" spc="195" dirty="0">
                <a:latin typeface="Trebuchet MS"/>
                <a:cs typeface="Trebuchet MS"/>
              </a:rPr>
              <a:t>r</a:t>
            </a:r>
            <a:r>
              <a:rPr sz="4650" spc="-335" dirty="0">
                <a:latin typeface="Trebuchet MS"/>
                <a:cs typeface="Trebuchet MS"/>
              </a:rPr>
              <a:t>e</a:t>
            </a:r>
            <a:endParaRPr sz="4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47703"/>
            <a:ext cx="6337300" cy="45688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76835">
              <a:lnSpc>
                <a:spcPct val="117800"/>
              </a:lnSpc>
              <a:spcBef>
                <a:spcPts val="65"/>
              </a:spcBef>
            </a:pPr>
            <a:r>
              <a:rPr sz="2300" spc="75" dirty="0">
                <a:latin typeface="Verdana"/>
                <a:cs typeface="Verdana"/>
              </a:rPr>
              <a:t>A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25" dirty="0">
                <a:latin typeface="Verdana"/>
                <a:cs typeface="Verdana"/>
              </a:rPr>
              <a:t>w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85" dirty="0">
                <a:latin typeface="Verdana"/>
                <a:cs typeface="Verdana"/>
              </a:rPr>
              <a:t>c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t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f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10" dirty="0">
                <a:latin typeface="Verdana"/>
                <a:cs typeface="Verdana"/>
              </a:rPr>
              <a:t>c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ai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140" dirty="0">
                <a:latin typeface="Verdana"/>
                <a:cs typeface="Verdana"/>
              </a:rPr>
              <a:t>b</a:t>
            </a:r>
            <a:r>
              <a:rPr sz="2300" spc="-10" dirty="0">
                <a:latin typeface="Verdana"/>
                <a:cs typeface="Verdana"/>
              </a:rPr>
              <a:t>ili</a:t>
            </a:r>
            <a:r>
              <a:rPr sz="2300" spc="10" dirty="0">
                <a:latin typeface="Verdana"/>
                <a:cs typeface="Verdana"/>
              </a:rPr>
              <a:t>t</a:t>
            </a:r>
            <a:r>
              <a:rPr sz="2300" spc="-75" dirty="0">
                <a:latin typeface="Verdana"/>
                <a:cs typeface="Verdana"/>
              </a:rPr>
              <a:t>y  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140" dirty="0">
                <a:latin typeface="Verdana"/>
                <a:cs typeface="Verdana"/>
              </a:rPr>
              <a:t>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5" dirty="0">
                <a:latin typeface="Verdana"/>
                <a:cs typeface="Verdana"/>
              </a:rPr>
              <a:t>f</a:t>
            </a:r>
            <a:r>
              <a:rPr sz="2300" spc="160" dirty="0">
                <a:latin typeface="Verdana"/>
                <a:cs typeface="Verdana"/>
              </a:rPr>
              <a:t>ﬁ</a:t>
            </a:r>
            <a:r>
              <a:rPr sz="2300" spc="110" dirty="0">
                <a:latin typeface="Verdana"/>
                <a:cs typeface="Verdana"/>
              </a:rPr>
              <a:t>c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85" dirty="0">
                <a:latin typeface="Verdana"/>
                <a:cs typeface="Verdana"/>
              </a:rPr>
              <a:t>r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-85" dirty="0">
                <a:latin typeface="Verdana"/>
                <a:cs typeface="Verdana"/>
              </a:rPr>
              <a:t>r</a:t>
            </a:r>
            <a:r>
              <a:rPr sz="2300" spc="85" dirty="0">
                <a:latin typeface="Verdana"/>
                <a:cs typeface="Verdana"/>
              </a:rPr>
              <a:t>c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160" dirty="0">
                <a:latin typeface="Verdana"/>
                <a:cs typeface="Verdana"/>
              </a:rPr>
              <a:t>g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345" dirty="0">
                <a:latin typeface="Verdana"/>
                <a:cs typeface="Verdana"/>
              </a:rPr>
              <a:t>,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25" dirty="0">
                <a:latin typeface="Verdana"/>
                <a:cs typeface="Verdana"/>
              </a:rPr>
              <a:t>w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40" dirty="0">
                <a:latin typeface="Verdana"/>
                <a:cs typeface="Verdana"/>
              </a:rPr>
              <a:t>b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10" dirty="0">
                <a:latin typeface="Verdana"/>
                <a:cs typeface="Verdana"/>
              </a:rPr>
              <a:t>li</a:t>
            </a:r>
            <a:r>
              <a:rPr sz="2300" spc="5" dirty="0">
                <a:latin typeface="Verdana"/>
                <a:cs typeface="Verdana"/>
              </a:rPr>
              <a:t>e</a:t>
            </a:r>
            <a:r>
              <a:rPr sz="2300" spc="-140" dirty="0">
                <a:latin typeface="Verdana"/>
                <a:cs typeface="Verdana"/>
              </a:rPr>
              <a:t>v</a:t>
            </a:r>
            <a:r>
              <a:rPr sz="2300" spc="20" dirty="0">
                <a:latin typeface="Verdana"/>
                <a:cs typeface="Verdana"/>
              </a:rPr>
              <a:t>e  </a:t>
            </a:r>
            <a:r>
              <a:rPr sz="2300" spc="45" dirty="0">
                <a:latin typeface="Verdana"/>
                <a:cs typeface="Verdana"/>
              </a:rPr>
              <a:t>that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0" dirty="0">
                <a:latin typeface="Verdana"/>
                <a:cs typeface="Verdana"/>
              </a:rPr>
              <a:t>our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35" dirty="0">
                <a:latin typeface="Verdana"/>
                <a:cs typeface="Verdana"/>
              </a:rPr>
              <a:t>smart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5" dirty="0">
                <a:latin typeface="Verdana"/>
                <a:cs typeface="Verdana"/>
              </a:rPr>
              <a:t>water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45" dirty="0">
                <a:latin typeface="Verdana"/>
                <a:cs typeface="Verdana"/>
              </a:rPr>
              <a:t>fountain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35" dirty="0">
                <a:latin typeface="Verdana"/>
                <a:cs typeface="Verdana"/>
              </a:rPr>
              <a:t>solution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35" dirty="0">
                <a:latin typeface="Verdana"/>
                <a:cs typeface="Verdana"/>
              </a:rPr>
              <a:t>will </a:t>
            </a:r>
            <a:r>
              <a:rPr sz="2300" spc="-790" dirty="0">
                <a:latin typeface="Verdana"/>
                <a:cs typeface="Verdana"/>
              </a:rPr>
              <a:t> </a:t>
            </a:r>
            <a:r>
              <a:rPr sz="2300" spc="140" dirty="0">
                <a:latin typeface="Verdana"/>
                <a:cs typeface="Verdana"/>
              </a:rPr>
              <a:t>b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85" dirty="0">
                <a:latin typeface="Verdana"/>
                <a:cs typeface="Verdana"/>
              </a:rPr>
              <a:t>c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225" dirty="0">
                <a:latin typeface="Verdana"/>
                <a:cs typeface="Verdana"/>
              </a:rPr>
              <a:t>m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140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-85" dirty="0">
                <a:latin typeface="Verdana"/>
                <a:cs typeface="Verdana"/>
              </a:rPr>
              <a:t>r</a:t>
            </a:r>
            <a:r>
              <a:rPr sz="2300" spc="140" dirty="0">
                <a:latin typeface="Verdana"/>
                <a:cs typeface="Verdana"/>
              </a:rPr>
              <a:t>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f</a:t>
            </a:r>
            <a:r>
              <a:rPr sz="2300" spc="-5" dirty="0">
                <a:latin typeface="Verdana"/>
                <a:cs typeface="Verdana"/>
              </a:rPr>
              <a:t>e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-85" dirty="0">
                <a:latin typeface="Verdana"/>
                <a:cs typeface="Verdana"/>
              </a:rPr>
              <a:t>r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40" dirty="0">
                <a:latin typeface="Verdana"/>
                <a:cs typeface="Verdana"/>
              </a:rPr>
              <a:t>b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-10" dirty="0">
                <a:latin typeface="Verdana"/>
                <a:cs typeface="Verdana"/>
              </a:rPr>
              <a:t>il</a:t>
            </a:r>
            <a:r>
              <a:rPr sz="2300" spc="140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160" dirty="0">
                <a:latin typeface="Verdana"/>
                <a:cs typeface="Verdana"/>
              </a:rPr>
              <a:t>g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345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12700" marR="5080">
              <a:lnSpc>
                <a:spcPct val="117800"/>
              </a:lnSpc>
              <a:spcBef>
                <a:spcPts val="50"/>
              </a:spcBef>
            </a:pPr>
            <a:r>
              <a:rPr sz="2300" spc="-85" dirty="0">
                <a:latin typeface="Verdana"/>
                <a:cs typeface="Verdana"/>
              </a:rPr>
              <a:t>T</a:t>
            </a:r>
            <a:r>
              <a:rPr sz="2300" spc="114" dirty="0">
                <a:latin typeface="Verdana"/>
                <a:cs typeface="Verdana"/>
              </a:rPr>
              <a:t>h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40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85" dirty="0">
                <a:latin typeface="Verdana"/>
                <a:cs typeface="Verdana"/>
              </a:rPr>
              <a:t>c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-10" dirty="0">
                <a:latin typeface="Verdana"/>
                <a:cs typeface="Verdana"/>
              </a:rPr>
              <a:t>ll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120" dirty="0">
                <a:latin typeface="Verdana"/>
                <a:cs typeface="Verdana"/>
              </a:rPr>
              <a:t>c</a:t>
            </a:r>
            <a:r>
              <a:rPr sz="2300" spc="-10" dirty="0">
                <a:latin typeface="Verdana"/>
                <a:cs typeface="Verdana"/>
              </a:rPr>
              <a:t>t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140" dirty="0">
                <a:latin typeface="Verdana"/>
                <a:cs typeface="Verdana"/>
              </a:rPr>
              <a:t>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05" dirty="0">
                <a:latin typeface="Verdana"/>
                <a:cs typeface="Verdana"/>
              </a:rPr>
              <a:t>b</a:t>
            </a:r>
            <a:r>
              <a:rPr sz="2300" spc="-105" dirty="0">
                <a:latin typeface="Verdana"/>
                <a:cs typeface="Verdana"/>
              </a:rPr>
              <a:t>y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114" dirty="0">
                <a:latin typeface="Verdana"/>
                <a:cs typeface="Verdana"/>
              </a:rPr>
              <a:t>h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10" dirty="0">
                <a:latin typeface="Verdana"/>
                <a:cs typeface="Verdana"/>
              </a:rPr>
              <a:t>c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80" dirty="0">
                <a:latin typeface="Verdana"/>
                <a:cs typeface="Verdana"/>
              </a:rPr>
              <a:t>n  </a:t>
            </a:r>
            <a:r>
              <a:rPr sz="2300" spc="20" dirty="0">
                <a:latin typeface="Verdana"/>
                <a:cs typeface="Verdana"/>
              </a:rPr>
              <a:t>provide </a:t>
            </a:r>
            <a:r>
              <a:rPr sz="2300" spc="10" dirty="0">
                <a:latin typeface="Verdana"/>
                <a:cs typeface="Verdana"/>
              </a:rPr>
              <a:t>valuable </a:t>
            </a:r>
            <a:r>
              <a:rPr sz="2300" spc="35" dirty="0">
                <a:latin typeface="Verdana"/>
                <a:cs typeface="Verdana"/>
              </a:rPr>
              <a:t>insights </a:t>
            </a:r>
            <a:r>
              <a:rPr sz="2300" spc="40" dirty="0">
                <a:latin typeface="Verdana"/>
                <a:cs typeface="Verdana"/>
              </a:rPr>
              <a:t>into </a:t>
            </a:r>
            <a:r>
              <a:rPr sz="2300" spc="5" dirty="0">
                <a:latin typeface="Verdana"/>
                <a:cs typeface="Verdana"/>
              </a:rPr>
              <a:t>user 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spc="140" dirty="0">
                <a:latin typeface="Verdana"/>
                <a:cs typeface="Verdana"/>
              </a:rPr>
              <a:t>b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114" dirty="0">
                <a:latin typeface="Verdana"/>
                <a:cs typeface="Verdana"/>
              </a:rPr>
              <a:t>h</a:t>
            </a:r>
            <a:r>
              <a:rPr sz="2300" spc="-35" dirty="0">
                <a:latin typeface="Verdana"/>
                <a:cs typeface="Verdana"/>
              </a:rPr>
              <a:t>a</a:t>
            </a:r>
            <a:r>
              <a:rPr sz="2300" spc="-105" dirty="0">
                <a:latin typeface="Verdana"/>
                <a:cs typeface="Verdana"/>
              </a:rPr>
              <a:t>v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-50" dirty="0">
                <a:latin typeface="Verdana"/>
                <a:cs typeface="Verdana"/>
              </a:rPr>
              <a:t>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140" dirty="0">
                <a:latin typeface="Verdana"/>
                <a:cs typeface="Verdana"/>
              </a:rPr>
              <a:t>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20" dirty="0">
                <a:latin typeface="Verdana"/>
                <a:cs typeface="Verdana"/>
              </a:rPr>
              <a:t>w</a:t>
            </a:r>
            <a:r>
              <a:rPr sz="2300" spc="-10" dirty="0">
                <a:latin typeface="Verdana"/>
                <a:cs typeface="Verdana"/>
              </a:rPr>
              <a:t>at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50" dirty="0">
                <a:latin typeface="Verdana"/>
                <a:cs typeface="Verdana"/>
              </a:rPr>
              <a:t>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85" dirty="0">
                <a:latin typeface="Verdana"/>
                <a:cs typeface="Verdana"/>
              </a:rPr>
              <a:t>c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225" dirty="0">
                <a:latin typeface="Verdana"/>
                <a:cs typeface="Verdana"/>
              </a:rPr>
              <a:t>m</a:t>
            </a:r>
            <a:r>
              <a:rPr sz="2300" spc="140" dirty="0">
                <a:latin typeface="Verdana"/>
                <a:cs typeface="Verdana"/>
              </a:rPr>
              <a:t>p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30" dirty="0">
                <a:latin typeface="Verdana"/>
                <a:cs typeface="Verdana"/>
              </a:rPr>
              <a:t>p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t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70" dirty="0">
                <a:latin typeface="Verdana"/>
                <a:cs typeface="Verdana"/>
              </a:rPr>
              <a:t>r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340" dirty="0">
                <a:latin typeface="Verdana"/>
                <a:cs typeface="Verdana"/>
              </a:rPr>
              <a:t>,  </a:t>
            </a:r>
            <a:r>
              <a:rPr sz="2300" spc="-10" dirty="0">
                <a:latin typeface="Verdana"/>
                <a:cs typeface="Verdana"/>
              </a:rPr>
              <a:t>all</a:t>
            </a:r>
            <a:r>
              <a:rPr sz="2300" spc="25" dirty="0">
                <a:latin typeface="Verdana"/>
                <a:cs typeface="Verdana"/>
              </a:rPr>
              <a:t>o</a:t>
            </a:r>
            <a:r>
              <a:rPr sz="2300" spc="160" dirty="0">
                <a:latin typeface="Verdana"/>
                <a:cs typeface="Verdana"/>
              </a:rPr>
              <a:t>w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160" dirty="0">
                <a:latin typeface="Verdana"/>
                <a:cs typeface="Verdana"/>
              </a:rPr>
              <a:t>g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50" dirty="0">
                <a:latin typeface="Verdana"/>
                <a:cs typeface="Verdana"/>
              </a:rPr>
              <a:t>f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-50" dirty="0">
                <a:latin typeface="Verdana"/>
                <a:cs typeface="Verdana"/>
              </a:rPr>
              <a:t>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f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-20" dirty="0">
                <a:latin typeface="Verdana"/>
                <a:cs typeface="Verdana"/>
              </a:rPr>
              <a:t>r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114" dirty="0">
                <a:latin typeface="Verdana"/>
                <a:cs typeface="Verdana"/>
              </a:rPr>
              <a:t>h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50" dirty="0">
                <a:latin typeface="Verdana"/>
                <a:cs typeface="Verdana"/>
              </a:rPr>
              <a:t>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40" dirty="0">
                <a:latin typeface="Verdana"/>
                <a:cs typeface="Verdana"/>
              </a:rPr>
              <a:t>p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225" dirty="0">
                <a:latin typeface="Verdana"/>
                <a:cs typeface="Verdana"/>
              </a:rPr>
              <a:t>m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z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345" dirty="0">
                <a:latin typeface="Verdana"/>
                <a:cs typeface="Verdana"/>
              </a:rPr>
              <a:t>.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75" dirty="0">
                <a:latin typeface="Verdana"/>
                <a:cs typeface="Verdana"/>
              </a:rPr>
              <a:t>W</a:t>
            </a:r>
            <a:r>
              <a:rPr sz="2300" spc="25" dirty="0">
                <a:latin typeface="Verdana"/>
                <a:cs typeface="Verdana"/>
              </a:rPr>
              <a:t>e  e</a:t>
            </a:r>
            <a:r>
              <a:rPr sz="2300" spc="90" dirty="0">
                <a:latin typeface="Verdana"/>
                <a:cs typeface="Verdana"/>
              </a:rPr>
              <a:t>n</a:t>
            </a:r>
            <a:r>
              <a:rPr sz="2300" spc="-105" dirty="0">
                <a:latin typeface="Verdana"/>
                <a:cs typeface="Verdana"/>
              </a:rPr>
              <a:t>v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f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-85" dirty="0">
                <a:latin typeface="Verdana"/>
                <a:cs typeface="Verdana"/>
              </a:rPr>
              <a:t>r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60" dirty="0">
                <a:latin typeface="Verdana"/>
                <a:cs typeface="Verdana"/>
              </a:rPr>
              <a:t>w</a:t>
            </a:r>
            <a:r>
              <a:rPr sz="2300" spc="114" dirty="0">
                <a:latin typeface="Verdana"/>
                <a:cs typeface="Verdana"/>
              </a:rPr>
              <a:t>h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85" dirty="0">
                <a:latin typeface="Verdana"/>
                <a:cs typeface="Verdana"/>
              </a:rPr>
              <a:t>r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-50" dirty="0">
                <a:latin typeface="Verdana"/>
                <a:cs typeface="Verdana"/>
              </a:rPr>
              <a:t>r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-10" dirty="0">
                <a:latin typeface="Verdana"/>
                <a:cs typeface="Verdana"/>
              </a:rPr>
              <a:t>l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114" dirty="0">
                <a:latin typeface="Verdana"/>
                <a:cs typeface="Verdana"/>
              </a:rPr>
              <a:t>h</a:t>
            </a:r>
            <a:r>
              <a:rPr sz="2300" spc="20" dirty="0">
                <a:latin typeface="Verdana"/>
                <a:cs typeface="Verdana"/>
              </a:rPr>
              <a:t>e  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-70" dirty="0">
                <a:latin typeface="Verdana"/>
                <a:cs typeface="Verdana"/>
              </a:rPr>
              <a:t>r</a:t>
            </a:r>
            <a:r>
              <a:rPr sz="2300" spc="225" dirty="0">
                <a:latin typeface="Verdana"/>
                <a:cs typeface="Verdana"/>
              </a:rPr>
              <a:t>m</a:t>
            </a:r>
            <a:r>
              <a:rPr sz="2300" spc="-345" dirty="0">
                <a:latin typeface="Verdana"/>
                <a:cs typeface="Verdana"/>
              </a:rPr>
              <a:t>,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40" dirty="0">
                <a:latin typeface="Verdana"/>
                <a:cs typeface="Verdana"/>
              </a:rPr>
              <a:t>p</a:t>
            </a:r>
            <a:r>
              <a:rPr sz="2300" spc="-85" dirty="0">
                <a:latin typeface="Verdana"/>
                <a:cs typeface="Verdana"/>
              </a:rPr>
              <a:t>r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225" dirty="0">
                <a:latin typeface="Verdana"/>
                <a:cs typeface="Verdana"/>
              </a:rPr>
              <a:t>m</a:t>
            </a:r>
            <a:r>
              <a:rPr sz="2300" spc="60" dirty="0">
                <a:latin typeface="Verdana"/>
                <a:cs typeface="Verdana"/>
              </a:rPr>
              <a:t>o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160" dirty="0">
                <a:latin typeface="Verdana"/>
                <a:cs typeface="Verdana"/>
              </a:rPr>
              <a:t>g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105" dirty="0">
                <a:latin typeface="Verdana"/>
                <a:cs typeface="Verdana"/>
              </a:rPr>
              <a:t>u</a:t>
            </a:r>
            <a:r>
              <a:rPr sz="2300" spc="-65" dirty="0">
                <a:latin typeface="Verdana"/>
                <a:cs typeface="Verdana"/>
              </a:rPr>
              <a:t>s</a:t>
            </a:r>
            <a:r>
              <a:rPr sz="2300" spc="3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ai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140" dirty="0">
                <a:latin typeface="Verdana"/>
                <a:cs typeface="Verdana"/>
              </a:rPr>
              <a:t>b</a:t>
            </a:r>
            <a:r>
              <a:rPr sz="2300" spc="-10" dirty="0">
                <a:latin typeface="Verdana"/>
                <a:cs typeface="Verdana"/>
              </a:rPr>
              <a:t>l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140" dirty="0">
                <a:latin typeface="Verdana"/>
                <a:cs typeface="Verdana"/>
              </a:rPr>
              <a:t>d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-25" dirty="0">
                <a:latin typeface="Verdana"/>
                <a:cs typeface="Verdana"/>
              </a:rPr>
              <a:t>f</a:t>
            </a:r>
            <a:r>
              <a:rPr sz="2300" spc="160" dirty="0">
                <a:latin typeface="Verdana"/>
                <a:cs typeface="Verdana"/>
              </a:rPr>
              <a:t>ﬁ</a:t>
            </a:r>
            <a:r>
              <a:rPr sz="2300" spc="110" dirty="0">
                <a:latin typeface="Verdana"/>
                <a:cs typeface="Verdana"/>
              </a:rPr>
              <a:t>c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30" dirty="0">
                <a:latin typeface="Verdana"/>
                <a:cs typeface="Verdana"/>
              </a:rPr>
              <a:t>e</a:t>
            </a:r>
            <a:r>
              <a:rPr sz="2300" spc="114" dirty="0">
                <a:latin typeface="Verdana"/>
                <a:cs typeface="Verdana"/>
              </a:rPr>
              <a:t>n</a:t>
            </a:r>
            <a:r>
              <a:rPr sz="2300" spc="30" dirty="0">
                <a:latin typeface="Verdana"/>
                <a:cs typeface="Verdana"/>
              </a:rPr>
              <a:t>t  </a:t>
            </a:r>
            <a:r>
              <a:rPr sz="2300" spc="15" dirty="0">
                <a:latin typeface="Verdana"/>
                <a:cs typeface="Verdana"/>
              </a:rPr>
              <a:t>water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5" dirty="0">
                <a:latin typeface="Verdana"/>
                <a:cs typeface="Verdana"/>
              </a:rPr>
              <a:t>consumption.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563</Words>
  <Application>Microsoft Office PowerPoint</Application>
  <PresentationFormat>Custom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Georgia</vt:lpstr>
      <vt:lpstr>Palatino Linotype</vt:lpstr>
      <vt:lpstr>Trebuchet MS</vt:lpstr>
      <vt:lpstr>Verdana</vt:lpstr>
      <vt:lpstr>Office Theme</vt:lpstr>
      <vt:lpstr>Team Name : Proj_224781_Team_3</vt:lpstr>
      <vt:lpstr>PowerPoint Presentation</vt:lpstr>
      <vt:lpstr>Introduction</vt:lpstr>
      <vt:lpstr>The Problem</vt:lpstr>
      <vt:lpstr>The Solution</vt:lpstr>
      <vt:lpstr>The Beneﬁts</vt:lpstr>
      <vt:lpstr>The Technology</vt:lpstr>
      <vt:lpstr>The Market</vt:lpstr>
      <vt:lpstr>The Future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Proj_224781_Team_3</dc:title>
  <cp:lastModifiedBy>pattabhi Rami Reddy vaddiboina</cp:lastModifiedBy>
  <cp:revision>1</cp:revision>
  <dcterms:created xsi:type="dcterms:W3CDTF">2023-09-29T16:14:10Z</dcterms:created>
  <dcterms:modified xsi:type="dcterms:W3CDTF">2023-09-29T16:29:57Z</dcterms:modified>
</cp:coreProperties>
</file>