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_rels/notesSlide1.xml.rels" ContentType="application/vnd.openxmlformats-package.relationships+xml"/>
  <Override PartName="/ppt/notesSlides/_rels/notesSlide3.xml.rels" ContentType="application/vnd.openxmlformats-package.relationships+xml"/>
  <Override PartName="/ppt/notesSlides/_rels/notesSlide5.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media/image1.png" ContentType="image/png"/>
  <Override PartName="/ppt/media/image2.png" ContentType="image/png"/>
  <Override PartName="/ppt/media/image3.jpeg" ContentType="image/jpeg"/>
  <Override PartName="/ppt/media/image5.png" ContentType="image/png"/>
  <Override PartName="/ppt/media/image4.png" ContentType="image/png"/>
  <Override PartName="/ppt/media/image6.png" ContentType="image/png"/>
  <Override PartName="/ppt/media/image7.png" ContentType="image/png"/>
  <Override PartName="/ppt/media/image8.png" ContentType="image/png"/>
  <Override PartName="/ppt/media/image9.jpeg" ContentType="image/jpeg"/>
  <Override PartName="/ppt/media/image10.png" ContentType="image/png"/>
  <Override PartName="/ppt/media/image11.png" ContentType="image/png"/>
  <Override PartName="/ppt/media/image12.png" ContentType="image/png"/>
  <Override PartName="/ppt/media/image13.jpeg" ContentType="image/jpeg"/>
  <Override PartName="/ppt/media/image19.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79"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80"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81" name="PlaceHolder 4"/>
          <p:cNvSpPr>
            <a:spLocks noGrp="1"/>
          </p:cNvSpPr>
          <p:nvPr>
            <p:ph type="dt" idx="3"/>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82" name="PlaceHolder 5"/>
          <p:cNvSpPr>
            <a:spLocks noGrp="1"/>
          </p:cNvSpPr>
          <p:nvPr>
            <p:ph type="ftr" idx="4"/>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83" name="PlaceHolder 6"/>
          <p:cNvSpPr>
            <a:spLocks noGrp="1"/>
          </p:cNvSpPr>
          <p:nvPr>
            <p:ph type="sldNum" idx="5"/>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F51E649B-4C1B-4604-8C66-5525D31A197D}"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sldImg"/>
          </p:nvPr>
        </p:nvSpPr>
        <p:spPr>
          <a:xfrm>
            <a:off x="380880" y="685800"/>
            <a:ext cx="6095160" cy="3428280"/>
          </a:xfrm>
          <a:prstGeom prst="rect">
            <a:avLst/>
          </a:prstGeom>
          <a:ln w="0">
            <a:noFill/>
          </a:ln>
        </p:spPr>
      </p:sp>
      <p:sp>
        <p:nvSpPr>
          <p:cNvPr id="145" name="PlaceHolder 2"/>
          <p:cNvSpPr>
            <a:spLocks noGrp="1"/>
          </p:cNvSpPr>
          <p:nvPr>
            <p:ph type="body"/>
          </p:nvPr>
        </p:nvSpPr>
        <p:spPr>
          <a:xfrm>
            <a:off x="685800" y="4343400"/>
            <a:ext cx="5485320" cy="4113720"/>
          </a:xfrm>
          <a:prstGeom prst="rect">
            <a:avLst/>
          </a:prstGeom>
          <a:noFill/>
          <a:ln w="0">
            <a:noFill/>
          </a:ln>
        </p:spPr>
        <p:txBody>
          <a:bodyPr lIns="0" rIns="0" tIns="91440" bIns="91440" anchor="t">
            <a:noAutofit/>
          </a:bodyPr>
          <a:p>
            <a:pPr marL="216000" indent="-216000">
              <a:lnSpc>
                <a:spcPct val="100000"/>
              </a:lnSpc>
              <a:buNone/>
              <a:tabLst>
                <a:tab algn="l" pos="0"/>
              </a:tabLst>
            </a:pPr>
            <a:r>
              <a:rPr b="0" lang="en" sz="1100" spc="-1" strike="noStrike">
                <a:latin typeface="Arial"/>
              </a:rPr>
              <a:t>Hello, friends my name is Nitish Kumar Pattanaik and I’m a currently a student of BJB autonomous college 2019 batch. This id is my twitter id and this is my personal blog. Feel free to check it out. And that is my digital sign. This is all about me. Let’s jump into the topic.</a:t>
            </a:r>
            <a:endParaRPr b="0" lang="en-US" sz="1100" spc="-1" strike="noStrike">
              <a:latin typeface="Arial"/>
            </a:endParaRPr>
          </a:p>
          <a:p>
            <a:pPr marL="216000" indent="-216000">
              <a:lnSpc>
                <a:spcPct val="100000"/>
              </a:lnSpc>
              <a:buNone/>
              <a:tabLst>
                <a:tab algn="l" pos="0"/>
              </a:tabLst>
            </a:pPr>
            <a:endParaRPr b="0" lang="en-US" sz="1100" spc="-1" strike="noStrike">
              <a:latin typeface="Arial"/>
            </a:endParaRPr>
          </a:p>
          <a:p>
            <a:pPr marL="216000" indent="-216000">
              <a:lnSpc>
                <a:spcPct val="100000"/>
              </a:lnSpc>
              <a:buNone/>
              <a:tabLst>
                <a:tab algn="l" pos="0"/>
              </a:tabLst>
            </a:pPr>
            <a:r>
              <a:rPr b="0" lang="en" sz="1100" spc="-1" strike="noStrike">
                <a:solidFill>
                  <a:srgbClr val="000000"/>
                </a:solidFill>
                <a:latin typeface="Arial"/>
              </a:rPr>
              <a:t>This seminar is going to be a little bit practical oriented. Because I think whatever I will tell here, you should apply that in  your day to day workflow. Otherwise what’s the point of this seminar. </a:t>
            </a:r>
            <a:endParaRPr b="0" lang="en-US" sz="1100" spc="-1" strike="noStrike">
              <a:latin typeface="Arial"/>
            </a:endParaRPr>
          </a:p>
          <a:p>
            <a:pPr marL="216000" indent="-216000">
              <a:lnSpc>
                <a:spcPct val="100000"/>
              </a:lnSpc>
              <a:buNone/>
              <a:tabLst>
                <a:tab algn="l" pos="0"/>
              </a:tabLst>
            </a:pPr>
            <a:r>
              <a:rPr b="0" lang="en" sz="1100" spc="-1" strike="noStrike">
                <a:solidFill>
                  <a:srgbClr val="000000"/>
                </a:solidFill>
                <a:latin typeface="Arial"/>
              </a:rPr>
              <a:t>When I joined +3 for computer science in 2019 there were a lot of enthusiasm  about learning something new about technology. As I had one laptop which still runs windows, I try to do little bit of  C coding with the notepad. And try to run that with the GCC compiler. But that notepad doesn’t make sense to use. Therefore I tried NetBeans IDE to code a little bit in “C” language. And then someone tells my that IDE is not good for beginners, you should use different text editors.</a:t>
            </a:r>
            <a:endParaRPr b="0" lang="en-US" sz="1100" spc="-1" strike="noStrike">
              <a:latin typeface="Arial"/>
            </a:endParaRPr>
          </a:p>
          <a:p>
            <a:pPr marL="216000" indent="-216000">
              <a:lnSpc>
                <a:spcPct val="100000"/>
              </a:lnSpc>
              <a:buNone/>
              <a:tabLst>
                <a:tab algn="l" pos="0"/>
              </a:tabLst>
            </a:pPr>
            <a:endParaRPr b="0" lang="en-US" sz="11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sldImg"/>
          </p:nvPr>
        </p:nvSpPr>
        <p:spPr>
          <a:xfrm>
            <a:off x="380880" y="685800"/>
            <a:ext cx="6095160" cy="3428280"/>
          </a:xfrm>
          <a:prstGeom prst="rect">
            <a:avLst/>
          </a:prstGeom>
          <a:ln w="0">
            <a:noFill/>
          </a:ln>
        </p:spPr>
      </p:sp>
      <p:sp>
        <p:nvSpPr>
          <p:cNvPr id="147" name="PlaceHolder 2"/>
          <p:cNvSpPr>
            <a:spLocks noGrp="1"/>
          </p:cNvSpPr>
          <p:nvPr>
            <p:ph type="body"/>
          </p:nvPr>
        </p:nvSpPr>
        <p:spPr>
          <a:xfrm>
            <a:off x="685800" y="4343400"/>
            <a:ext cx="5485320" cy="4113720"/>
          </a:xfrm>
          <a:prstGeom prst="rect">
            <a:avLst/>
          </a:prstGeom>
          <a:noFill/>
          <a:ln w="0">
            <a:noFill/>
          </a:ln>
        </p:spPr>
        <p:txBody>
          <a:bodyPr lIns="0" rIns="0" tIns="91440" bIns="91440" anchor="t">
            <a:noAutofit/>
          </a:bodyPr>
          <a:p>
            <a:pPr marL="216000" indent="-216000">
              <a:lnSpc>
                <a:spcPct val="100000"/>
              </a:lnSpc>
              <a:buNone/>
              <a:tabLst>
                <a:tab algn="l" pos="0"/>
              </a:tabLst>
            </a:pPr>
            <a:r>
              <a:rPr b="0" lang="en" sz="1100" spc="-1" strike="noStrike">
                <a:latin typeface="Arial"/>
              </a:rPr>
              <a:t>WELCOME TO THE CHURCH OF EMACS&gt;&gt;&gt;</a:t>
            </a:r>
            <a:endParaRPr b="0" lang="en-US" sz="1100" spc="-1" strike="noStrike">
              <a:latin typeface="Arial"/>
            </a:endParaRPr>
          </a:p>
          <a:p>
            <a:pPr marL="216000" indent="-216000">
              <a:lnSpc>
                <a:spcPct val="100000"/>
              </a:lnSpc>
              <a:buNone/>
              <a:tabLst>
                <a:tab algn="l" pos="0"/>
              </a:tabLst>
            </a:pPr>
            <a:r>
              <a:rPr b="0" lang="en" sz="1100" spc="-1" strike="noStrike">
                <a:latin typeface="Arial"/>
              </a:rPr>
              <a:t>What happened with me that I switched over to emacs.. </a:t>
            </a:r>
            <a:endParaRPr b="0" lang="en-US" sz="1100" spc="-1" strike="noStrike">
              <a:latin typeface="Arial"/>
            </a:endParaRPr>
          </a:p>
          <a:p>
            <a:pPr marL="216000" indent="-216000">
              <a:lnSpc>
                <a:spcPct val="100000"/>
              </a:lnSpc>
              <a:buNone/>
              <a:tabLst>
                <a:tab algn="l" pos="0"/>
              </a:tabLst>
            </a:pPr>
            <a:r>
              <a:rPr b="0" lang="en" sz="1100" spc="-1" strike="noStrike">
                <a:latin typeface="Arial"/>
              </a:rPr>
              <a:t>What are the featured does it provide ?</a:t>
            </a:r>
            <a:endParaRPr b="0" lang="en-US" sz="1100" spc="-1" strike="noStrike">
              <a:latin typeface="Arial"/>
            </a:endParaRPr>
          </a:p>
          <a:p>
            <a:pPr marL="216000" indent="-216000">
              <a:lnSpc>
                <a:spcPct val="100000"/>
              </a:lnSpc>
              <a:buNone/>
              <a:tabLst>
                <a:tab algn="l" pos="0"/>
              </a:tabLst>
            </a:pPr>
            <a:r>
              <a:rPr b="0" lang="en" sz="1100" spc="-1" strike="noStrike">
                <a:latin typeface="Arial"/>
              </a:rPr>
              <a:t>First thing first what it is?</a:t>
            </a:r>
            <a:endParaRPr b="0" lang="en-US" sz="1100" spc="-1" strike="noStrike">
              <a:latin typeface="Arial"/>
            </a:endParaRPr>
          </a:p>
          <a:p>
            <a:pPr marL="216000" indent="-216000">
              <a:lnSpc>
                <a:spcPct val="100000"/>
              </a:lnSpc>
              <a:buNone/>
              <a:tabLst>
                <a:tab algn="l" pos="0"/>
              </a:tabLst>
            </a:pPr>
            <a:r>
              <a:rPr b="0" lang="en" sz="1100" spc="-1" strike="noStrike">
                <a:latin typeface="Arial"/>
              </a:rPr>
              <a:t>…</a:t>
            </a:r>
            <a:endParaRPr b="0" lang="en-US" sz="1100" spc="-1" strike="noStrike">
              <a:latin typeface="Arial"/>
            </a:endParaRPr>
          </a:p>
          <a:p>
            <a:pPr marL="216000" indent="-216000">
              <a:lnSpc>
                <a:spcPct val="100000"/>
              </a:lnSpc>
              <a:buNone/>
              <a:tabLst>
                <a:tab algn="l" pos="0"/>
              </a:tabLst>
            </a:pPr>
            <a:endParaRPr b="0" lang="en-US" sz="1100" spc="-1" strike="noStrike">
              <a:latin typeface="Arial"/>
            </a:endParaRPr>
          </a:p>
          <a:p>
            <a:pPr marL="216000" indent="-216000">
              <a:lnSpc>
                <a:spcPct val="100000"/>
              </a:lnSpc>
              <a:buNone/>
              <a:tabLst>
                <a:tab algn="l" pos="0"/>
              </a:tabLst>
            </a:pPr>
            <a:r>
              <a:rPr b="0" lang="en" sz="1100" spc="-1" strike="noStrike">
                <a:latin typeface="Arial"/>
              </a:rPr>
              <a:t>HOW MANY of you know about this text editor i.e. EMACS.</a:t>
            </a:r>
            <a:endParaRPr b="0" lang="en-US" sz="1100" spc="-1" strike="noStrike">
              <a:latin typeface="Arial"/>
            </a:endParaRPr>
          </a:p>
          <a:p>
            <a:pPr marL="216000" indent="-216000">
              <a:lnSpc>
                <a:spcPct val="100000"/>
              </a:lnSpc>
              <a:buNone/>
              <a:tabLst>
                <a:tab algn="l" pos="0"/>
              </a:tabLst>
            </a:pPr>
            <a:endParaRPr b="0" lang="en-US" sz="1100" spc="-1" strike="noStrike">
              <a:latin typeface="Arial"/>
            </a:endParaRPr>
          </a:p>
          <a:p>
            <a:pPr marL="216000" indent="-216000">
              <a:lnSpc>
                <a:spcPct val="100000"/>
              </a:lnSpc>
              <a:buNone/>
              <a:tabLst>
                <a:tab algn="l" pos="0"/>
              </a:tabLst>
            </a:pPr>
            <a:r>
              <a:rPr b="0" lang="en" sz="1100" spc="-1" strike="noStrike">
                <a:latin typeface="Arial"/>
              </a:rPr>
              <a:t>EMACS is more than a text editor. It can do a lot of things. But before that, I want to tell you why I switched over to emacs as my main text editor.</a:t>
            </a:r>
            <a:endParaRPr b="0" lang="en-US" sz="1100" spc="-1" strike="noStrike">
              <a:latin typeface="Arial"/>
            </a:endParaRPr>
          </a:p>
          <a:p>
            <a:pPr marL="216000" indent="-216000">
              <a:lnSpc>
                <a:spcPct val="100000"/>
              </a:lnSpc>
              <a:buNone/>
              <a:tabLst>
                <a:tab algn="l" pos="0"/>
              </a:tabLst>
            </a:pPr>
            <a:endParaRPr b="0" lang="en-US" sz="1100" spc="-1" strike="noStrike">
              <a:latin typeface="Arial"/>
            </a:endParaRPr>
          </a:p>
          <a:p>
            <a:pPr marL="216000" indent="-216000">
              <a:lnSpc>
                <a:spcPct val="100000"/>
              </a:lnSpc>
              <a:buNone/>
              <a:tabLst>
                <a:tab algn="l" pos="0"/>
              </a:tabLst>
            </a:pPr>
            <a:r>
              <a:rPr b="0" lang="en" sz="1100" spc="-1" strike="noStrike">
                <a:latin typeface="Arial"/>
              </a:rPr>
              <a:t>NEXT SLIDE&gt;&gt;&gt;</a:t>
            </a:r>
            <a:endParaRPr b="0" lang="en-US" sz="11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sldImg"/>
          </p:nvPr>
        </p:nvSpPr>
        <p:spPr>
          <a:xfrm>
            <a:off x="380880" y="685800"/>
            <a:ext cx="6095160" cy="3428280"/>
          </a:xfrm>
          <a:prstGeom prst="rect">
            <a:avLst/>
          </a:prstGeom>
          <a:ln w="0">
            <a:noFill/>
          </a:ln>
        </p:spPr>
      </p:sp>
      <p:sp>
        <p:nvSpPr>
          <p:cNvPr id="149" name="PlaceHolder 2"/>
          <p:cNvSpPr>
            <a:spLocks noGrp="1"/>
          </p:cNvSpPr>
          <p:nvPr>
            <p:ph type="body"/>
          </p:nvPr>
        </p:nvSpPr>
        <p:spPr>
          <a:xfrm>
            <a:off x="685800" y="4343400"/>
            <a:ext cx="5485320" cy="4113720"/>
          </a:xfrm>
          <a:prstGeom prst="rect">
            <a:avLst/>
          </a:prstGeom>
          <a:noFill/>
          <a:ln w="0">
            <a:noFill/>
          </a:ln>
        </p:spPr>
        <p:txBody>
          <a:bodyPr lIns="0" rIns="0" tIns="91440" bIns="91440" anchor="t">
            <a:noAutofit/>
          </a:bodyPr>
          <a:p>
            <a:pPr marL="216000" indent="-216000">
              <a:lnSpc>
                <a:spcPct val="100000"/>
              </a:lnSpc>
              <a:buNone/>
              <a:tabLst>
                <a:tab algn="l" pos="0"/>
              </a:tabLst>
            </a:pPr>
            <a:r>
              <a:rPr b="0" lang="en" sz="1100" spc="-1" strike="noStrike">
                <a:latin typeface="Arial"/>
              </a:rPr>
              <a:t>Basically,  I like 3 to 4 things about the EMACS which is really fascinating and interesting to me. </a:t>
            </a:r>
            <a:endParaRPr b="0" lang="en-US" sz="1100" spc="-1" strike="noStrike">
              <a:latin typeface="Arial"/>
            </a:endParaRPr>
          </a:p>
          <a:p>
            <a:pPr marL="216000" indent="-216000">
              <a:lnSpc>
                <a:spcPct val="100000"/>
              </a:lnSpc>
              <a:buNone/>
              <a:tabLst>
                <a:tab algn="l" pos="0"/>
              </a:tabLst>
            </a:pPr>
            <a:r>
              <a:rPr b="0" lang="en" sz="1100" spc="-1" strike="noStrike">
                <a:latin typeface="Arial"/>
              </a:rPr>
              <a:t>First thing first i.e. CUSTOMIZABILITY.. ( you can literally do anything with the EMACS)</a:t>
            </a:r>
            <a:endParaRPr b="0" lang="en-US" sz="1100" spc="-1" strike="noStrike">
              <a:latin typeface="Arial"/>
            </a:endParaRPr>
          </a:p>
          <a:p>
            <a:pPr marL="216000" indent="-216000">
              <a:lnSpc>
                <a:spcPct val="100000"/>
              </a:lnSpc>
              <a:buNone/>
              <a:tabLst>
                <a:tab algn="l" pos="0"/>
              </a:tabLst>
            </a:pPr>
            <a:endParaRPr b="0" lang="en-US" sz="1100" spc="-1" strike="noStrike">
              <a:latin typeface="Arial"/>
            </a:endParaRPr>
          </a:p>
          <a:p>
            <a:pPr marL="216000" indent="-216000">
              <a:lnSpc>
                <a:spcPct val="100000"/>
              </a:lnSpc>
              <a:buNone/>
              <a:tabLst>
                <a:tab algn="l" pos="0"/>
              </a:tabLst>
            </a:pPr>
            <a:r>
              <a:rPr b="0" lang="en" sz="1100" spc="-1" strike="noStrike">
                <a:latin typeface="Arial"/>
              </a:rPr>
              <a:t>ORG-mode (probably the most efficient way to take notes , organize your work flow, making to-do lists etc…</a:t>
            </a:r>
            <a:endParaRPr b="0" lang="en-US" sz="1100" spc="-1" strike="noStrike">
              <a:latin typeface="Arial"/>
            </a:endParaRPr>
          </a:p>
          <a:p>
            <a:pPr marL="216000" indent="-216000">
              <a:lnSpc>
                <a:spcPct val="100000"/>
              </a:lnSpc>
              <a:buNone/>
              <a:tabLst>
                <a:tab algn="l" pos="0"/>
              </a:tabLst>
            </a:pPr>
            <a:r>
              <a:rPr b="0" lang="en" sz="1100" spc="-1" strike="noStrike">
                <a:latin typeface="Arial"/>
              </a:rPr>
              <a:t>Don’t worry I will show you everything..</a:t>
            </a:r>
            <a:endParaRPr b="0" lang="en-US"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6E88BF25-D627-4D79-B0D4-7A624CF12A56}"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
          </p:nvPr>
        </p:nvSpPr>
        <p:spPr/>
        <p:txBody>
          <a:bodyPr/>
          <a:p>
            <a:fld id="{CCBB8B42-D696-4CA9-B92E-054C546DBECC}"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
          </p:nvPr>
        </p:nvSpPr>
        <p:spPr/>
        <p:txBody>
          <a:bodyPr/>
          <a:p>
            <a:fld id="{6D9AC7FA-5BC6-40F8-B85F-CF1C160580ED}"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
          </p:nvPr>
        </p:nvSpPr>
        <p:spPr/>
        <p:txBody>
          <a:bodyPr/>
          <a:p>
            <a:fld id="{3E671828-2572-4302-91A3-F1B190336B16}"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774577D7-7A27-48E5-A21C-C0A5C9FE1B80}"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2"/>
          </p:nvPr>
        </p:nvSpPr>
        <p:spPr/>
        <p:txBody>
          <a:bodyPr/>
          <a:p>
            <a:fld id="{AB027D91-DB7F-4702-B583-5D6D20238CE4}"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2"/>
          </p:nvPr>
        </p:nvSpPr>
        <p:spPr/>
        <p:txBody>
          <a:bodyPr/>
          <a:p>
            <a:fld id="{A5C8E662-6242-4F9E-94D2-765FF9662F56}"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2"/>
          </p:nvPr>
        </p:nvSpPr>
        <p:spPr/>
        <p:txBody>
          <a:bodyPr/>
          <a:p>
            <a:fld id="{74B32A52-67BB-4609-A9AF-6E888A75A6EC}"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sldNum" idx="2"/>
          </p:nvPr>
        </p:nvSpPr>
        <p:spPr/>
        <p:txBody>
          <a:bodyPr/>
          <a:p>
            <a:fld id="{C056245E-E8FB-461A-95E0-F1A640083D2A}"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2"/>
          </p:nvPr>
        </p:nvSpPr>
        <p:spPr/>
        <p:txBody>
          <a:bodyPr/>
          <a:p>
            <a:fld id="{62E48042-013E-4468-9218-892AA8A158B0}"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78297867-8470-4657-96DC-76D8093CB1C2}"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1"/>
          </p:nvPr>
        </p:nvSpPr>
        <p:spPr/>
        <p:txBody>
          <a:bodyPr/>
          <a:p>
            <a:fld id="{484EDCC7-E826-4F14-AF63-40453C923219}"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A212A3CB-4B19-418F-9BAD-6AAB60744413}"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71F08F30-1225-451C-AF20-9FD3C148A8AD}"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2"/>
          </p:nvPr>
        </p:nvSpPr>
        <p:spPr/>
        <p:txBody>
          <a:bodyPr/>
          <a:p>
            <a:fld id="{0353D3D7-77CF-4EEE-9FBB-45F0B342520F}"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2"/>
          </p:nvPr>
        </p:nvSpPr>
        <p:spPr/>
        <p:txBody>
          <a:bodyPr/>
          <a:p>
            <a:fld id="{823909E6-BDDA-447C-92BA-D8097A20AC27}"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2"/>
          </p:nvPr>
        </p:nvSpPr>
        <p:spPr/>
        <p:txBody>
          <a:bodyPr/>
          <a:p>
            <a:fld id="{17744DB0-F3DA-4989-81FC-AD8D94750BA0}"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
          </p:nvPr>
        </p:nvSpPr>
        <p:spPr/>
        <p:txBody>
          <a:bodyPr/>
          <a:p>
            <a:fld id="{FE373F02-1560-4B98-968D-B2B5A1A59066}"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
          </p:nvPr>
        </p:nvSpPr>
        <p:spPr/>
        <p:txBody>
          <a:bodyPr/>
          <a:p>
            <a:fld id="{35C5A328-9CF5-43AC-A246-90727E48B1CE}"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sldNum" idx="1"/>
          </p:nvPr>
        </p:nvSpPr>
        <p:spPr/>
        <p:txBody>
          <a:bodyPr/>
          <a:p>
            <a:fld id="{F410E6E5-F2C3-40B0-A3DA-3F53E49D07F7}"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1"/>
          </p:nvPr>
        </p:nvSpPr>
        <p:spPr/>
        <p:txBody>
          <a:bodyPr/>
          <a:p>
            <a:fld id="{9A7692F0-CD26-40CE-B189-5D8600193217}"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7D9FDC88-E79A-4D08-91F4-09AA3A4B1442}"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54CF4C97-3268-4CDA-95BE-191F74869F2B}"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CC16A846-D397-4142-8B70-8EBDDE59A7C6}"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444960"/>
            <a:ext cx="8519400" cy="57168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311760" y="1152360"/>
            <a:ext cx="8519400" cy="34153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ffffff"/>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ffffff"/>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ffffff"/>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ffffff"/>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ffffff"/>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ffffff"/>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2" name="PlaceHolder 3"/>
          <p:cNvSpPr>
            <a:spLocks noGrp="1"/>
          </p:cNvSpPr>
          <p:nvPr>
            <p:ph type="sldNum" idx="1"/>
          </p:nvPr>
        </p:nvSpPr>
        <p:spPr>
          <a:xfrm>
            <a:off x="8472600" y="4663080"/>
            <a:ext cx="547560" cy="392400"/>
          </a:xfrm>
          <a:prstGeom prst="rect">
            <a:avLst/>
          </a:prstGeom>
          <a:noFill/>
          <a:ln w="0">
            <a:noFill/>
          </a:ln>
        </p:spPr>
        <p:txBody>
          <a:bodyPr lIns="90000" rIns="90000" tIns="91440" bIns="91440" anchor="ctr">
            <a:noAutofit/>
          </a:bodyPr>
          <a:lstStyle>
            <a:lvl1pPr algn="r">
              <a:lnSpc>
                <a:spcPct val="100000"/>
              </a:lnSpc>
              <a:buNone/>
              <a:tabLst>
                <a:tab algn="l" pos="0"/>
              </a:tabLst>
              <a:defRPr b="0" lang="en" sz="1000" spc="-1" strike="noStrike">
                <a:solidFill>
                  <a:srgbClr val="adadad"/>
                </a:solidFill>
                <a:latin typeface="Arial"/>
                <a:ea typeface="Arial"/>
              </a:defRPr>
            </a:lvl1pPr>
          </a:lstStyle>
          <a:p>
            <a:pPr algn="r">
              <a:lnSpc>
                <a:spcPct val="100000"/>
              </a:lnSpc>
              <a:buNone/>
              <a:tabLst>
                <a:tab algn="l" pos="0"/>
              </a:tabLst>
            </a:pPr>
            <a:fld id="{D0FEEA44-A3C3-4967-BC91-406A74ACB100}" type="slidenum">
              <a:rPr b="0" lang="en" sz="1000" spc="-1" strike="noStrike">
                <a:solidFill>
                  <a:srgbClr val="adadad"/>
                </a:solidFill>
                <a:latin typeface="Arial"/>
                <a:ea typeface="Arial"/>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39" name="PlaceHolder 1"/>
          <p:cNvSpPr>
            <a:spLocks noGrp="1"/>
          </p:cNvSpPr>
          <p:nvPr>
            <p:ph type="sldNum" idx="2"/>
          </p:nvPr>
        </p:nvSpPr>
        <p:spPr>
          <a:xfrm>
            <a:off x="8472600" y="4663080"/>
            <a:ext cx="547560" cy="392400"/>
          </a:xfrm>
          <a:prstGeom prst="rect">
            <a:avLst/>
          </a:prstGeom>
          <a:noFill/>
          <a:ln w="0">
            <a:noFill/>
          </a:ln>
        </p:spPr>
        <p:txBody>
          <a:bodyPr lIns="90000" rIns="90000" tIns="91440" bIns="91440" anchor="ctr">
            <a:noAutofit/>
          </a:bodyPr>
          <a:lstStyle>
            <a:lvl1pPr algn="r">
              <a:lnSpc>
                <a:spcPct val="100000"/>
              </a:lnSpc>
              <a:buNone/>
              <a:tabLst>
                <a:tab algn="l" pos="0"/>
              </a:tabLst>
              <a:defRPr b="0" lang="en" sz="1000" spc="-1" strike="noStrike">
                <a:solidFill>
                  <a:srgbClr val="adadad"/>
                </a:solidFill>
                <a:latin typeface="Arial"/>
                <a:ea typeface="Arial"/>
              </a:defRPr>
            </a:lvl1pPr>
          </a:lstStyle>
          <a:p>
            <a:pPr algn="r">
              <a:lnSpc>
                <a:spcPct val="100000"/>
              </a:lnSpc>
              <a:buNone/>
              <a:tabLst>
                <a:tab algn="l" pos="0"/>
              </a:tabLst>
            </a:pPr>
            <a:fld id="{BA8E9C71-CE42-483F-8A7A-BF3528F7AADC}" type="slidenum">
              <a:rPr b="0" lang="en" sz="1000" spc="-1" strike="noStrike">
                <a:solidFill>
                  <a:srgbClr val="adadad"/>
                </a:solidFill>
                <a:latin typeface="Arial"/>
                <a:ea typeface="Arial"/>
              </a:rPr>
              <a:t>&lt;number&gt;</a:t>
            </a:fld>
            <a:endParaRPr b="0" lang="en-US" sz="1000" spc="-1" strike="noStrike">
              <a:latin typeface="Times New Roman"/>
            </a:endParaRPr>
          </a:p>
        </p:txBody>
      </p:sp>
      <p:sp>
        <p:nvSpPr>
          <p:cNvPr id="40"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1"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hyperlink" Target="https://nitishtalks.com/" TargetMode="External"/><Relationship Id="rId4" Type="http://schemas.openxmlformats.org/officeDocument/2006/relationships/image" Target="../media/image3.jpeg"/><Relationship Id="rId5" Type="http://schemas.openxmlformats.org/officeDocument/2006/relationships/image" Target="../media/image4.png"/><Relationship Id="rId6" Type="http://schemas.openxmlformats.org/officeDocument/2006/relationships/slideLayout" Target="../slideLayouts/slideLayout1.xml"/><Relationship Id="rId7"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jpeg"/><Relationship Id="rId4"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84" name="PlaceHolder 1"/>
          <p:cNvSpPr>
            <a:spLocks noGrp="1"/>
          </p:cNvSpPr>
          <p:nvPr>
            <p:ph type="title"/>
          </p:nvPr>
        </p:nvSpPr>
        <p:spPr>
          <a:xfrm>
            <a:off x="97560" y="3303360"/>
            <a:ext cx="6622920" cy="1047240"/>
          </a:xfrm>
          <a:prstGeom prst="rect">
            <a:avLst/>
          </a:prstGeom>
          <a:noFill/>
          <a:ln w="0">
            <a:noFill/>
          </a:ln>
        </p:spPr>
        <p:txBody>
          <a:bodyPr lIns="0" rIns="0" tIns="91440" bIns="91440" anchor="b">
            <a:normAutofit fontScale="94000"/>
          </a:bodyPr>
          <a:p>
            <a:pPr>
              <a:lnSpc>
                <a:spcPct val="100000"/>
              </a:lnSpc>
              <a:buNone/>
              <a:tabLst>
                <a:tab algn="l" pos="0"/>
              </a:tabLst>
            </a:pPr>
            <a:r>
              <a:rPr b="1" lang="en" sz="4800" spc="-1" strike="noStrike" u="sng">
                <a:solidFill>
                  <a:srgbClr val="ffffff"/>
                </a:solidFill>
                <a:uFillTx/>
                <a:latin typeface="Arial"/>
                <a:ea typeface="Impact"/>
              </a:rPr>
              <a:t>Nitish Kumar Pattanaik</a:t>
            </a:r>
            <a:endParaRPr b="0" lang="en-US" sz="4800" spc="-1" strike="noStrike">
              <a:latin typeface="Arial"/>
            </a:endParaRPr>
          </a:p>
        </p:txBody>
      </p:sp>
      <p:sp>
        <p:nvSpPr>
          <p:cNvPr id="85" name="PlaceHolder 2"/>
          <p:cNvSpPr>
            <a:spLocks noGrp="1"/>
          </p:cNvSpPr>
          <p:nvPr>
            <p:ph type="subTitle"/>
          </p:nvPr>
        </p:nvSpPr>
        <p:spPr>
          <a:xfrm>
            <a:off x="97560" y="4351320"/>
            <a:ext cx="7296840" cy="791640"/>
          </a:xfrm>
          <a:prstGeom prst="rect">
            <a:avLst/>
          </a:prstGeom>
          <a:noFill/>
          <a:ln w="0">
            <a:noFill/>
          </a:ln>
        </p:spPr>
        <p:txBody>
          <a:bodyPr lIns="0" rIns="0" tIns="91440" bIns="91440" anchor="t">
            <a:normAutofit fontScale="62000"/>
          </a:bodyPr>
          <a:p>
            <a:pPr marL="228600" indent="-228600">
              <a:lnSpc>
                <a:spcPct val="100000"/>
              </a:lnSpc>
              <a:spcBef>
                <a:spcPts val="1001"/>
              </a:spcBef>
              <a:buNone/>
              <a:tabLst>
                <a:tab algn="l" pos="0"/>
              </a:tabLst>
            </a:pPr>
            <a:r>
              <a:rPr b="0" lang="en" sz="2800" spc="-1" strike="noStrike">
                <a:solidFill>
                  <a:srgbClr val="adadad"/>
                </a:solidFill>
                <a:latin typeface="Arial"/>
                <a:ea typeface="Arial"/>
              </a:rPr>
              <a:t>71924531 | +3 Third Year | Computer Science | </a:t>
            </a:r>
            <a:endParaRPr b="0" lang="en-US" sz="2800" spc="-1" strike="noStrike">
              <a:latin typeface="Arial"/>
            </a:endParaRPr>
          </a:p>
          <a:p>
            <a:pPr marL="228600" indent="-228600">
              <a:lnSpc>
                <a:spcPct val="100000"/>
              </a:lnSpc>
              <a:spcBef>
                <a:spcPts val="1001"/>
              </a:spcBef>
              <a:buNone/>
              <a:tabLst>
                <a:tab algn="l" pos="0"/>
              </a:tabLst>
            </a:pPr>
            <a:r>
              <a:rPr b="0" lang="en" sz="2800" spc="-1" strike="noStrike">
                <a:solidFill>
                  <a:srgbClr val="adadad"/>
                </a:solidFill>
                <a:latin typeface="Arial"/>
                <a:ea typeface="Arial"/>
              </a:rPr>
              <a:t>BJB Autonomous College, 2022</a:t>
            </a:r>
            <a:endParaRPr b="0" lang="en-US" sz="2800" spc="-1" strike="noStrike">
              <a:latin typeface="Arial"/>
            </a:endParaRPr>
          </a:p>
        </p:txBody>
      </p:sp>
      <p:pic>
        <p:nvPicPr>
          <p:cNvPr id="86" name="Google Shape;56;p13" descr=""/>
          <p:cNvPicPr/>
          <p:nvPr/>
        </p:nvPicPr>
        <p:blipFill>
          <a:blip r:embed="rId1"/>
          <a:stretch/>
        </p:blipFill>
        <p:spPr>
          <a:xfrm>
            <a:off x="228600" y="0"/>
            <a:ext cx="2135880" cy="2513880"/>
          </a:xfrm>
          <a:prstGeom prst="rect">
            <a:avLst/>
          </a:prstGeom>
          <a:ln w="0">
            <a:noFill/>
          </a:ln>
        </p:spPr>
      </p:pic>
      <p:pic>
        <p:nvPicPr>
          <p:cNvPr id="87" name="Google Shape;57;p13" descr=""/>
          <p:cNvPicPr/>
          <p:nvPr/>
        </p:nvPicPr>
        <p:blipFill>
          <a:blip r:embed="rId2"/>
          <a:stretch/>
        </p:blipFill>
        <p:spPr>
          <a:xfrm>
            <a:off x="6802200" y="2957040"/>
            <a:ext cx="2056680" cy="2063880"/>
          </a:xfrm>
          <a:prstGeom prst="rect">
            <a:avLst/>
          </a:prstGeom>
          <a:ln w="0">
            <a:noFill/>
          </a:ln>
        </p:spPr>
      </p:pic>
      <p:sp>
        <p:nvSpPr>
          <p:cNvPr id="88" name="Google Shape;58;p13"/>
          <p:cNvSpPr/>
          <p:nvPr/>
        </p:nvSpPr>
        <p:spPr>
          <a:xfrm>
            <a:off x="97560" y="2514600"/>
            <a:ext cx="5845320" cy="109728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0" lang="en" sz="2000" spc="-1" strike="noStrike">
                <a:solidFill>
                  <a:srgbClr val="ffffff"/>
                </a:solidFill>
                <a:latin typeface="Arial"/>
                <a:ea typeface="Arial"/>
              </a:rPr>
              <a:t>🌏</a:t>
            </a:r>
            <a:r>
              <a:rPr b="0" lang="en" sz="2000" spc="-1" strike="noStrike" u="sng">
                <a:solidFill>
                  <a:srgbClr val="4dd0e1"/>
                </a:solidFill>
                <a:uFillTx/>
                <a:latin typeface="Arial"/>
                <a:ea typeface="Arial"/>
                <a:hlinkClick r:id="rId3"/>
              </a:rPr>
              <a:t>https://nitishtalks.com/</a:t>
            </a:r>
            <a:endParaRPr b="0" lang="en-US" sz="2000" spc="-1" strike="noStrike">
              <a:latin typeface="Arial"/>
            </a:endParaRPr>
          </a:p>
          <a:p>
            <a:pPr>
              <a:lnSpc>
                <a:spcPct val="100000"/>
              </a:lnSpc>
              <a:buNone/>
              <a:tabLst>
                <a:tab algn="l" pos="0"/>
              </a:tabLst>
            </a:pPr>
            <a:endParaRPr b="0" lang="en-US" sz="2000" spc="-1" strike="noStrike">
              <a:latin typeface="Arial"/>
            </a:endParaRPr>
          </a:p>
          <a:p>
            <a:pPr>
              <a:lnSpc>
                <a:spcPct val="100000"/>
              </a:lnSpc>
              <a:buNone/>
              <a:tabLst>
                <a:tab algn="l" pos="0"/>
              </a:tabLst>
            </a:pPr>
            <a:r>
              <a:rPr b="0" lang="en" sz="2000" spc="-1" strike="noStrike">
                <a:solidFill>
                  <a:srgbClr val="ffffff"/>
                </a:solidFill>
                <a:latin typeface="Arial"/>
                <a:ea typeface="Arial"/>
              </a:rPr>
              <a:t>PRESENTED BY:  </a:t>
            </a:r>
            <a:endParaRPr b="0" lang="en-US" sz="2000" spc="-1" strike="noStrike">
              <a:latin typeface="Arial"/>
            </a:endParaRPr>
          </a:p>
        </p:txBody>
      </p:sp>
      <p:pic>
        <p:nvPicPr>
          <p:cNvPr id="89" name="Picture 88" descr=""/>
          <p:cNvPicPr/>
          <p:nvPr/>
        </p:nvPicPr>
        <p:blipFill>
          <a:blip r:embed="rId4"/>
          <a:stretch/>
        </p:blipFill>
        <p:spPr>
          <a:xfrm>
            <a:off x="7728120" y="0"/>
            <a:ext cx="1415160" cy="1599480"/>
          </a:xfrm>
          <a:prstGeom prst="rect">
            <a:avLst/>
          </a:prstGeom>
          <a:ln w="0">
            <a:noFill/>
          </a:ln>
        </p:spPr>
      </p:pic>
      <p:pic>
        <p:nvPicPr>
          <p:cNvPr id="90" name="Picture 89" descr=""/>
          <p:cNvPicPr/>
          <p:nvPr/>
        </p:nvPicPr>
        <p:blipFill>
          <a:blip r:embed="rId5"/>
          <a:stretch/>
        </p:blipFill>
        <p:spPr>
          <a:xfrm>
            <a:off x="3801960" y="685800"/>
            <a:ext cx="2140920" cy="171972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15" name="PlaceHolder 1"/>
          <p:cNvSpPr>
            <a:spLocks noGrp="1"/>
          </p:cNvSpPr>
          <p:nvPr>
            <p:ph type="title"/>
          </p:nvPr>
        </p:nvSpPr>
        <p:spPr>
          <a:xfrm>
            <a:off x="199080" y="360"/>
            <a:ext cx="8519400" cy="883080"/>
          </a:xfrm>
          <a:prstGeom prst="rect">
            <a:avLst/>
          </a:prstGeom>
          <a:noFill/>
          <a:ln w="0">
            <a:noFill/>
          </a:ln>
        </p:spPr>
        <p:txBody>
          <a:bodyPr lIns="0" rIns="0" tIns="91440" bIns="91440" anchor="t">
            <a:noAutofit/>
          </a:bodyPr>
          <a:p>
            <a:pPr>
              <a:lnSpc>
                <a:spcPct val="100000"/>
              </a:lnSpc>
              <a:buNone/>
              <a:tabLst>
                <a:tab algn="l" pos="0"/>
              </a:tabLst>
            </a:pPr>
            <a:r>
              <a:rPr b="1" lang="en" sz="5000" spc="-1" strike="noStrike" u="sng">
                <a:solidFill>
                  <a:srgbClr val="ffffff"/>
                </a:solidFill>
                <a:uFillTx/>
                <a:latin typeface="Arial"/>
                <a:ea typeface="Impact"/>
              </a:rPr>
              <a:t>THINGS THAT YOU CAN DO</a:t>
            </a:r>
            <a:endParaRPr b="0" lang="en-US" sz="5000" spc="-1" strike="noStrike">
              <a:latin typeface="Arial"/>
            </a:endParaRPr>
          </a:p>
        </p:txBody>
      </p:sp>
      <p:sp>
        <p:nvSpPr>
          <p:cNvPr id="116" name="PlaceHolder 2"/>
          <p:cNvSpPr>
            <a:spLocks noGrp="1"/>
          </p:cNvSpPr>
          <p:nvPr>
            <p:ph/>
          </p:nvPr>
        </p:nvSpPr>
        <p:spPr>
          <a:xfrm>
            <a:off x="228600" y="685800"/>
            <a:ext cx="3948840" cy="4343400"/>
          </a:xfrm>
          <a:prstGeom prst="rect">
            <a:avLst/>
          </a:prstGeom>
          <a:noFill/>
          <a:ln w="0">
            <a:noFill/>
          </a:ln>
        </p:spPr>
        <p:txBody>
          <a:bodyPr lIns="0" rIns="0" tIns="91440" bIns="91440" anchor="t">
            <a:noAutofit/>
          </a:bodyPr>
          <a:p>
            <a:pPr marL="457200" indent="-412920">
              <a:lnSpc>
                <a:spcPct val="115000"/>
              </a:lnSpc>
              <a:spcBef>
                <a:spcPts val="1001"/>
              </a:spcBef>
              <a:buClr>
                <a:srgbClr val="f3f3f3"/>
              </a:buClr>
              <a:buFont typeface="Oswald"/>
              <a:buChar char="★"/>
            </a:pPr>
            <a:r>
              <a:rPr b="1" lang="en" sz="2900" spc="-1" strike="noStrike">
                <a:solidFill>
                  <a:srgbClr val="f3f3f3"/>
                </a:solidFill>
                <a:latin typeface="Calibri"/>
                <a:ea typeface="Oswald"/>
              </a:rPr>
              <a:t>Dired (file browser)</a:t>
            </a:r>
            <a:endParaRPr b="0" lang="en-US" sz="2900" spc="-1" strike="noStrike">
              <a:latin typeface="Arial"/>
            </a:endParaRPr>
          </a:p>
          <a:p>
            <a:pPr marL="457200" indent="-412920">
              <a:lnSpc>
                <a:spcPct val="115000"/>
              </a:lnSpc>
              <a:spcBef>
                <a:spcPts val="1001"/>
              </a:spcBef>
              <a:buClr>
                <a:srgbClr val="f3f3f3"/>
              </a:buClr>
              <a:buFont typeface="Oswald"/>
              <a:buChar char="★"/>
            </a:pPr>
            <a:r>
              <a:rPr b="1" lang="en" sz="2900" spc="-1" strike="noStrike">
                <a:solidFill>
                  <a:srgbClr val="f3f3f3"/>
                </a:solidFill>
                <a:latin typeface="Calibri"/>
                <a:ea typeface="Oswald"/>
              </a:rPr>
              <a:t>Magit (git client)</a:t>
            </a:r>
            <a:endParaRPr b="0" lang="en-US" sz="2900" spc="-1" strike="noStrike">
              <a:latin typeface="Arial"/>
            </a:endParaRPr>
          </a:p>
          <a:p>
            <a:pPr marL="457200" indent="-412920">
              <a:lnSpc>
                <a:spcPct val="115000"/>
              </a:lnSpc>
              <a:spcBef>
                <a:spcPts val="1001"/>
              </a:spcBef>
              <a:buClr>
                <a:srgbClr val="f3f3f3"/>
              </a:buClr>
              <a:buFont typeface="Oswald"/>
              <a:buChar char="★"/>
            </a:pPr>
            <a:r>
              <a:rPr b="1" lang="en" sz="2900" spc="-1" strike="noStrike">
                <a:solidFill>
                  <a:srgbClr val="f3f3f3"/>
                </a:solidFill>
                <a:latin typeface="Calibri"/>
                <a:ea typeface="Oswald"/>
              </a:rPr>
              <a:t>EWW (emacs browser)</a:t>
            </a:r>
            <a:endParaRPr b="0" lang="en-US" sz="2900" spc="-1" strike="noStrike">
              <a:latin typeface="Arial"/>
            </a:endParaRPr>
          </a:p>
          <a:p>
            <a:pPr marL="457200" indent="-412920">
              <a:lnSpc>
                <a:spcPct val="115000"/>
              </a:lnSpc>
              <a:spcBef>
                <a:spcPts val="1001"/>
              </a:spcBef>
              <a:buClr>
                <a:srgbClr val="f3f3f3"/>
              </a:buClr>
              <a:buFont typeface="Oswald"/>
              <a:buChar char="★"/>
            </a:pPr>
            <a:r>
              <a:rPr b="1" lang="en" sz="2900" spc="-1" strike="noStrike">
                <a:solidFill>
                  <a:srgbClr val="f3f3f3"/>
                </a:solidFill>
                <a:latin typeface="Calibri"/>
                <a:ea typeface="Oswald"/>
              </a:rPr>
              <a:t>EShell (Shell in Emacs)</a:t>
            </a:r>
            <a:endParaRPr b="0" lang="en-US" sz="2900" spc="-1" strike="noStrike">
              <a:latin typeface="Arial"/>
            </a:endParaRPr>
          </a:p>
          <a:p>
            <a:pPr marL="457200" indent="-412920">
              <a:lnSpc>
                <a:spcPct val="115000"/>
              </a:lnSpc>
              <a:spcBef>
                <a:spcPts val="1001"/>
              </a:spcBef>
              <a:buClr>
                <a:srgbClr val="f3f3f3"/>
              </a:buClr>
              <a:buFont typeface="Oswald"/>
              <a:buChar char="★"/>
            </a:pPr>
            <a:r>
              <a:rPr b="1" lang="en" sz="2900" spc="-1" strike="noStrike">
                <a:solidFill>
                  <a:srgbClr val="f3f3f3"/>
                </a:solidFill>
                <a:latin typeface="Calibri"/>
                <a:ea typeface="Oswald"/>
              </a:rPr>
              <a:t>Mu4E (Mail) Client)</a:t>
            </a:r>
            <a:endParaRPr b="0" lang="en-US" sz="2900" spc="-1" strike="noStrike">
              <a:latin typeface="Arial"/>
            </a:endParaRPr>
          </a:p>
          <a:p>
            <a:pPr marL="457200" indent="-412920">
              <a:lnSpc>
                <a:spcPct val="115000"/>
              </a:lnSpc>
              <a:spcBef>
                <a:spcPts val="1001"/>
              </a:spcBef>
              <a:buClr>
                <a:srgbClr val="f3f3f3"/>
              </a:buClr>
              <a:buFont typeface="Oswald"/>
              <a:buChar char="★"/>
            </a:pPr>
            <a:r>
              <a:rPr b="1" lang="en" sz="2900" spc="-1" strike="noStrike">
                <a:solidFill>
                  <a:srgbClr val="f3f3f3"/>
                </a:solidFill>
                <a:latin typeface="Calibri"/>
                <a:ea typeface="Oswald"/>
              </a:rPr>
              <a:t>EXWM ( Emacs Window manager)</a:t>
            </a:r>
            <a:endParaRPr b="0" lang="en-US" sz="2900" spc="-1" strike="noStrike">
              <a:latin typeface="Arial"/>
            </a:endParaRPr>
          </a:p>
        </p:txBody>
      </p:sp>
      <p:sp>
        <p:nvSpPr>
          <p:cNvPr id="117" name="Google Shape;114;p20"/>
          <p:cNvSpPr/>
          <p:nvPr/>
        </p:nvSpPr>
        <p:spPr>
          <a:xfrm>
            <a:off x="4908600" y="816480"/>
            <a:ext cx="3958920" cy="424980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1" lang="en" sz="3200" spc="-1" strike="noStrike" u="sng">
                <a:solidFill>
                  <a:srgbClr val="f3f3f3"/>
                </a:solidFill>
                <a:uFillTx/>
                <a:latin typeface="Calibri"/>
                <a:ea typeface="Oswald"/>
              </a:rPr>
              <a:t>Development Features</a:t>
            </a:r>
            <a:endParaRPr b="0" lang="en-US" sz="3200" spc="-1" strike="noStrike">
              <a:latin typeface="Arial"/>
            </a:endParaRPr>
          </a:p>
          <a:p>
            <a:pPr marL="457200" indent="-412920">
              <a:lnSpc>
                <a:spcPct val="100000"/>
              </a:lnSpc>
              <a:buClr>
                <a:srgbClr val="f3f3f3"/>
              </a:buClr>
              <a:buFont typeface="Oswald"/>
              <a:buChar char="-"/>
              <a:tabLst>
                <a:tab algn="l" pos="0"/>
              </a:tabLst>
            </a:pPr>
            <a:r>
              <a:rPr b="1" lang="en" sz="2900" spc="-1" strike="noStrike">
                <a:solidFill>
                  <a:srgbClr val="f3f3f3"/>
                </a:solidFill>
                <a:latin typeface="Calibri"/>
                <a:ea typeface="Oswald"/>
              </a:rPr>
              <a:t>Templates</a:t>
            </a:r>
            <a:endParaRPr b="0" lang="en-US" sz="2900" spc="-1" strike="noStrike">
              <a:latin typeface="Arial"/>
            </a:endParaRPr>
          </a:p>
          <a:p>
            <a:pPr marL="457200" indent="-412920">
              <a:lnSpc>
                <a:spcPct val="100000"/>
              </a:lnSpc>
              <a:buClr>
                <a:srgbClr val="f3f3f3"/>
              </a:buClr>
              <a:buFont typeface="Oswald"/>
              <a:buChar char="-"/>
              <a:tabLst>
                <a:tab algn="l" pos="0"/>
              </a:tabLst>
            </a:pPr>
            <a:r>
              <a:rPr b="1" lang="en" sz="2900" spc="-1" strike="noStrike">
                <a:solidFill>
                  <a:srgbClr val="f3f3f3"/>
                </a:solidFill>
                <a:latin typeface="Calibri"/>
                <a:ea typeface="Oswald"/>
              </a:rPr>
              <a:t>Code Completion</a:t>
            </a:r>
            <a:endParaRPr b="0" lang="en-US" sz="2900" spc="-1" strike="noStrike">
              <a:latin typeface="Arial"/>
            </a:endParaRPr>
          </a:p>
          <a:p>
            <a:pPr marL="457200" indent="-412920">
              <a:lnSpc>
                <a:spcPct val="100000"/>
              </a:lnSpc>
              <a:buClr>
                <a:srgbClr val="f3f3f3"/>
              </a:buClr>
              <a:buFont typeface="Oswald"/>
              <a:buChar char="-"/>
              <a:tabLst>
                <a:tab algn="l" pos="0"/>
              </a:tabLst>
            </a:pPr>
            <a:r>
              <a:rPr b="1" lang="en" sz="2900" spc="-1" strike="noStrike">
                <a:solidFill>
                  <a:srgbClr val="f3f3f3"/>
                </a:solidFill>
                <a:latin typeface="Calibri"/>
                <a:ea typeface="Oswald"/>
              </a:rPr>
              <a:t>Inline Code Evaluation</a:t>
            </a:r>
            <a:endParaRPr b="0" lang="en-US" sz="2900" spc="-1" strike="noStrike">
              <a:latin typeface="Arial"/>
            </a:endParaRPr>
          </a:p>
          <a:p>
            <a:pPr marL="457200" indent="-412920">
              <a:lnSpc>
                <a:spcPct val="100000"/>
              </a:lnSpc>
              <a:buClr>
                <a:srgbClr val="f3f3f3"/>
              </a:buClr>
              <a:buFont typeface="Oswald"/>
              <a:buChar char="-"/>
              <a:tabLst>
                <a:tab algn="l" pos="0"/>
              </a:tabLst>
            </a:pPr>
            <a:r>
              <a:rPr b="1" lang="en" sz="2900" spc="-1" strike="noStrike">
                <a:solidFill>
                  <a:srgbClr val="f3f3f3"/>
                </a:solidFill>
                <a:latin typeface="Calibri"/>
                <a:ea typeface="Oswald"/>
              </a:rPr>
              <a:t>Debugging</a:t>
            </a:r>
            <a:endParaRPr b="0" lang="en-US" sz="2900" spc="-1" strike="noStrike">
              <a:latin typeface="Arial"/>
            </a:endParaRPr>
          </a:p>
          <a:p>
            <a:pPr marL="457200" indent="-412920">
              <a:lnSpc>
                <a:spcPct val="100000"/>
              </a:lnSpc>
              <a:buClr>
                <a:srgbClr val="f3f3f3"/>
              </a:buClr>
              <a:buFont typeface="Oswald"/>
              <a:buChar char="-"/>
              <a:tabLst>
                <a:tab algn="l" pos="0"/>
              </a:tabLst>
            </a:pPr>
            <a:r>
              <a:rPr b="1" lang="en" sz="2900" spc="-1" strike="noStrike">
                <a:solidFill>
                  <a:srgbClr val="f3f3f3"/>
                </a:solidFill>
                <a:latin typeface="Calibri"/>
                <a:ea typeface="Oswald"/>
              </a:rPr>
              <a:t>Intellisense</a:t>
            </a:r>
            <a:endParaRPr b="0" lang="en-US" sz="2900" spc="-1" strike="noStrike">
              <a:latin typeface="Arial"/>
            </a:endParaRPr>
          </a:p>
          <a:p>
            <a:pPr marL="457200" indent="-412920">
              <a:lnSpc>
                <a:spcPct val="100000"/>
              </a:lnSpc>
              <a:buClr>
                <a:srgbClr val="f3f3f3"/>
              </a:buClr>
              <a:buFont typeface="Oswald"/>
              <a:buChar char="-"/>
              <a:tabLst>
                <a:tab algn="l" pos="0"/>
              </a:tabLst>
            </a:pPr>
            <a:r>
              <a:rPr b="1" lang="en" sz="2900" spc="-1" strike="noStrike">
                <a:solidFill>
                  <a:srgbClr val="f3f3f3"/>
                </a:solidFill>
                <a:latin typeface="Calibri"/>
                <a:ea typeface="Oswald"/>
              </a:rPr>
              <a:t>Lsp support</a:t>
            </a:r>
            <a:endParaRPr b="0" lang="en-US" sz="2900" spc="-1" strike="noStrike">
              <a:latin typeface="Arial"/>
            </a:endParaRPr>
          </a:p>
        </p:txBody>
      </p:sp>
      <p:sp>
        <p:nvSpPr>
          <p:cNvPr id="118" name="Star: 5 Points 1"/>
          <p:cNvSpPr/>
          <p:nvPr/>
        </p:nvSpPr>
        <p:spPr>
          <a:xfrm>
            <a:off x="4626000" y="1039320"/>
            <a:ext cx="285120" cy="209880"/>
          </a:xfrm>
          <a:prstGeom prst="star5">
            <a:avLst>
              <a:gd name="adj" fmla="val 19098"/>
              <a:gd name="hf" fmla="val 105146"/>
              <a:gd name="vf" fmla="val 110557"/>
            </a:avLst>
          </a:prstGeom>
          <a:solidFill>
            <a:srgbClr val="ffffff"/>
          </a:solidFill>
          <a:ln>
            <a:solidFill>
              <a:srgbClr val="eeeeee"/>
            </a:solidFill>
          </a:ln>
        </p:spPr>
        <p:style>
          <a:lnRef idx="2">
            <a:schemeClr val="accent2"/>
          </a:lnRef>
          <a:fillRef idx="1">
            <a:schemeClr val="lt1"/>
          </a:fillRef>
          <a:effectRef idx="0">
            <a:schemeClr val="accent2"/>
          </a:effectRef>
          <a:fontRef idx="minor"/>
        </p:style>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199080" y="174240"/>
            <a:ext cx="8519400" cy="571680"/>
          </a:xfrm>
          <a:prstGeom prst="rect">
            <a:avLst/>
          </a:prstGeom>
          <a:noFill/>
          <a:ln w="0">
            <a:noFill/>
          </a:ln>
        </p:spPr>
        <p:txBody>
          <a:bodyPr lIns="0" rIns="0" tIns="0" bIns="0" anchor="ctr">
            <a:noAutofit/>
          </a:bodyPr>
          <a:p>
            <a:pPr>
              <a:lnSpc>
                <a:spcPct val="90000"/>
              </a:lnSpc>
              <a:buNone/>
            </a:pPr>
            <a:r>
              <a:rPr b="1" lang="en-US" sz="4800" spc="-1" strike="noStrike" u="sng">
                <a:solidFill>
                  <a:srgbClr val="ffffff"/>
                </a:solidFill>
                <a:uFillTx/>
                <a:latin typeface="Arial"/>
                <a:ea typeface="DejaVu Sans"/>
              </a:rPr>
              <a:t>GENERAL ARCHITECTURE</a:t>
            </a:r>
            <a:endParaRPr b="0" lang="en-US" sz="4800" spc="-1" strike="noStrike">
              <a:latin typeface="Arial"/>
            </a:endParaRPr>
          </a:p>
        </p:txBody>
      </p:sp>
      <p:pic>
        <p:nvPicPr>
          <p:cNvPr id="120" name="Picture 3" descr="Text&#10;&#10;Description automatically generated"/>
          <p:cNvPicPr/>
          <p:nvPr/>
        </p:nvPicPr>
        <p:blipFill>
          <a:blip r:embed="rId1"/>
          <a:stretch/>
        </p:blipFill>
        <p:spPr>
          <a:xfrm>
            <a:off x="711000" y="813600"/>
            <a:ext cx="7666920" cy="42512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168840" y="114120"/>
            <a:ext cx="8519400" cy="571680"/>
          </a:xfrm>
          <a:prstGeom prst="rect">
            <a:avLst/>
          </a:prstGeom>
          <a:noFill/>
          <a:ln w="0">
            <a:noFill/>
          </a:ln>
        </p:spPr>
        <p:txBody>
          <a:bodyPr lIns="0" rIns="0" tIns="0" bIns="0" anchor="ctr">
            <a:noAutofit/>
          </a:bodyPr>
          <a:p>
            <a:pPr>
              <a:lnSpc>
                <a:spcPct val="90000"/>
              </a:lnSpc>
              <a:buNone/>
            </a:pPr>
            <a:r>
              <a:rPr b="1" lang="en-US" sz="4800" spc="-1" strike="noStrike" u="sng">
                <a:solidFill>
                  <a:srgbClr val="ffffff"/>
                </a:solidFill>
                <a:uFillTx/>
                <a:latin typeface="Arial"/>
                <a:ea typeface="DejaVu Sans"/>
              </a:rPr>
              <a:t>EMACS BUFFERS</a:t>
            </a:r>
            <a:endParaRPr b="0" lang="en-US" sz="4800" spc="-1" strike="noStrike">
              <a:latin typeface="Arial"/>
            </a:endParaRPr>
          </a:p>
        </p:txBody>
      </p:sp>
      <p:pic>
        <p:nvPicPr>
          <p:cNvPr id="122" name="Picture 4" descr="Diagram&#10;&#10;Description automatically generated"/>
          <p:cNvPicPr/>
          <p:nvPr/>
        </p:nvPicPr>
        <p:blipFill>
          <a:blip r:embed="rId1"/>
          <a:stretch/>
        </p:blipFill>
        <p:spPr>
          <a:xfrm>
            <a:off x="601200" y="689040"/>
            <a:ext cx="7870320" cy="443016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3" name="Picture 4" descr=""/>
          <p:cNvPicPr/>
          <p:nvPr/>
        </p:nvPicPr>
        <p:blipFill>
          <a:blip r:embed="rId1"/>
          <a:srcRect l="5205" t="7350" r="8438" b="5122"/>
          <a:stretch/>
        </p:blipFill>
        <p:spPr>
          <a:xfrm>
            <a:off x="2324880" y="3240"/>
            <a:ext cx="6320880" cy="5136480"/>
          </a:xfrm>
          <a:prstGeom prst="rect">
            <a:avLst/>
          </a:prstGeom>
          <a:ln w="0">
            <a:noFill/>
          </a:ln>
        </p:spPr>
      </p:pic>
      <p:sp>
        <p:nvSpPr>
          <p:cNvPr id="124" name="PlaceHolder 1"/>
          <p:cNvSpPr>
            <a:spLocks noGrp="1"/>
          </p:cNvSpPr>
          <p:nvPr>
            <p:ph type="title"/>
          </p:nvPr>
        </p:nvSpPr>
        <p:spPr>
          <a:xfrm>
            <a:off x="77040" y="92520"/>
            <a:ext cx="8519400" cy="571680"/>
          </a:xfrm>
          <a:prstGeom prst="rect">
            <a:avLst/>
          </a:prstGeom>
          <a:noFill/>
          <a:ln w="0">
            <a:noFill/>
          </a:ln>
        </p:spPr>
        <p:txBody>
          <a:bodyPr lIns="0" rIns="0" tIns="0" bIns="0" anchor="ctr">
            <a:noAutofit/>
          </a:bodyPr>
          <a:p>
            <a:pPr>
              <a:lnSpc>
                <a:spcPct val="90000"/>
              </a:lnSpc>
              <a:buNone/>
            </a:pPr>
            <a:r>
              <a:rPr b="1" lang="en-US" sz="4800" spc="-1" strike="noStrike" u="sng">
                <a:solidFill>
                  <a:srgbClr val="ffffff"/>
                </a:solidFill>
                <a:uFillTx/>
                <a:latin typeface="Arial"/>
                <a:ea typeface="DejaVu Sans"/>
              </a:rPr>
              <a:t>EMACS MODES</a:t>
            </a:r>
            <a:endParaRPr b="0" lang="en-US" sz="4800" spc="-1" strike="noStrike">
              <a:latin typeface="Arial"/>
            </a:endParaRPr>
          </a:p>
        </p:txBody>
      </p:sp>
      <p:sp>
        <p:nvSpPr>
          <p:cNvPr id="125" name="TextBox 4"/>
          <p:cNvSpPr/>
          <p:nvPr/>
        </p:nvSpPr>
        <p:spPr>
          <a:xfrm>
            <a:off x="195840" y="1608480"/>
            <a:ext cx="2742480" cy="2527560"/>
          </a:xfrm>
          <a:prstGeom prst="rect">
            <a:avLst/>
          </a:prstGeom>
          <a:noFill/>
          <a:ln w="0">
            <a:noFill/>
          </a:ln>
        </p:spPr>
        <p:style>
          <a:lnRef idx="0"/>
          <a:fillRef idx="0"/>
          <a:effectRef idx="0"/>
          <a:fontRef idx="minor"/>
        </p:style>
        <p:txBody>
          <a:bodyPr numCol="1" spcCol="0" horzOverflow="overflow" vertOverflow="overflow" lIns="90000" rIns="90000" tIns="45000" bIns="45000" anchor="t">
            <a:spAutoFit/>
          </a:bodyPr>
          <a:p>
            <a:pPr>
              <a:lnSpc>
                <a:spcPct val="100000"/>
              </a:lnSpc>
              <a:buNone/>
            </a:pPr>
            <a:r>
              <a:rPr b="1" lang="en-US" sz="3200" spc="-1" strike="noStrike">
                <a:solidFill>
                  <a:srgbClr val="ffffff"/>
                </a:solidFill>
                <a:latin typeface="Arial"/>
                <a:ea typeface="DejaVu Sans"/>
              </a:rPr>
              <a:t>- MAJOR MODES</a:t>
            </a:r>
            <a:endParaRPr b="0" lang="en-US" sz="3200" spc="-1" strike="noStrike">
              <a:latin typeface="Arial"/>
            </a:endParaRPr>
          </a:p>
          <a:p>
            <a:pPr>
              <a:lnSpc>
                <a:spcPct val="100000"/>
              </a:lnSpc>
              <a:buNone/>
            </a:pPr>
            <a:endParaRPr b="0" lang="en-US" sz="3200" spc="-1" strike="noStrike">
              <a:latin typeface="Arial"/>
            </a:endParaRPr>
          </a:p>
          <a:p>
            <a:pPr>
              <a:lnSpc>
                <a:spcPct val="100000"/>
              </a:lnSpc>
              <a:buNone/>
            </a:pPr>
            <a:r>
              <a:rPr b="1" lang="en-US" sz="3200" spc="-1" strike="noStrike">
                <a:solidFill>
                  <a:srgbClr val="ffffff"/>
                </a:solidFill>
                <a:latin typeface="Arial"/>
                <a:ea typeface="DejaVu Sans"/>
              </a:rPr>
              <a:t>- MINOR MODES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Box 1"/>
          <p:cNvSpPr/>
          <p:nvPr/>
        </p:nvSpPr>
        <p:spPr>
          <a:xfrm>
            <a:off x="42120" y="-2880"/>
            <a:ext cx="8060760" cy="852120"/>
          </a:xfrm>
          <a:prstGeom prst="rect">
            <a:avLst/>
          </a:prstGeom>
          <a:noFill/>
          <a:ln w="0">
            <a:noFill/>
          </a:ln>
        </p:spPr>
        <p:style>
          <a:lnRef idx="0"/>
          <a:fillRef idx="0"/>
          <a:effectRef idx="0"/>
          <a:fontRef idx="minor"/>
        </p:style>
        <p:txBody>
          <a:bodyPr numCol="1" spcCol="0" horzOverflow="overflow" vertOverflow="overflow" lIns="90000" rIns="90000" tIns="45000" bIns="45000" anchor="t">
            <a:spAutoFit/>
          </a:bodyPr>
          <a:p>
            <a:pPr>
              <a:lnSpc>
                <a:spcPct val="100000"/>
              </a:lnSpc>
              <a:buNone/>
            </a:pPr>
            <a:r>
              <a:rPr b="1" lang="en-US" sz="5000" spc="-1" strike="noStrike" u="sng">
                <a:solidFill>
                  <a:srgbClr val="f2f2f2"/>
                </a:solidFill>
                <a:uFillTx/>
                <a:latin typeface="Arial"/>
                <a:ea typeface="DejaVu Sans"/>
              </a:rPr>
              <a:t>STARTUP PROCESS</a:t>
            </a:r>
            <a:endParaRPr b="0" lang="en-US" sz="5000" spc="-1" strike="noStrike">
              <a:latin typeface="Arial"/>
            </a:endParaRPr>
          </a:p>
        </p:txBody>
      </p:sp>
      <p:pic>
        <p:nvPicPr>
          <p:cNvPr id="127" name="Picture 3" descr="Diagram&#10;&#10;Description automatically generated"/>
          <p:cNvPicPr/>
          <p:nvPr/>
        </p:nvPicPr>
        <p:blipFill>
          <a:blip r:embed="rId1"/>
          <a:stretch/>
        </p:blipFill>
        <p:spPr>
          <a:xfrm>
            <a:off x="428760" y="759240"/>
            <a:ext cx="8281800" cy="434736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61200" y="139680"/>
            <a:ext cx="8519400" cy="571680"/>
          </a:xfrm>
          <a:prstGeom prst="rect">
            <a:avLst/>
          </a:prstGeom>
          <a:noFill/>
          <a:ln w="0">
            <a:noFill/>
          </a:ln>
        </p:spPr>
        <p:txBody>
          <a:bodyPr lIns="0" rIns="0" tIns="0" bIns="0" anchor="ctr">
            <a:noAutofit/>
          </a:bodyPr>
          <a:p>
            <a:pPr>
              <a:lnSpc>
                <a:spcPct val="90000"/>
              </a:lnSpc>
              <a:buNone/>
            </a:pPr>
            <a:r>
              <a:rPr b="1" lang="en-US" sz="4800" spc="-1" strike="noStrike" u="sng">
                <a:solidFill>
                  <a:srgbClr val="ffffff"/>
                </a:solidFill>
                <a:uFillTx/>
                <a:latin typeface="Arial"/>
                <a:ea typeface="DejaVu Sans"/>
              </a:rPr>
              <a:t>CLIENT –SERVER MODEL</a:t>
            </a:r>
            <a:endParaRPr b="0" lang="en-US" sz="4800" spc="-1" strike="noStrike">
              <a:latin typeface="Arial"/>
            </a:endParaRPr>
          </a:p>
        </p:txBody>
      </p:sp>
      <p:pic>
        <p:nvPicPr>
          <p:cNvPr id="129" name="Picture 4" descr="Text&#10;&#10;Description automatically generated"/>
          <p:cNvPicPr/>
          <p:nvPr/>
        </p:nvPicPr>
        <p:blipFill>
          <a:blip r:embed="rId1"/>
          <a:srcRect l="402" t="10758" r="-504" b="10443"/>
          <a:stretch/>
        </p:blipFill>
        <p:spPr>
          <a:xfrm>
            <a:off x="195840" y="795240"/>
            <a:ext cx="8988120" cy="378576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131760" y="123840"/>
            <a:ext cx="8519400" cy="571680"/>
          </a:xfrm>
          <a:prstGeom prst="rect">
            <a:avLst/>
          </a:prstGeom>
          <a:noFill/>
          <a:ln w="0">
            <a:noFill/>
          </a:ln>
        </p:spPr>
        <p:txBody>
          <a:bodyPr lIns="0" rIns="0" tIns="0" bIns="0" anchor="ctr">
            <a:noAutofit/>
          </a:bodyPr>
          <a:p>
            <a:pPr>
              <a:lnSpc>
                <a:spcPct val="90000"/>
              </a:lnSpc>
              <a:buNone/>
            </a:pPr>
            <a:r>
              <a:rPr b="1" lang="en-US" sz="4800" spc="-1" strike="noStrike" u="sng">
                <a:solidFill>
                  <a:srgbClr val="ffffff"/>
                </a:solidFill>
                <a:uFillTx/>
                <a:latin typeface="Arial"/>
                <a:ea typeface="DejaVu Sans"/>
              </a:rPr>
              <a:t>GUI AND CLI</a:t>
            </a:r>
            <a:endParaRPr b="0" lang="en-US" sz="4800" spc="-1" strike="noStrike">
              <a:latin typeface="Arial"/>
            </a:endParaRPr>
          </a:p>
        </p:txBody>
      </p:sp>
      <p:pic>
        <p:nvPicPr>
          <p:cNvPr id="131" name="Picture 4" descr="Timeline&#10;&#10;Description automatically generated"/>
          <p:cNvPicPr/>
          <p:nvPr/>
        </p:nvPicPr>
        <p:blipFill>
          <a:blip r:embed="rId1"/>
          <a:srcRect l="433" t="14003" r="-321" b="9888"/>
          <a:stretch/>
        </p:blipFill>
        <p:spPr>
          <a:xfrm>
            <a:off x="575640" y="733680"/>
            <a:ext cx="8512200" cy="425196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2" name="Picture 115" descr=""/>
          <p:cNvPicPr/>
          <p:nvPr/>
        </p:nvPicPr>
        <p:blipFill>
          <a:blip r:embed="rId1"/>
          <a:stretch/>
        </p:blipFill>
        <p:spPr>
          <a:xfrm>
            <a:off x="25920" y="18000"/>
            <a:ext cx="9142920" cy="5142240"/>
          </a:xfrm>
          <a:prstGeom prst="rect">
            <a:avLst/>
          </a:prstGeom>
          <a:ln w="0">
            <a:noFill/>
          </a:ln>
        </p:spPr>
      </p:pic>
      <p:sp>
        <p:nvSpPr>
          <p:cNvPr id="133" name="TextBox 116"/>
          <p:cNvSpPr/>
          <p:nvPr/>
        </p:nvSpPr>
        <p:spPr>
          <a:xfrm>
            <a:off x="4569480" y="3457440"/>
            <a:ext cx="4351320" cy="1220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4000" spc="-1" strike="noStrike">
                <a:solidFill>
                  <a:srgbClr val="efefef"/>
                </a:solidFill>
                <a:latin typeface="Arial"/>
                <a:ea typeface="DejaVu Sans"/>
              </a:rPr>
              <a:t>MY DASHBOARD</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166680" y="0"/>
            <a:ext cx="8519400" cy="571680"/>
          </a:xfrm>
          <a:prstGeom prst="rect">
            <a:avLst/>
          </a:prstGeom>
          <a:noFill/>
          <a:ln w="0">
            <a:noFill/>
          </a:ln>
        </p:spPr>
        <p:txBody>
          <a:bodyPr lIns="0" rIns="0" tIns="0" bIns="0" anchor="ctr">
            <a:noAutofit/>
          </a:bodyPr>
          <a:p>
            <a:pPr algn="ctr">
              <a:buNone/>
            </a:pPr>
            <a:endParaRPr b="0" lang="en-US" sz="4400" spc="-1" strike="noStrike">
              <a:latin typeface="Arial"/>
            </a:endParaRPr>
          </a:p>
        </p:txBody>
      </p:sp>
      <p:pic>
        <p:nvPicPr>
          <p:cNvPr id="135" name="Picture 118" descr=""/>
          <p:cNvPicPr/>
          <p:nvPr/>
        </p:nvPicPr>
        <p:blipFill>
          <a:blip r:embed="rId1"/>
          <a:stretch/>
        </p:blipFill>
        <p:spPr>
          <a:xfrm>
            <a:off x="0" y="0"/>
            <a:ext cx="9142920" cy="5142240"/>
          </a:xfrm>
          <a:prstGeom prst="rect">
            <a:avLst/>
          </a:prstGeom>
          <a:ln w="0">
            <a:noFill/>
          </a:ln>
        </p:spPr>
      </p:pic>
      <p:sp>
        <p:nvSpPr>
          <p:cNvPr id="136" name="TextBox 119"/>
          <p:cNvSpPr/>
          <p:nvPr/>
        </p:nvSpPr>
        <p:spPr>
          <a:xfrm>
            <a:off x="3828960" y="3886200"/>
            <a:ext cx="5085720" cy="5454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3200" spc="-1" strike="noStrike">
                <a:solidFill>
                  <a:srgbClr val="ffffff"/>
                </a:solidFill>
                <a:latin typeface="Arial"/>
                <a:ea typeface="DejaVu Sans"/>
              </a:rPr>
              <a:t>PYTHON DEVELOPMENT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7" name="Picture 120" descr=""/>
          <p:cNvPicPr/>
          <p:nvPr/>
        </p:nvPicPr>
        <p:blipFill>
          <a:blip r:embed="rId1"/>
          <a:stretch/>
        </p:blipFill>
        <p:spPr>
          <a:xfrm>
            <a:off x="25920" y="18000"/>
            <a:ext cx="9142920" cy="51422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Box 3"/>
          <p:cNvSpPr/>
          <p:nvPr/>
        </p:nvSpPr>
        <p:spPr>
          <a:xfrm>
            <a:off x="147240" y="-2880"/>
            <a:ext cx="5991120" cy="821520"/>
          </a:xfrm>
          <a:prstGeom prst="rect">
            <a:avLst/>
          </a:prstGeom>
          <a:noFill/>
          <a:ln w="0">
            <a:noFill/>
          </a:ln>
        </p:spPr>
        <p:style>
          <a:lnRef idx="0"/>
          <a:fillRef idx="0"/>
          <a:effectRef idx="0"/>
          <a:fontRef idx="minor"/>
        </p:style>
        <p:txBody>
          <a:bodyPr numCol="1" spcCol="0" horzOverflow="overflow" vertOverflow="overflow" lIns="90000" rIns="90000" tIns="45000" bIns="45000" anchor="t">
            <a:spAutoFit/>
          </a:bodyPr>
          <a:p>
            <a:pPr>
              <a:lnSpc>
                <a:spcPct val="100000"/>
              </a:lnSpc>
              <a:buNone/>
            </a:pPr>
            <a:r>
              <a:rPr b="1" lang="en-US" sz="4800" spc="-1" strike="noStrike" u="sng">
                <a:solidFill>
                  <a:srgbClr val="ffffff"/>
                </a:solidFill>
                <a:uFillTx/>
                <a:latin typeface="Arial"/>
                <a:ea typeface="DejaVu Sans"/>
              </a:rPr>
              <a:t>EDITORS I TRIED</a:t>
            </a:r>
            <a:endParaRPr b="0" lang="en-US" sz="4800" spc="-1" strike="noStrike">
              <a:latin typeface="Arial"/>
            </a:endParaRPr>
          </a:p>
        </p:txBody>
      </p:sp>
      <p:pic>
        <p:nvPicPr>
          <p:cNvPr id="92" name="Picture 6" descr="Map&#10;&#10;Description automatically generated"/>
          <p:cNvPicPr/>
          <p:nvPr/>
        </p:nvPicPr>
        <p:blipFill>
          <a:blip r:embed="rId1"/>
          <a:srcRect l="6495" t="7974" r="9788" b="32829"/>
          <a:stretch/>
        </p:blipFill>
        <p:spPr>
          <a:xfrm>
            <a:off x="-1440" y="1018440"/>
            <a:ext cx="9105480" cy="304848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38" name="PlaceHolder 1"/>
          <p:cNvSpPr>
            <a:spLocks noGrp="1"/>
          </p:cNvSpPr>
          <p:nvPr>
            <p:ph type="title"/>
          </p:nvPr>
        </p:nvSpPr>
        <p:spPr>
          <a:xfrm>
            <a:off x="0" y="11520"/>
            <a:ext cx="8457480" cy="1172520"/>
          </a:xfrm>
          <a:prstGeom prst="rect">
            <a:avLst/>
          </a:prstGeom>
          <a:noFill/>
          <a:ln w="0">
            <a:noFill/>
          </a:ln>
        </p:spPr>
        <p:txBody>
          <a:bodyPr lIns="0" rIns="0" tIns="91440" bIns="91440" anchor="t">
            <a:noAutofit/>
          </a:bodyPr>
          <a:p>
            <a:pPr>
              <a:lnSpc>
                <a:spcPct val="100000"/>
              </a:lnSpc>
              <a:buNone/>
              <a:tabLst>
                <a:tab algn="l" pos="0"/>
              </a:tabLst>
            </a:pPr>
            <a:r>
              <a:rPr b="1" lang="en" sz="7000" spc="-1" strike="noStrike" u="sng">
                <a:solidFill>
                  <a:srgbClr val="ffffff"/>
                </a:solidFill>
                <a:uFillTx/>
                <a:latin typeface="Arial"/>
                <a:ea typeface="Impact"/>
              </a:rPr>
              <a:t>ANY QUERIES?</a:t>
            </a:r>
            <a:endParaRPr b="0" lang="en-US" sz="7000" spc="-1" strike="noStrike">
              <a:latin typeface="Arial"/>
            </a:endParaRPr>
          </a:p>
        </p:txBody>
      </p:sp>
      <p:pic>
        <p:nvPicPr>
          <p:cNvPr id="139" name="Google Shape;120;p21" descr=""/>
          <p:cNvPicPr/>
          <p:nvPr/>
        </p:nvPicPr>
        <p:blipFill>
          <a:blip r:embed="rId1"/>
          <a:srcRect l="0" t="0" r="37894" b="0"/>
          <a:stretch/>
        </p:blipFill>
        <p:spPr>
          <a:xfrm>
            <a:off x="0" y="1184760"/>
            <a:ext cx="4950360" cy="3957480"/>
          </a:xfrm>
          <a:prstGeom prst="rect">
            <a:avLst/>
          </a:prstGeom>
          <a:ln w="0">
            <a:noFill/>
          </a:ln>
        </p:spPr>
      </p:pic>
      <p:sp>
        <p:nvSpPr>
          <p:cNvPr id="140" name="Google Shape;121;p21"/>
          <p:cNvSpPr/>
          <p:nvPr/>
        </p:nvSpPr>
        <p:spPr>
          <a:xfrm>
            <a:off x="5542560" y="1613160"/>
            <a:ext cx="3039840" cy="205632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0" lang="en" sz="4100" spc="-1" strike="noStrike">
                <a:solidFill>
                  <a:srgbClr val="ffffff"/>
                </a:solidFill>
                <a:latin typeface="Arial"/>
                <a:ea typeface="Arial"/>
              </a:rPr>
              <a:t>ASK </a:t>
            </a:r>
            <a:endParaRPr b="0" lang="en-US" sz="4100" spc="-1" strike="noStrike">
              <a:latin typeface="Arial"/>
            </a:endParaRPr>
          </a:p>
          <a:p>
            <a:pPr>
              <a:lnSpc>
                <a:spcPct val="100000"/>
              </a:lnSpc>
              <a:buNone/>
              <a:tabLst>
                <a:tab algn="l" pos="0"/>
              </a:tabLst>
            </a:pPr>
            <a:r>
              <a:rPr b="0" lang="en" sz="4100" spc="-1" strike="noStrike">
                <a:solidFill>
                  <a:srgbClr val="ffffff"/>
                </a:solidFill>
                <a:latin typeface="Arial"/>
                <a:ea typeface="Arial"/>
              </a:rPr>
              <a:t>ME</a:t>
            </a:r>
            <a:endParaRPr b="0" lang="en-US" sz="4100" spc="-1" strike="noStrike">
              <a:latin typeface="Arial"/>
            </a:endParaRPr>
          </a:p>
          <a:p>
            <a:pPr>
              <a:lnSpc>
                <a:spcPct val="100000"/>
              </a:lnSpc>
              <a:buNone/>
              <a:tabLst>
                <a:tab algn="l" pos="0"/>
              </a:tabLst>
            </a:pPr>
            <a:r>
              <a:rPr b="0" lang="en" sz="4100" spc="-1" strike="noStrike">
                <a:solidFill>
                  <a:srgbClr val="ffffff"/>
                </a:solidFill>
                <a:latin typeface="Arial"/>
                <a:ea typeface="Arial"/>
              </a:rPr>
              <a:t>ANYTHING</a:t>
            </a:r>
            <a:endParaRPr b="0" lang="en-US" sz="41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41" name="PlaceHolder 1"/>
          <p:cNvSpPr>
            <a:spLocks noGrp="1"/>
          </p:cNvSpPr>
          <p:nvPr>
            <p:ph type="title"/>
          </p:nvPr>
        </p:nvSpPr>
        <p:spPr>
          <a:xfrm>
            <a:off x="311760" y="114480"/>
            <a:ext cx="8519400" cy="902160"/>
          </a:xfrm>
          <a:prstGeom prst="rect">
            <a:avLst/>
          </a:prstGeom>
          <a:noFill/>
          <a:ln w="0">
            <a:noFill/>
          </a:ln>
        </p:spPr>
        <p:txBody>
          <a:bodyPr lIns="0" rIns="0" tIns="91440" bIns="91440" anchor="t">
            <a:noAutofit/>
          </a:bodyPr>
          <a:p>
            <a:pPr>
              <a:lnSpc>
                <a:spcPct val="100000"/>
              </a:lnSpc>
              <a:buNone/>
              <a:tabLst>
                <a:tab algn="l" pos="0"/>
              </a:tabLst>
            </a:pPr>
            <a:r>
              <a:rPr b="1" lang="en" sz="5000" spc="-1" strike="noStrike" u="sng">
                <a:solidFill>
                  <a:srgbClr val="ffffff"/>
                </a:solidFill>
                <a:uFillTx/>
                <a:latin typeface="Arial"/>
                <a:ea typeface="Impact"/>
              </a:rPr>
              <a:t>ENDING QUOTE…</a:t>
            </a:r>
            <a:endParaRPr b="0" lang="en-US" sz="5000" spc="-1" strike="noStrike">
              <a:latin typeface="Arial"/>
            </a:endParaRPr>
          </a:p>
        </p:txBody>
      </p:sp>
      <p:sp>
        <p:nvSpPr>
          <p:cNvPr id="142" name="PlaceHolder 2"/>
          <p:cNvSpPr>
            <a:spLocks noGrp="1"/>
          </p:cNvSpPr>
          <p:nvPr>
            <p:ph/>
          </p:nvPr>
        </p:nvSpPr>
        <p:spPr>
          <a:xfrm>
            <a:off x="311760" y="1812960"/>
            <a:ext cx="8519400" cy="1623960"/>
          </a:xfrm>
          <a:prstGeom prst="rect">
            <a:avLst/>
          </a:prstGeom>
          <a:noFill/>
          <a:ln w="0">
            <a:noFill/>
          </a:ln>
        </p:spPr>
        <p:txBody>
          <a:bodyPr lIns="0" rIns="0" tIns="91440" bIns="91440" anchor="t">
            <a:normAutofit/>
          </a:bodyPr>
          <a:p>
            <a:pPr marL="228600" indent="-228600">
              <a:lnSpc>
                <a:spcPct val="115000"/>
              </a:lnSpc>
              <a:spcBef>
                <a:spcPts val="1001"/>
              </a:spcBef>
              <a:spcAft>
                <a:spcPts val="1199"/>
              </a:spcAft>
              <a:buNone/>
              <a:tabLst>
                <a:tab algn="l" pos="0"/>
              </a:tabLst>
            </a:pPr>
            <a:r>
              <a:rPr b="0" lang="en" sz="3000" spc="-1" strike="noStrike">
                <a:solidFill>
                  <a:srgbClr val="f3f3f3"/>
                </a:solidFill>
                <a:latin typeface="Calibri"/>
                <a:ea typeface="Oswald"/>
              </a:rPr>
              <a:t>“</a:t>
            </a:r>
            <a:r>
              <a:rPr b="0" lang="en" sz="3000" spc="-1" strike="noStrike">
                <a:solidFill>
                  <a:srgbClr val="f3f3f3"/>
                </a:solidFill>
                <a:latin typeface="Calibri"/>
                <a:ea typeface="Oswald"/>
              </a:rPr>
              <a:t>Emacs is a great operating system, probably lacking only a decent text editor.”</a:t>
            </a:r>
            <a:endParaRPr b="0" lang="en-US" sz="3000" spc="-1" strike="noStrike">
              <a:latin typeface="Arial"/>
            </a:endParaRPr>
          </a:p>
        </p:txBody>
      </p:sp>
      <p:sp>
        <p:nvSpPr>
          <p:cNvPr id="143" name="TextBox 131"/>
          <p:cNvSpPr/>
          <p:nvPr/>
        </p:nvSpPr>
        <p:spPr>
          <a:xfrm>
            <a:off x="457200" y="3868200"/>
            <a:ext cx="5897880" cy="1016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6000" spc="-1" strike="noStrike">
                <a:solidFill>
                  <a:srgbClr val="f2f2f2"/>
                </a:solidFill>
                <a:latin typeface="Calibri"/>
                <a:ea typeface="DejaVu Sans"/>
              </a:rPr>
              <a:t>THANK YOU !!!</a:t>
            </a:r>
            <a:endParaRPr b="0" lang="en-US" sz="6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93" name="Google Shape;74;p15" descr=""/>
          <p:cNvPicPr/>
          <p:nvPr/>
        </p:nvPicPr>
        <p:blipFill>
          <a:blip r:embed="rId1"/>
          <a:stretch/>
        </p:blipFill>
        <p:spPr>
          <a:xfrm>
            <a:off x="3258360" y="249840"/>
            <a:ext cx="2318040" cy="2318040"/>
          </a:xfrm>
          <a:prstGeom prst="rect">
            <a:avLst/>
          </a:prstGeom>
          <a:ln w="0">
            <a:noFill/>
          </a:ln>
        </p:spPr>
      </p:pic>
      <p:sp>
        <p:nvSpPr>
          <p:cNvPr id="94" name="Google Shape;75;p15"/>
          <p:cNvSpPr/>
          <p:nvPr/>
        </p:nvSpPr>
        <p:spPr>
          <a:xfrm>
            <a:off x="0" y="2542320"/>
            <a:ext cx="9270720" cy="1523520"/>
          </a:xfrm>
          <a:prstGeom prst="rect">
            <a:avLst/>
          </a:prstGeom>
          <a:no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t">
            <a:spAutoFit/>
          </a:bodyPr>
          <a:p>
            <a:pPr>
              <a:lnSpc>
                <a:spcPct val="100000"/>
              </a:lnSpc>
              <a:buNone/>
              <a:tabLst>
                <a:tab algn="l" pos="0"/>
              </a:tabLst>
            </a:pPr>
            <a:r>
              <a:rPr b="1" lang="en" sz="4400" spc="-1" strike="noStrike">
                <a:solidFill>
                  <a:srgbClr val="ffffff"/>
                </a:solidFill>
                <a:latin typeface="Arial"/>
                <a:ea typeface="Impact"/>
              </a:rPr>
              <a:t>WELCOME TO THE CHURCH OF </a:t>
            </a:r>
            <a:r>
              <a:rPr b="1" lang="en" sz="4400" spc="-1" strike="noStrike" u="sng">
                <a:solidFill>
                  <a:srgbClr val="ffffff"/>
                </a:solidFill>
                <a:uFillTx/>
                <a:latin typeface="Arial"/>
                <a:ea typeface="Impact"/>
              </a:rPr>
              <a:t>EMACS</a:t>
            </a:r>
            <a:endParaRPr b="0" lang="en-US" sz="4400" spc="-1" strike="noStrike">
              <a:latin typeface="Arial"/>
            </a:endParaRPr>
          </a:p>
        </p:txBody>
      </p:sp>
      <p:sp>
        <p:nvSpPr>
          <p:cNvPr id="95" name="Google Shape;76;p15"/>
          <p:cNvSpPr/>
          <p:nvPr/>
        </p:nvSpPr>
        <p:spPr>
          <a:xfrm>
            <a:off x="60120" y="4029840"/>
            <a:ext cx="7538400" cy="66996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0" lang="en" sz="3200" spc="-1" strike="noStrike">
                <a:solidFill>
                  <a:srgbClr val="d9d9d9"/>
                </a:solidFill>
                <a:latin typeface="Arial"/>
                <a:ea typeface="Arial"/>
              </a:rPr>
              <a:t>EMACS  Is More Than A Text Editor</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116280" y="76320"/>
            <a:ext cx="8519400" cy="571680"/>
          </a:xfrm>
          <a:prstGeom prst="rect">
            <a:avLst/>
          </a:prstGeom>
          <a:noFill/>
          <a:ln w="0">
            <a:noFill/>
          </a:ln>
        </p:spPr>
        <p:txBody>
          <a:bodyPr lIns="0" rIns="0" tIns="0" bIns="0" anchor="ctr">
            <a:noAutofit/>
          </a:bodyPr>
          <a:p>
            <a:pPr>
              <a:lnSpc>
                <a:spcPct val="90000"/>
              </a:lnSpc>
              <a:buNone/>
            </a:pPr>
            <a:r>
              <a:rPr b="1" lang="en-US" sz="4400" spc="-1" strike="noStrike" u="sng">
                <a:solidFill>
                  <a:srgbClr val="ffffff"/>
                </a:solidFill>
                <a:uFillTx/>
                <a:latin typeface="Arial"/>
                <a:ea typeface="DejaVu Sans"/>
              </a:rPr>
              <a:t>EMACS INTRO</a:t>
            </a:r>
            <a:endParaRPr b="0" lang="en-US" sz="4400" spc="-1" strike="noStrike">
              <a:latin typeface="Arial"/>
            </a:endParaRPr>
          </a:p>
        </p:txBody>
      </p:sp>
      <p:sp>
        <p:nvSpPr>
          <p:cNvPr id="97" name="PlaceHolder 2"/>
          <p:cNvSpPr>
            <a:spLocks noGrp="1"/>
          </p:cNvSpPr>
          <p:nvPr>
            <p:ph/>
          </p:nvPr>
        </p:nvSpPr>
        <p:spPr>
          <a:xfrm>
            <a:off x="116280" y="768960"/>
            <a:ext cx="8902800" cy="4235040"/>
          </a:xfrm>
          <a:prstGeom prst="rect">
            <a:avLst/>
          </a:prstGeom>
          <a:noFill/>
          <a:ln w="0">
            <a:noFill/>
          </a:ln>
        </p:spPr>
        <p:txBody>
          <a:bodyPr lIns="0" rIns="0" tIns="0" bIns="0" anchor="t">
            <a:normAutofit fontScale="98000"/>
          </a:bodyPr>
          <a:p>
            <a:pPr marL="228600" indent="-228600">
              <a:lnSpc>
                <a:spcPct val="90000"/>
              </a:lnSpc>
              <a:spcBef>
                <a:spcPts val="1001"/>
              </a:spcBef>
              <a:buClr>
                <a:srgbClr val="c00000"/>
              </a:buClr>
              <a:buFont typeface="Arial"/>
              <a:buChar char="•"/>
            </a:pPr>
            <a:r>
              <a:rPr b="0" lang="en-US" sz="2800" spc="-1" strike="noStrike">
                <a:solidFill>
                  <a:srgbClr val="c00000"/>
                </a:solidFill>
                <a:latin typeface="Arial"/>
                <a:ea typeface="DejaVu Sans"/>
              </a:rPr>
              <a:t>Definition:</a:t>
            </a:r>
            <a:r>
              <a:rPr b="0" lang="en-US" sz="2800" spc="-1" strike="noStrike">
                <a:solidFill>
                  <a:srgbClr val="f2f2f2"/>
                </a:solidFill>
                <a:latin typeface="Arial"/>
                <a:ea typeface="DejaVu Sans"/>
              </a:rPr>
              <a:t> The extensible, customizable, self-documenting, real-time display editor.</a:t>
            </a:r>
            <a:endParaRPr b="0" lang="en-US" sz="2800" spc="-1" strike="noStrike">
              <a:latin typeface="Arial"/>
            </a:endParaRPr>
          </a:p>
          <a:p>
            <a:pPr marL="228600" indent="-228600">
              <a:lnSpc>
                <a:spcPct val="90000"/>
              </a:lnSpc>
              <a:spcBef>
                <a:spcPts val="1001"/>
              </a:spcBef>
              <a:buClr>
                <a:srgbClr val="f2f2f2"/>
              </a:buClr>
              <a:buFont typeface="Arial"/>
              <a:buChar char="•"/>
            </a:pPr>
            <a:r>
              <a:rPr b="0" lang="en-US" sz="2800" spc="-1" strike="noStrike">
                <a:solidFill>
                  <a:srgbClr val="f2f2f2"/>
                </a:solidFill>
                <a:latin typeface="Arial"/>
                <a:ea typeface="DejaVu Sans"/>
              </a:rPr>
              <a:t>Emacs was an acronym for "</a:t>
            </a:r>
            <a:r>
              <a:rPr b="0" lang="en-US" sz="2800" spc="-1" strike="noStrike">
                <a:solidFill>
                  <a:srgbClr val="00b0f0"/>
                </a:solidFill>
                <a:latin typeface="Arial"/>
                <a:ea typeface="DejaVu Sans"/>
              </a:rPr>
              <a:t>Editor Macros</a:t>
            </a:r>
            <a:r>
              <a:rPr b="0" lang="en-US" sz="2800" spc="-1" strike="noStrike">
                <a:solidFill>
                  <a:srgbClr val="f2f2f2"/>
                </a:solidFill>
                <a:latin typeface="Arial"/>
                <a:ea typeface="DejaVu Sans"/>
              </a:rPr>
              <a:t>".</a:t>
            </a:r>
            <a:endParaRPr b="0" lang="en-US" sz="2800" spc="-1" strike="noStrike">
              <a:latin typeface="Arial"/>
            </a:endParaRPr>
          </a:p>
          <a:p>
            <a:pPr marL="228600" indent="-228600">
              <a:lnSpc>
                <a:spcPct val="90000"/>
              </a:lnSpc>
              <a:spcBef>
                <a:spcPts val="1001"/>
              </a:spcBef>
              <a:buClr>
                <a:srgbClr val="f2f2f2"/>
              </a:buClr>
              <a:buFont typeface="Arial"/>
              <a:buChar char="•"/>
            </a:pPr>
            <a:r>
              <a:rPr b="0" lang="en-US" sz="2800" spc="-1" strike="noStrike">
                <a:solidFill>
                  <a:srgbClr val="f2f2f2"/>
                </a:solidFill>
                <a:latin typeface="Arial"/>
                <a:ea typeface="DejaVu Sans"/>
              </a:rPr>
              <a:t>The original emacs was written in 1976 by </a:t>
            </a:r>
            <a:r>
              <a:rPr b="0" lang="en-US" sz="2800" spc="-1" strike="noStrike">
                <a:solidFill>
                  <a:srgbClr val="ffc000"/>
                </a:solidFill>
                <a:latin typeface="Arial"/>
                <a:ea typeface="DejaVu Sans"/>
              </a:rPr>
              <a:t>David A. Moon.</a:t>
            </a:r>
            <a:r>
              <a:rPr b="0" lang="en-US" sz="2800" spc="-1" strike="noStrike">
                <a:solidFill>
                  <a:srgbClr val="f2f2f2"/>
                </a:solidFill>
                <a:latin typeface="Arial"/>
                <a:ea typeface="DejaVu Sans"/>
              </a:rPr>
              <a:t> And </a:t>
            </a:r>
            <a:r>
              <a:rPr b="0" lang="en-US" sz="2800" spc="-1" strike="noStrike">
                <a:solidFill>
                  <a:srgbClr val="ffc000"/>
                </a:solidFill>
                <a:latin typeface="Arial"/>
                <a:ea typeface="DejaVu Sans"/>
              </a:rPr>
              <a:t>Guy L. Steele Jr.</a:t>
            </a:r>
            <a:r>
              <a:rPr b="0" lang="en-US" sz="2800" spc="-1" strike="noStrike">
                <a:solidFill>
                  <a:srgbClr val="f2f2f2"/>
                </a:solidFill>
                <a:latin typeface="Arial"/>
                <a:ea typeface="DejaVu Sans"/>
              </a:rPr>
              <a:t> as a set of editor macros for the TECO editor.</a:t>
            </a:r>
            <a:endParaRPr b="0" lang="en-US" sz="2800" spc="-1" strike="noStrike">
              <a:latin typeface="Arial"/>
            </a:endParaRPr>
          </a:p>
          <a:p>
            <a:pPr marL="228600" indent="-228600">
              <a:lnSpc>
                <a:spcPct val="90000"/>
              </a:lnSpc>
              <a:spcBef>
                <a:spcPts val="1001"/>
              </a:spcBef>
              <a:buClr>
                <a:srgbClr val="ff0000"/>
              </a:buClr>
              <a:buFont typeface="Arial"/>
              <a:buChar char="•"/>
            </a:pPr>
            <a:r>
              <a:rPr b="0" lang="en-US" sz="2800" spc="-1" strike="noStrike">
                <a:solidFill>
                  <a:srgbClr val="ff0000"/>
                </a:solidFill>
                <a:latin typeface="Arial"/>
                <a:ea typeface="DejaVu Sans"/>
              </a:rPr>
              <a:t>James Gosling</a:t>
            </a:r>
            <a:r>
              <a:rPr b="0" lang="en-US" sz="2800" spc="-1" strike="noStrike">
                <a:solidFill>
                  <a:srgbClr val="f2f2f2"/>
                </a:solidFill>
                <a:latin typeface="Arial"/>
                <a:ea typeface="DejaVu Sans"/>
              </a:rPr>
              <a:t> write the UNIX variant of EMACS.</a:t>
            </a:r>
            <a:endParaRPr b="0" lang="en-US" sz="2800" spc="-1" strike="noStrike">
              <a:latin typeface="Arial"/>
            </a:endParaRPr>
          </a:p>
          <a:p>
            <a:pPr marL="228600" indent="-228600">
              <a:lnSpc>
                <a:spcPct val="90000"/>
              </a:lnSpc>
              <a:spcBef>
                <a:spcPts val="1001"/>
              </a:spcBef>
              <a:buClr>
                <a:srgbClr val="f2f2f2"/>
              </a:buClr>
              <a:buFont typeface="Arial"/>
              <a:buChar char="•"/>
            </a:pPr>
            <a:r>
              <a:rPr b="0" lang="en-US" sz="2800" spc="-1" strike="noStrike">
                <a:solidFill>
                  <a:srgbClr val="f2f2f2"/>
                </a:solidFill>
                <a:latin typeface="Arial"/>
                <a:ea typeface="DejaVu Sans"/>
              </a:rPr>
              <a:t>Now the most popular Emacs variant is </a:t>
            </a:r>
            <a:r>
              <a:rPr b="0" lang="en-US" sz="2800" spc="-1" strike="noStrike">
                <a:solidFill>
                  <a:srgbClr val="7030a0"/>
                </a:solidFill>
                <a:latin typeface="Arial"/>
                <a:ea typeface="DejaVu Sans"/>
              </a:rPr>
              <a:t>GNU Emacs</a:t>
            </a:r>
            <a:r>
              <a:rPr b="0" lang="en-US" sz="2800" spc="-1" strike="noStrike">
                <a:solidFill>
                  <a:srgbClr val="f2f2f2"/>
                </a:solidFill>
                <a:latin typeface="Arial"/>
                <a:ea typeface="DejaVu Sans"/>
              </a:rPr>
              <a:t>, which was created by </a:t>
            </a:r>
            <a:r>
              <a:rPr b="0" lang="en-US" sz="2800" spc="-1" strike="noStrike">
                <a:solidFill>
                  <a:srgbClr val="ff0000"/>
                </a:solidFill>
                <a:latin typeface="Arial"/>
                <a:ea typeface="DejaVu Sans"/>
              </a:rPr>
              <a:t>Richard Stallman</a:t>
            </a:r>
            <a:r>
              <a:rPr b="0" lang="en-US" sz="2800" spc="-1" strike="noStrike">
                <a:solidFill>
                  <a:srgbClr val="f2f2f2"/>
                </a:solidFill>
                <a:latin typeface="Arial"/>
                <a:ea typeface="DejaVu Sans"/>
              </a:rPr>
              <a:t> for GNU project.</a:t>
            </a:r>
            <a:endParaRPr b="0" lang="en-US" sz="2800" spc="-1" strike="noStrike">
              <a:latin typeface="Arial"/>
            </a:endParaRPr>
          </a:p>
          <a:p>
            <a:pPr>
              <a:lnSpc>
                <a:spcPct val="90000"/>
              </a:lnSpc>
              <a:spcBef>
                <a:spcPts val="1001"/>
              </a:spcBef>
              <a:buNone/>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98" name="PlaceHolder 1"/>
          <p:cNvSpPr>
            <a:spLocks noGrp="1"/>
          </p:cNvSpPr>
          <p:nvPr>
            <p:ph type="title"/>
          </p:nvPr>
        </p:nvSpPr>
        <p:spPr>
          <a:xfrm>
            <a:off x="311760" y="-26640"/>
            <a:ext cx="8556840" cy="846360"/>
          </a:xfrm>
          <a:prstGeom prst="rect">
            <a:avLst/>
          </a:prstGeom>
          <a:noFill/>
          <a:ln w="0">
            <a:noFill/>
          </a:ln>
        </p:spPr>
        <p:txBody>
          <a:bodyPr lIns="0" rIns="0" tIns="91440" bIns="91440" anchor="t">
            <a:noAutofit/>
          </a:bodyPr>
          <a:p>
            <a:pPr>
              <a:lnSpc>
                <a:spcPct val="100000"/>
              </a:lnSpc>
              <a:buNone/>
              <a:tabLst>
                <a:tab algn="l" pos="0"/>
              </a:tabLst>
            </a:pPr>
            <a:r>
              <a:rPr b="1" lang="en" sz="4400" spc="-1" strike="noStrike" u="sng">
                <a:solidFill>
                  <a:srgbClr val="ffffff"/>
                </a:solidFill>
                <a:uFillTx/>
                <a:latin typeface="Arial"/>
                <a:ea typeface="Impact"/>
              </a:rPr>
              <a:t>REASONS TO CHOOSE EMACS</a:t>
            </a:r>
            <a:endParaRPr b="0" lang="en-US" sz="4400" spc="-1" strike="noStrike">
              <a:latin typeface="Arial"/>
            </a:endParaRPr>
          </a:p>
        </p:txBody>
      </p:sp>
      <p:sp>
        <p:nvSpPr>
          <p:cNvPr id="99" name="PlaceHolder 2"/>
          <p:cNvSpPr>
            <a:spLocks noGrp="1"/>
          </p:cNvSpPr>
          <p:nvPr>
            <p:ph/>
          </p:nvPr>
        </p:nvSpPr>
        <p:spPr>
          <a:xfrm>
            <a:off x="311760" y="712440"/>
            <a:ext cx="4259160" cy="4088160"/>
          </a:xfrm>
          <a:prstGeom prst="rect">
            <a:avLst/>
          </a:prstGeom>
          <a:noFill/>
          <a:ln w="0">
            <a:noFill/>
          </a:ln>
        </p:spPr>
        <p:txBody>
          <a:bodyPr lIns="0" rIns="0" tIns="91440" bIns="91440" anchor="t">
            <a:noAutofit/>
          </a:bodyPr>
          <a:p>
            <a:pPr marL="457200" indent="-469800">
              <a:lnSpc>
                <a:spcPct val="115000"/>
              </a:lnSpc>
              <a:spcBef>
                <a:spcPts val="1001"/>
              </a:spcBef>
              <a:buClr>
                <a:srgbClr val="f3f3f3"/>
              </a:buClr>
              <a:buFont typeface="Arial"/>
              <a:buChar char="●"/>
            </a:pPr>
            <a:r>
              <a:rPr b="0" lang="en" sz="3800" spc="-1" strike="noStrike">
                <a:solidFill>
                  <a:srgbClr val="f3f3f3"/>
                </a:solidFill>
                <a:latin typeface="Arial"/>
                <a:ea typeface="Arial"/>
              </a:rPr>
              <a:t>Customization</a:t>
            </a:r>
            <a:endParaRPr b="0" lang="en-US" sz="3800" spc="-1" strike="noStrike">
              <a:latin typeface="Arial"/>
            </a:endParaRPr>
          </a:p>
          <a:p>
            <a:pPr marL="457200" indent="-469800">
              <a:lnSpc>
                <a:spcPct val="115000"/>
              </a:lnSpc>
              <a:spcBef>
                <a:spcPts val="1001"/>
              </a:spcBef>
              <a:buClr>
                <a:srgbClr val="f3f3f3"/>
              </a:buClr>
              <a:buFont typeface="Arial"/>
              <a:buChar char="●"/>
            </a:pPr>
            <a:r>
              <a:rPr b="0" lang="en" sz="3800" spc="-1" strike="noStrike">
                <a:solidFill>
                  <a:srgbClr val="f3f3f3"/>
                </a:solidFill>
                <a:latin typeface="Arial"/>
                <a:ea typeface="Arial"/>
              </a:rPr>
              <a:t>Org-mode</a:t>
            </a:r>
            <a:endParaRPr b="0" lang="en-US" sz="3800" spc="-1" strike="noStrike">
              <a:latin typeface="Arial"/>
            </a:endParaRPr>
          </a:p>
          <a:p>
            <a:pPr marL="457200" indent="-469800">
              <a:lnSpc>
                <a:spcPct val="115000"/>
              </a:lnSpc>
              <a:spcBef>
                <a:spcPts val="1001"/>
              </a:spcBef>
              <a:buClr>
                <a:srgbClr val="f3f3f3"/>
              </a:buClr>
              <a:buFont typeface="Arial"/>
              <a:buChar char="●"/>
            </a:pPr>
            <a:r>
              <a:rPr b="0" lang="en" sz="3800" spc="-1" strike="noStrike">
                <a:solidFill>
                  <a:srgbClr val="f3f3f3"/>
                </a:solidFill>
                <a:latin typeface="Arial"/>
                <a:ea typeface="Arial"/>
              </a:rPr>
              <a:t>Evil-mode</a:t>
            </a:r>
            <a:endParaRPr b="0" lang="en-US" sz="3800" spc="-1" strike="noStrike">
              <a:latin typeface="Arial"/>
            </a:endParaRPr>
          </a:p>
          <a:p>
            <a:pPr marL="457200" indent="-469800">
              <a:lnSpc>
                <a:spcPct val="115000"/>
              </a:lnSpc>
              <a:spcBef>
                <a:spcPts val="1001"/>
              </a:spcBef>
              <a:buClr>
                <a:srgbClr val="f3f3f3"/>
              </a:buClr>
              <a:buFont typeface="Arial"/>
              <a:buChar char="●"/>
            </a:pPr>
            <a:r>
              <a:rPr b="0" lang="en" sz="3800" spc="-1" strike="noStrike">
                <a:solidFill>
                  <a:srgbClr val="f3f3f3"/>
                </a:solidFill>
                <a:latin typeface="Arial"/>
                <a:ea typeface="Arial"/>
              </a:rPr>
              <a:t>Elisp language</a:t>
            </a:r>
            <a:endParaRPr b="0" lang="en-US" sz="3800" spc="-1" strike="noStrike">
              <a:latin typeface="Arial"/>
            </a:endParaRPr>
          </a:p>
          <a:p>
            <a:pPr marL="457200" indent="-469800">
              <a:lnSpc>
                <a:spcPct val="115000"/>
              </a:lnSpc>
              <a:spcBef>
                <a:spcPts val="1001"/>
              </a:spcBef>
              <a:buClr>
                <a:srgbClr val="f3f3f3"/>
              </a:buClr>
              <a:buFont typeface="Arial"/>
              <a:buChar char="●"/>
            </a:pPr>
            <a:r>
              <a:rPr b="0" lang="en" sz="3800" spc="-1" strike="noStrike">
                <a:solidFill>
                  <a:srgbClr val="f3f3f3"/>
                </a:solidFill>
                <a:latin typeface="Arial"/>
                <a:ea typeface="Arial"/>
              </a:rPr>
              <a:t>Other Features</a:t>
            </a:r>
            <a:endParaRPr b="0" lang="en-US" sz="3800" spc="-1" strike="noStrike">
              <a:latin typeface="Arial"/>
            </a:endParaRPr>
          </a:p>
        </p:txBody>
      </p:sp>
      <p:pic>
        <p:nvPicPr>
          <p:cNvPr id="100" name="Google Shape;83;p16" descr=""/>
          <p:cNvPicPr/>
          <p:nvPr/>
        </p:nvPicPr>
        <p:blipFill>
          <a:blip r:embed="rId1"/>
          <a:stretch/>
        </p:blipFill>
        <p:spPr>
          <a:xfrm>
            <a:off x="5716440" y="3720240"/>
            <a:ext cx="1713600" cy="675360"/>
          </a:xfrm>
          <a:prstGeom prst="rect">
            <a:avLst/>
          </a:prstGeom>
          <a:ln w="0">
            <a:noFill/>
          </a:ln>
        </p:spPr>
      </p:pic>
      <p:pic>
        <p:nvPicPr>
          <p:cNvPr id="101" name="Google Shape;84;p16" descr=""/>
          <p:cNvPicPr/>
          <p:nvPr/>
        </p:nvPicPr>
        <p:blipFill>
          <a:blip r:embed="rId2"/>
          <a:stretch/>
        </p:blipFill>
        <p:spPr>
          <a:xfrm>
            <a:off x="5511600" y="517320"/>
            <a:ext cx="2837160" cy="308304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02" name="PlaceHolder 1"/>
          <p:cNvSpPr>
            <a:spLocks noGrp="1"/>
          </p:cNvSpPr>
          <p:nvPr>
            <p:ph type="title"/>
          </p:nvPr>
        </p:nvSpPr>
        <p:spPr>
          <a:xfrm>
            <a:off x="311760" y="0"/>
            <a:ext cx="8519400" cy="854280"/>
          </a:xfrm>
          <a:prstGeom prst="rect">
            <a:avLst/>
          </a:prstGeom>
          <a:noFill/>
          <a:ln w="0">
            <a:noFill/>
          </a:ln>
        </p:spPr>
        <p:txBody>
          <a:bodyPr lIns="0" rIns="0" tIns="91440" bIns="91440" anchor="t">
            <a:noAutofit/>
          </a:bodyPr>
          <a:p>
            <a:pPr>
              <a:lnSpc>
                <a:spcPct val="100000"/>
              </a:lnSpc>
              <a:buNone/>
              <a:tabLst>
                <a:tab algn="l" pos="0"/>
              </a:tabLst>
            </a:pPr>
            <a:r>
              <a:rPr b="1" lang="en" sz="4800" spc="-1" strike="noStrike" u="sng">
                <a:solidFill>
                  <a:srgbClr val="ffffff"/>
                </a:solidFill>
                <a:uFillTx/>
                <a:latin typeface="Arial"/>
                <a:ea typeface="Impact"/>
              </a:rPr>
              <a:t>FIRST LOOK  @EMACS</a:t>
            </a:r>
            <a:endParaRPr b="0" lang="en-US" sz="4800" spc="-1" strike="noStrike">
              <a:latin typeface="Arial"/>
            </a:endParaRPr>
          </a:p>
        </p:txBody>
      </p:sp>
      <p:pic>
        <p:nvPicPr>
          <p:cNvPr id="103" name="Google Shape;90;p17" descr=""/>
          <p:cNvPicPr/>
          <p:nvPr/>
        </p:nvPicPr>
        <p:blipFill>
          <a:blip r:embed="rId1"/>
          <a:stretch/>
        </p:blipFill>
        <p:spPr>
          <a:xfrm>
            <a:off x="485640" y="942480"/>
            <a:ext cx="8000640" cy="41997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04" name="PlaceHolder 1"/>
          <p:cNvSpPr>
            <a:spLocks noGrp="1"/>
          </p:cNvSpPr>
          <p:nvPr>
            <p:ph type="title"/>
          </p:nvPr>
        </p:nvSpPr>
        <p:spPr>
          <a:xfrm>
            <a:off x="311760" y="0"/>
            <a:ext cx="8519400" cy="900360"/>
          </a:xfrm>
          <a:prstGeom prst="rect">
            <a:avLst/>
          </a:prstGeom>
          <a:noFill/>
          <a:ln w="0">
            <a:noFill/>
          </a:ln>
        </p:spPr>
        <p:txBody>
          <a:bodyPr lIns="0" rIns="0" tIns="91440" bIns="91440" anchor="t">
            <a:noAutofit/>
          </a:bodyPr>
          <a:p>
            <a:pPr>
              <a:lnSpc>
                <a:spcPct val="100000"/>
              </a:lnSpc>
              <a:buNone/>
              <a:tabLst>
                <a:tab algn="l" pos="0"/>
              </a:tabLst>
            </a:pPr>
            <a:r>
              <a:rPr b="1" lang="en" sz="5000" spc="-1" strike="noStrike" u="sng">
                <a:solidFill>
                  <a:srgbClr val="ffffff"/>
                </a:solidFill>
                <a:uFillTx/>
                <a:latin typeface="Arial"/>
                <a:ea typeface="Impact"/>
              </a:rPr>
              <a:t>EMACS JARGON</a:t>
            </a:r>
            <a:endParaRPr b="0" lang="en-US" sz="5000" spc="-1" strike="noStrike">
              <a:latin typeface="Arial"/>
            </a:endParaRPr>
          </a:p>
        </p:txBody>
      </p:sp>
      <p:pic>
        <p:nvPicPr>
          <p:cNvPr id="105" name="Google Shape;96;p18" descr=""/>
          <p:cNvPicPr/>
          <p:nvPr/>
        </p:nvPicPr>
        <p:blipFill>
          <a:blip r:embed="rId1"/>
          <a:stretch/>
        </p:blipFill>
        <p:spPr>
          <a:xfrm>
            <a:off x="152280" y="1054080"/>
            <a:ext cx="6022080" cy="3936240"/>
          </a:xfrm>
          <a:prstGeom prst="rect">
            <a:avLst/>
          </a:prstGeom>
          <a:ln w="0">
            <a:noFill/>
          </a:ln>
        </p:spPr>
      </p:pic>
      <p:sp>
        <p:nvSpPr>
          <p:cNvPr id="106" name="Google Shape;97;p18"/>
          <p:cNvSpPr/>
          <p:nvPr/>
        </p:nvSpPr>
        <p:spPr>
          <a:xfrm>
            <a:off x="6368400" y="1365120"/>
            <a:ext cx="2462760" cy="3062880"/>
          </a:xfrm>
          <a:prstGeom prst="rect">
            <a:avLst/>
          </a:prstGeom>
          <a:noFill/>
          <a:ln w="0">
            <a:noFill/>
          </a:ln>
        </p:spPr>
        <p:style>
          <a:lnRef idx="0"/>
          <a:fillRef idx="0"/>
          <a:effectRef idx="0"/>
          <a:fontRef idx="minor"/>
        </p:style>
        <p:txBody>
          <a:bodyPr lIns="90000" rIns="90000" tIns="91440" bIns="91440" anchor="t">
            <a:spAutoFit/>
          </a:bodyPr>
          <a:p>
            <a:pPr marL="457200" indent="-355680">
              <a:lnSpc>
                <a:spcPct val="100000"/>
              </a:lnSpc>
              <a:buClr>
                <a:srgbClr val="f3f3f3"/>
              </a:buClr>
              <a:buFont typeface="Oswald"/>
              <a:buChar char="➔"/>
            </a:pPr>
            <a:r>
              <a:rPr b="1" lang="en" sz="2700" spc="-1" strike="noStrike">
                <a:solidFill>
                  <a:srgbClr val="f3f3f3"/>
                </a:solidFill>
                <a:latin typeface="Calibri"/>
                <a:ea typeface="Oswald"/>
              </a:rPr>
              <a:t>Menubar</a:t>
            </a:r>
            <a:endParaRPr b="0" lang="en-US" sz="2700" spc="-1" strike="noStrike">
              <a:latin typeface="Arial"/>
            </a:endParaRPr>
          </a:p>
          <a:p>
            <a:pPr marL="457200" indent="-355680">
              <a:lnSpc>
                <a:spcPct val="100000"/>
              </a:lnSpc>
              <a:buClr>
                <a:srgbClr val="f3f3f3"/>
              </a:buClr>
              <a:buFont typeface="Oswald"/>
              <a:buChar char="➔"/>
            </a:pPr>
            <a:r>
              <a:rPr b="1" lang="en" sz="2700" spc="-1" strike="noStrike">
                <a:solidFill>
                  <a:srgbClr val="f3f3f3"/>
                </a:solidFill>
                <a:latin typeface="Calibri"/>
                <a:ea typeface="Oswald"/>
              </a:rPr>
              <a:t>Toolbar</a:t>
            </a:r>
            <a:endParaRPr b="0" lang="en-US" sz="2700" spc="-1" strike="noStrike">
              <a:latin typeface="Arial"/>
            </a:endParaRPr>
          </a:p>
          <a:p>
            <a:pPr marL="457200" indent="-355680">
              <a:lnSpc>
                <a:spcPct val="100000"/>
              </a:lnSpc>
              <a:buClr>
                <a:srgbClr val="f3f3f3"/>
              </a:buClr>
              <a:buFont typeface="Oswald"/>
              <a:buChar char="➔"/>
            </a:pPr>
            <a:r>
              <a:rPr b="1" lang="en" sz="2700" spc="-1" strike="noStrike">
                <a:solidFill>
                  <a:srgbClr val="f3f3f3"/>
                </a:solidFill>
                <a:latin typeface="Calibri"/>
                <a:ea typeface="Oswald"/>
              </a:rPr>
              <a:t>Frame</a:t>
            </a:r>
            <a:endParaRPr b="0" lang="en-US" sz="2700" spc="-1" strike="noStrike">
              <a:latin typeface="Arial"/>
            </a:endParaRPr>
          </a:p>
          <a:p>
            <a:pPr marL="457200" indent="-355680">
              <a:lnSpc>
                <a:spcPct val="100000"/>
              </a:lnSpc>
              <a:buClr>
                <a:srgbClr val="f3f3f3"/>
              </a:buClr>
              <a:buFont typeface="Oswald"/>
              <a:buChar char="➔"/>
            </a:pPr>
            <a:r>
              <a:rPr b="1" lang="en" sz="2700" spc="-1" strike="noStrike">
                <a:solidFill>
                  <a:srgbClr val="f3f3f3"/>
                </a:solidFill>
                <a:latin typeface="Calibri"/>
                <a:ea typeface="Oswald"/>
              </a:rPr>
              <a:t>Windows</a:t>
            </a:r>
            <a:endParaRPr b="0" lang="en-US" sz="2700" spc="-1" strike="noStrike">
              <a:latin typeface="Arial"/>
            </a:endParaRPr>
          </a:p>
          <a:p>
            <a:pPr marL="457200" indent="-355680">
              <a:lnSpc>
                <a:spcPct val="100000"/>
              </a:lnSpc>
              <a:buClr>
                <a:srgbClr val="f3f3f3"/>
              </a:buClr>
              <a:buFont typeface="Oswald"/>
              <a:buChar char="➔"/>
            </a:pPr>
            <a:r>
              <a:rPr b="1" lang="en" sz="2700" spc="-1" strike="noStrike">
                <a:solidFill>
                  <a:srgbClr val="f3f3f3"/>
                </a:solidFill>
                <a:latin typeface="Calibri"/>
                <a:ea typeface="Oswald"/>
              </a:rPr>
              <a:t>Minibuffer</a:t>
            </a:r>
            <a:endParaRPr b="0" lang="en-US" sz="2700" spc="-1" strike="noStrike">
              <a:latin typeface="Arial"/>
            </a:endParaRPr>
          </a:p>
          <a:p>
            <a:pPr marL="457200" indent="-355680">
              <a:lnSpc>
                <a:spcPct val="100000"/>
              </a:lnSpc>
              <a:buClr>
                <a:srgbClr val="f3f3f3"/>
              </a:buClr>
              <a:buFont typeface="Oswald"/>
              <a:buChar char="➔"/>
            </a:pPr>
            <a:r>
              <a:rPr b="1" lang="en" sz="2700" spc="-1" strike="noStrike">
                <a:solidFill>
                  <a:srgbClr val="f3f3f3"/>
                </a:solidFill>
                <a:latin typeface="Calibri"/>
                <a:ea typeface="Oswald"/>
              </a:rPr>
              <a:t>Modeline</a:t>
            </a:r>
            <a:endParaRPr b="0" lang="en-US" sz="2700" spc="-1" strike="noStrike">
              <a:latin typeface="Arial"/>
            </a:endParaRPr>
          </a:p>
          <a:p>
            <a:pPr marL="457200" indent="-355680">
              <a:lnSpc>
                <a:spcPct val="100000"/>
              </a:lnSpc>
              <a:buClr>
                <a:srgbClr val="f3f3f3"/>
              </a:buClr>
              <a:buFont typeface="Oswald"/>
              <a:buChar char="➔"/>
            </a:pPr>
            <a:r>
              <a:rPr b="1" lang="en" sz="2700" spc="-1" strike="noStrike">
                <a:solidFill>
                  <a:srgbClr val="f3f3f3"/>
                </a:solidFill>
                <a:latin typeface="Calibri"/>
                <a:ea typeface="Oswald"/>
              </a:rPr>
              <a:t>Scrollbar</a:t>
            </a:r>
            <a:endParaRPr b="0" lang="en-US" sz="27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07" name="PlaceHolder 1"/>
          <p:cNvSpPr>
            <a:spLocks noGrp="1"/>
          </p:cNvSpPr>
          <p:nvPr>
            <p:ph type="title"/>
          </p:nvPr>
        </p:nvSpPr>
        <p:spPr>
          <a:xfrm>
            <a:off x="311760" y="56880"/>
            <a:ext cx="8519400" cy="822240"/>
          </a:xfrm>
          <a:prstGeom prst="rect">
            <a:avLst/>
          </a:prstGeom>
          <a:noFill/>
          <a:ln w="0">
            <a:noFill/>
          </a:ln>
        </p:spPr>
        <p:txBody>
          <a:bodyPr lIns="0" rIns="0" tIns="91440" bIns="91440" anchor="t">
            <a:noAutofit/>
          </a:bodyPr>
          <a:p>
            <a:pPr>
              <a:lnSpc>
                <a:spcPct val="100000"/>
              </a:lnSpc>
              <a:buNone/>
              <a:tabLst>
                <a:tab algn="l" pos="0"/>
              </a:tabLst>
            </a:pPr>
            <a:r>
              <a:rPr b="1" lang="en" sz="5000" spc="-1" strike="noStrike" u="sng">
                <a:solidFill>
                  <a:srgbClr val="ffffff"/>
                </a:solidFill>
                <a:uFillTx/>
                <a:latin typeface="Arial"/>
                <a:ea typeface="Impact"/>
              </a:rPr>
              <a:t>MY FAVORITES</a:t>
            </a:r>
            <a:endParaRPr b="0" lang="en-US" sz="5000" spc="-1" strike="noStrike">
              <a:latin typeface="Arial"/>
            </a:endParaRPr>
          </a:p>
        </p:txBody>
      </p:sp>
      <p:sp>
        <p:nvSpPr>
          <p:cNvPr id="108" name="PlaceHolder 2"/>
          <p:cNvSpPr>
            <a:spLocks noGrp="1"/>
          </p:cNvSpPr>
          <p:nvPr>
            <p:ph/>
          </p:nvPr>
        </p:nvSpPr>
        <p:spPr>
          <a:xfrm>
            <a:off x="311760" y="1041840"/>
            <a:ext cx="4132080" cy="3526200"/>
          </a:xfrm>
          <a:prstGeom prst="rect">
            <a:avLst/>
          </a:prstGeom>
          <a:noFill/>
          <a:ln w="0">
            <a:noFill/>
          </a:ln>
        </p:spPr>
        <p:txBody>
          <a:bodyPr lIns="0" rIns="0" tIns="91440" bIns="91440" anchor="t">
            <a:normAutofit/>
          </a:bodyPr>
          <a:p>
            <a:pPr marL="457200" indent="-450360">
              <a:lnSpc>
                <a:spcPct val="115000"/>
              </a:lnSpc>
              <a:spcBef>
                <a:spcPts val="1001"/>
              </a:spcBef>
              <a:buClr>
                <a:srgbClr val="f3f3f3"/>
              </a:buClr>
              <a:buFont typeface="Oswald"/>
              <a:buChar char="❏"/>
            </a:pPr>
            <a:r>
              <a:rPr b="1" lang="en" sz="3500" spc="-1" strike="noStrike" u="sng">
                <a:solidFill>
                  <a:srgbClr val="f3f3f3"/>
                </a:solidFill>
                <a:uFillTx/>
                <a:latin typeface="Calibri"/>
                <a:ea typeface="Oswald"/>
              </a:rPr>
              <a:t>Org-Mode</a:t>
            </a:r>
            <a:endParaRPr b="0" lang="en-US" sz="3500" spc="-1" strike="noStrike">
              <a:latin typeface="Arial"/>
            </a:endParaRPr>
          </a:p>
        </p:txBody>
      </p:sp>
      <p:sp>
        <p:nvSpPr>
          <p:cNvPr id="109" name="PlaceHolder 3"/>
          <p:cNvSpPr>
            <a:spLocks noGrp="1"/>
          </p:cNvSpPr>
          <p:nvPr>
            <p:ph/>
          </p:nvPr>
        </p:nvSpPr>
        <p:spPr>
          <a:xfrm>
            <a:off x="5010840" y="1041840"/>
            <a:ext cx="4132080" cy="3526200"/>
          </a:xfrm>
          <a:prstGeom prst="rect">
            <a:avLst/>
          </a:prstGeom>
          <a:noFill/>
          <a:ln w="0">
            <a:noFill/>
          </a:ln>
        </p:spPr>
        <p:txBody>
          <a:bodyPr lIns="0" rIns="0" tIns="91440" bIns="91440" anchor="t">
            <a:normAutofit/>
          </a:bodyPr>
          <a:p>
            <a:pPr marL="457200" indent="-444600">
              <a:lnSpc>
                <a:spcPct val="115000"/>
              </a:lnSpc>
              <a:spcBef>
                <a:spcPts val="1001"/>
              </a:spcBef>
              <a:buClr>
                <a:srgbClr val="f3f3f3"/>
              </a:buClr>
              <a:buFont typeface="Oswald"/>
              <a:buChar char="❏"/>
            </a:pPr>
            <a:r>
              <a:rPr b="1" lang="en" sz="3400" spc="-1" strike="noStrike" u="sng">
                <a:solidFill>
                  <a:srgbClr val="f3f3f3"/>
                </a:solidFill>
                <a:uFillTx/>
                <a:latin typeface="Calibri"/>
                <a:ea typeface="Oswald"/>
              </a:rPr>
              <a:t>Evil-Mode</a:t>
            </a:r>
            <a:endParaRPr b="0" lang="en-US" sz="3400" spc="-1" strike="noStrike">
              <a:latin typeface="Arial"/>
            </a:endParaRPr>
          </a:p>
        </p:txBody>
      </p:sp>
      <p:pic>
        <p:nvPicPr>
          <p:cNvPr id="110" name="Google Shape;105;p19" descr=""/>
          <p:cNvPicPr/>
          <p:nvPr/>
        </p:nvPicPr>
        <p:blipFill>
          <a:blip r:embed="rId1"/>
          <a:stretch/>
        </p:blipFill>
        <p:spPr>
          <a:xfrm>
            <a:off x="159120" y="1758960"/>
            <a:ext cx="4539240" cy="2945520"/>
          </a:xfrm>
          <a:prstGeom prst="rect">
            <a:avLst/>
          </a:prstGeom>
          <a:ln w="0">
            <a:noFill/>
          </a:ln>
        </p:spPr>
      </p:pic>
      <p:pic>
        <p:nvPicPr>
          <p:cNvPr id="111" name="Google Shape;106;p19" descr=""/>
          <p:cNvPicPr/>
          <p:nvPr/>
        </p:nvPicPr>
        <p:blipFill>
          <a:blip r:embed="rId2"/>
          <a:stretch/>
        </p:blipFill>
        <p:spPr>
          <a:xfrm>
            <a:off x="5752800" y="1751400"/>
            <a:ext cx="1713600" cy="675360"/>
          </a:xfrm>
          <a:prstGeom prst="rect">
            <a:avLst/>
          </a:prstGeom>
          <a:ln w="0">
            <a:noFill/>
          </a:ln>
        </p:spPr>
      </p:pic>
      <p:pic>
        <p:nvPicPr>
          <p:cNvPr id="112" name="Google Shape;107;p19" descr=""/>
          <p:cNvPicPr/>
          <p:nvPr/>
        </p:nvPicPr>
        <p:blipFill>
          <a:blip r:embed="rId3"/>
          <a:stretch/>
        </p:blipFill>
        <p:spPr>
          <a:xfrm>
            <a:off x="5574960" y="2688120"/>
            <a:ext cx="2380320" cy="19231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3" name="Picture 121" descr=""/>
          <p:cNvPicPr/>
          <p:nvPr/>
        </p:nvPicPr>
        <p:blipFill>
          <a:blip r:embed="rId1"/>
          <a:stretch/>
        </p:blipFill>
        <p:spPr>
          <a:xfrm>
            <a:off x="0" y="0"/>
            <a:ext cx="9142920" cy="5142240"/>
          </a:xfrm>
          <a:prstGeom prst="rect">
            <a:avLst/>
          </a:prstGeom>
          <a:ln w="0">
            <a:noFill/>
          </a:ln>
        </p:spPr>
      </p:pic>
      <p:sp>
        <p:nvSpPr>
          <p:cNvPr id="114" name="TextBox 122"/>
          <p:cNvSpPr/>
          <p:nvPr/>
        </p:nvSpPr>
        <p:spPr>
          <a:xfrm>
            <a:off x="5943600" y="367920"/>
            <a:ext cx="2667240" cy="1094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3200" spc="-1" strike="noStrike">
                <a:solidFill>
                  <a:srgbClr val="efefef"/>
                </a:solidFill>
                <a:latin typeface="Arial"/>
                <a:ea typeface="DejaVu Sans"/>
              </a:rPr>
              <a:t>ORG MODE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TotalTime>
  <Application>LibreOffice/7.3.2.2$Windows_X86_64 LibreOffice_project/49f2b1bff42cfccbd8f788c8dc32c1c309559be0</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2022-04-22T21:00:28Z</dcterms:modified>
  <cp:revision>148</cp:revision>
  <dc:subject/>
  <dc:title>Nitish Kumar Pattanaik</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vt:i4>
  </property>
  <property fmtid="{D5CDD505-2E9C-101B-9397-08002B2CF9AE}" pid="3" name="PresentationFormat">
    <vt:lpwstr>On-screen Show (16:9)</vt:lpwstr>
  </property>
  <property fmtid="{D5CDD505-2E9C-101B-9397-08002B2CF9AE}" pid="4" name="Slides">
    <vt:i4>20</vt:i4>
  </property>
</Properties>
</file>