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7" r:id="rId7"/>
    <p:sldId id="261" r:id="rId8"/>
    <p:sldId id="262" r:id="rId9"/>
    <p:sldId id="265" r:id="rId10"/>
    <p:sldId id="263" r:id="rId11"/>
    <p:sldId id="264" r:id="rId12"/>
    <p:sldId id="266" r:id="rId13"/>
    <p:sldId id="268" r:id="rId14"/>
    <p:sldId id="269" r:id="rId15"/>
    <p:sldId id="270" r:id="rId16"/>
    <p:sldId id="271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n/>
                <a:solidFill>
                  <a:schemeClr val="accent4"/>
                </a:solidFill>
                <a:effectLst/>
              </a:rPr>
              <a:t>MULTIPLE OFFICE CONNECTIVITY USING</a:t>
            </a:r>
            <a:r>
              <a:rPr lang="en-US">
                <a:ln/>
                <a:solidFill>
                  <a:schemeClr val="accent4"/>
                </a:solidFill>
              </a:rPr>
              <a:t> </a:t>
            </a: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VPN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CN-mini project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by-</a:t>
            </a:r>
            <a:endParaRPr lang="en-US"/>
          </a:p>
          <a:p>
            <a:r>
              <a:rPr lang="en-US"/>
              <a:t>Gorle akhil</a:t>
            </a:r>
            <a:endParaRPr lang="en-US"/>
          </a:p>
          <a:p>
            <a:r>
              <a:rPr lang="en-US"/>
              <a:t>Soma Karthikeya</a:t>
            </a:r>
            <a:endParaRPr lang="en-US"/>
          </a:p>
          <a:p>
            <a:r>
              <a:rPr lang="en-US"/>
              <a:t>Pattapu Teja Sri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VALIDATION FOR IPSEC-VPN-</a:t>
            </a:r>
            <a:endParaRPr lang="en-US"/>
          </a:p>
        </p:txBody>
      </p:sp>
      <p:pic>
        <p:nvPicPr>
          <p:cNvPr id="4" name="Content Placeholder 3" descr="PHOTO-2021-10-18-23-46-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105" y="959485"/>
            <a:ext cx="10077450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DNS</a:t>
            </a:r>
            <a:endParaRPr lang="en-US"/>
          </a:p>
        </p:txBody>
      </p:sp>
      <p:pic>
        <p:nvPicPr>
          <p:cNvPr id="4" name="Content Placeholder 3" descr="WhatsApp Image 2021-10-18 at 11.53.59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4545" y="1174750"/>
            <a:ext cx="804227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SEND AND RECEIVE FOR MAIL OPERATION:</a:t>
            </a:r>
            <a:endParaRPr lang="en-US"/>
          </a:p>
        </p:txBody>
      </p:sp>
      <p:pic>
        <p:nvPicPr>
          <p:cNvPr id="4" name="Content Placeholder 3" descr="WhatsApp Image 2021-10-19 at 12.05.05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7505" y="610870"/>
            <a:ext cx="8343900" cy="1612900"/>
          </a:xfrm>
          <a:prstGeom prst="rect">
            <a:avLst/>
          </a:prstGeom>
        </p:spPr>
      </p:pic>
      <p:pic>
        <p:nvPicPr>
          <p:cNvPr id="5" name="Picture 4" descr="WhatsApp Image 2021-10-19 at 12.06.14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2570480"/>
            <a:ext cx="7425055" cy="3945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FTP SERVER CONNECTION</a:t>
            </a:r>
            <a:endParaRPr lang="en-US"/>
          </a:p>
        </p:txBody>
      </p:sp>
      <p:pic>
        <p:nvPicPr>
          <p:cNvPr id="4" name="Content Placeholder 3" descr="WhatsApp Image 2021-10-19 at 12.10.55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090" y="1283970"/>
            <a:ext cx="5695315" cy="4803140"/>
          </a:xfrm>
          <a:prstGeom prst="rect">
            <a:avLst/>
          </a:prstGeom>
        </p:spPr>
      </p:pic>
      <p:pic>
        <p:nvPicPr>
          <p:cNvPr id="5" name="Picture 4" descr="WhatsApp Image 2021-10-19 at 12.13.14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80" y="1283970"/>
            <a:ext cx="5859780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 SERVER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3875" y="1174750"/>
            <a:ext cx="606298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8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THANKYOU:)</a:t>
            </a:r>
            <a:endParaRPr lang="en-US" sz="8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So, this project is Multiple Office Connectivity which uses VPN technology to acheive the tasks like establishing the connection between them.</a:t>
            </a:r>
            <a:endParaRPr lang="en-US"/>
          </a:p>
          <a:p>
            <a:r>
              <a:rPr lang="en-US"/>
              <a:t>Here we are using the http, ftp and mail servers.</a:t>
            </a:r>
            <a:endParaRPr lang="en-US"/>
          </a:p>
          <a:p>
            <a:r>
              <a:rPr lang="en-US"/>
              <a:t>This connects the multiple branches of the same  office together.</a:t>
            </a:r>
            <a:endParaRPr lang="en-US"/>
          </a:p>
          <a:p>
            <a:r>
              <a:rPr lang="en-US"/>
              <a:t> VPN establishes an encrypted channel that keeps a user’s identity and access credentials, as well as any data transferred, inaccessible to hackers.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FUNCTIONALITIES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Establish a secure private connection and safe connection for the data transfer between offices at multiple locations.</a:t>
            </a:r>
            <a:endParaRPr lang="en-US"/>
          </a:p>
          <a:p>
            <a:endParaRPr lang="en-US"/>
          </a:p>
          <a:p>
            <a:r>
              <a:rPr lang="en-US"/>
              <a:t>Web, mail, services and file transfer services.</a:t>
            </a:r>
            <a:endParaRPr lang="en-US"/>
          </a:p>
          <a:p>
            <a:r>
              <a:rPr lang="en-US"/>
              <a:t>The IPSEC performance can be improved by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6230"/>
            <a:ext cx="10972800" cy="582613"/>
          </a:xfrm>
        </p:spPr>
        <p:txBody>
          <a:bodyPr/>
          <a:p>
            <a:r>
              <a:rPr lang="en-US">
                <a:sym typeface="+mn-ea"/>
              </a:rPr>
              <a:t>Alternative Methodologies: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MPLS-</a:t>
            </a:r>
            <a:r>
              <a:rPr lang="en-US" sz="2800"/>
              <a:t>There is no inherent encryption within MPLS. It is, simply, a traffic routing mechanism</a:t>
            </a:r>
            <a:endParaRPr lang="en-US" sz="2800"/>
          </a:p>
          <a:p>
            <a:endParaRPr lang="en-US" sz="2800"/>
          </a:p>
          <a:p>
            <a:r>
              <a:rPr lang="en-US"/>
              <a:t>SD-WAN- </a:t>
            </a:r>
            <a:r>
              <a:rPr lang="en-US" sz="2800"/>
              <a:t>is designed to be a more efficient alternative to the VPN.SD-WAN offers more network connectivity flexibility.VPN tends to be more affordable than SD-WAN, due to its simplicity.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DESIGNING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enable IPsec VPN performance acceleration:</a:t>
            </a:r>
            <a:endParaRPr lang="en-US"/>
          </a:p>
          <a:p>
            <a:r>
              <a:rPr lang="en-US"/>
              <a:t>Enable VPN session affinity. ...</a:t>
            </a:r>
            <a:endParaRPr lang="en-US"/>
          </a:p>
          <a:p>
            <a:r>
              <a:rPr lang="en-US"/>
              <a:t>Enable IPsec performance acceleration. ...</a:t>
            </a:r>
            <a:endParaRPr lang="en-US"/>
          </a:p>
          <a:p>
            <a:r>
              <a:rPr lang="en-US"/>
              <a:t>Check your changes to the configuration before committing.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 COMMANDS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Access-list 100 permit ip 2.0.0.1 0.0.0.0.255 101.0.0.1 0.0.0.255</a:t>
            </a:r>
            <a:endParaRPr lang="en-US"/>
          </a:p>
          <a:p>
            <a:r>
              <a:rPr lang="en-US"/>
              <a:t>Crypto isakmp policy 10</a:t>
            </a:r>
            <a:endParaRPr lang="en-US"/>
          </a:p>
          <a:p>
            <a:r>
              <a:rPr lang="en-US"/>
              <a:t>Encryption aes 256</a:t>
            </a:r>
            <a:endParaRPr lang="en-US"/>
          </a:p>
          <a:p>
            <a:r>
              <a:rPr lang="en-US"/>
              <a:t>Authentication pre-share</a:t>
            </a:r>
            <a:endParaRPr lang="en-US"/>
          </a:p>
          <a:p>
            <a:r>
              <a:rPr lang="en-US"/>
              <a:t>Group 5</a:t>
            </a:r>
            <a:endParaRPr lang="en-US"/>
          </a:p>
          <a:p>
            <a:endParaRPr lang="en-US"/>
          </a:p>
          <a:p>
            <a:r>
              <a:rPr lang="en-US"/>
              <a:t>Crypto isakmp key secretkey address 14.0.0.1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5270"/>
            <a:ext cx="10972800" cy="5872480"/>
          </a:xfrm>
        </p:spPr>
        <p:txBody>
          <a:bodyPr/>
          <a:p>
            <a:r>
              <a:rPr lang="en-US">
                <a:sym typeface="+mn-ea"/>
              </a:rPr>
              <a:t>Crypgto map IPSEC-MAP</a:t>
            </a:r>
            <a:endParaRPr lang="en-US"/>
          </a:p>
          <a:p>
            <a:r>
              <a:rPr lang="en-US">
                <a:sym typeface="+mn-ea"/>
              </a:rPr>
              <a:t>Crypto ipsec transform-set R1-&gt;R3 esp-aes 256 esp-sha-hmac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Crypto map IPSEC-MAP 10 ipsec-isakmp</a:t>
            </a:r>
            <a:endParaRPr lang="en-US"/>
          </a:p>
          <a:p>
            <a:r>
              <a:rPr lang="en-US">
                <a:sym typeface="+mn-ea"/>
              </a:rPr>
              <a:t>Set peer 14.0.0.1</a:t>
            </a:r>
            <a:endParaRPr lang="en-US"/>
          </a:p>
          <a:p>
            <a:r>
              <a:rPr lang="en-US">
                <a:sym typeface="+mn-ea"/>
              </a:rPr>
              <a:t>Set pfs group5</a:t>
            </a:r>
            <a:endParaRPr lang="en-US"/>
          </a:p>
          <a:p>
            <a:r>
              <a:rPr lang="en-US">
                <a:sym typeface="+mn-ea"/>
              </a:rPr>
              <a:t>Setsecurity-association lifetime 86400</a:t>
            </a:r>
            <a:endParaRPr lang="en-US"/>
          </a:p>
          <a:p>
            <a:r>
              <a:rPr lang="en-US">
                <a:sym typeface="+mn-ea"/>
              </a:rPr>
              <a:t>Set transform-set R1-&gt;R3</a:t>
            </a:r>
            <a:endParaRPr lang="en-US"/>
          </a:p>
          <a:p>
            <a:r>
              <a:rPr lang="en-US">
                <a:sym typeface="+mn-ea"/>
              </a:rPr>
              <a:t>Match address 100</a:t>
            </a:r>
            <a:endParaRPr lang="en-US"/>
          </a:p>
          <a:p>
            <a:r>
              <a:rPr lang="en-US">
                <a:sym typeface="+mn-ea"/>
              </a:rPr>
              <a:t>Interface fa0/0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NETWORK DESIGN MODEL</a:t>
            </a:r>
            <a:endParaRPr lang="en-US"/>
          </a:p>
        </p:txBody>
      </p:sp>
      <p:pic>
        <p:nvPicPr>
          <p:cNvPr id="4" name="Content Placeholder 3" descr="WhatsApp Image 2021-10-18 at 11.52.11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6930" y="1174750"/>
            <a:ext cx="1051750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SHOWING VPN CONNECTION ROUTING</a:t>
            </a:r>
            <a:endParaRPr lang="en-US"/>
          </a:p>
        </p:txBody>
      </p:sp>
      <p:pic>
        <p:nvPicPr>
          <p:cNvPr id="4" name="Content Placeholder 3" descr="PHOTO-2021-10-18-23-36-24"/>
          <p:cNvPicPr>
            <a:picLocks noChangeAspect="1"/>
          </p:cNvPicPr>
          <p:nvPr>
            <p:ph idx="1"/>
          </p:nvPr>
        </p:nvPicPr>
        <p:blipFill>
          <a:blip r:embed="rId1"/>
          <a:srcRect b="10695"/>
          <a:stretch>
            <a:fillRect/>
          </a:stretch>
        </p:blipFill>
        <p:spPr>
          <a:xfrm>
            <a:off x="748665" y="772795"/>
            <a:ext cx="9718040" cy="54425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WPS Presentation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OFFICE CONNECTIVITY USING VPN</dc:title>
  <dc:creator>tejasripattapu</dc:creator>
  <cp:lastModifiedBy>tejasripattapu</cp:lastModifiedBy>
  <cp:revision>1</cp:revision>
  <dcterms:created xsi:type="dcterms:W3CDTF">2021-10-18T18:47:50Z</dcterms:created>
  <dcterms:modified xsi:type="dcterms:W3CDTF">2021-10-18T18:47:50Z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