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1FB078-AF5C-B0AD-3190-92ED753F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F0C9733-CAE9-DA0B-9A0B-4BB21D56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B7F049-F916-9116-0486-E9C811AC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A5E3AAB-B046-829A-482D-D10A444C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7BE4EF2-0E9A-31AF-D1D1-6612B9B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78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164F29-D0AF-9E86-E5F5-794589A7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6B0B163-A22E-14C2-E533-6F7BD4642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50846C4-9272-D132-F2CA-E24F34F6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8F0E4D-06AF-53CC-EB64-9D98ABBB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8A9A7A4-D690-8CBB-0CAE-21DFE39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507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D67244A-FFCD-A521-1842-6B06A7FD5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D0667C2-F33C-CCB9-5B39-A672D789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11963D3-3EDE-25F1-94ED-0B430A22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D1A396-C178-770E-A9F4-6729E3BD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8085B-7175-D9CE-999E-F64AA0FE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873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D3F247-C76D-EF46-4E2C-93B94570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AC7BBE-E50C-B2BE-AD24-7020A1F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9E968DB-741E-9BC9-EF5F-BAD468C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B42EBD0-DAB5-4FFF-67F4-EDE571F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AF3FB8-C5BB-5AC7-D94F-1ED19F8F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037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D1CC9C-BA82-AEC8-2469-9D17C815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DEB0A54-CCDF-4734-451F-857E1C69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96D8F1D-1B3B-EDD0-9CB5-5D84CC2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0C3ED71-C0EF-E96A-4F07-64F5543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E74A85C-FB2E-0623-9D18-24B71748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23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CEFC90-3310-F0DE-A240-A305E41F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D38B3B4-5D73-DF89-094C-1D1D1CD4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6C75118-388E-4237-A3CE-D53A7BA9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05D70EF-E960-225A-F3E5-209B69E3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FE44F00-637B-3F56-7F15-2BE54015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22091BB-CA0B-460D-C233-AE43E713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59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4BD6E7-FB3F-D5EF-2EDD-4A144C8E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41DF0DE-E5B9-3F52-0287-5E02140D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9D28533-BB4C-6D52-D9C0-DAB622FD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AC2E05-5E64-A9ED-F31E-CE12B2BC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67170CF-B379-AF70-A3D2-F5EED71AA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05E5AB-4706-93B7-8488-0BBA2ADC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2C2397F-0DB4-B8F7-027D-F25ABE70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C5AF93B-885E-0C09-1F41-202D5EF5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052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1CAB9F-18CC-5CCF-0911-FBBADAAE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1584D72-7796-2654-251D-6011A33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FB3C72E-297A-C3B7-CBE0-A643A083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FEA1395-855E-7625-7185-979CD1E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18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6D4A22A-8329-5863-32E5-51E972D5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674D495-50CC-3A57-4B24-7DDD359A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45C4911-E480-C0E7-ACEF-E8237253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4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94034A-74E3-95A2-FD7F-53450CCD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552D71D-517F-7394-8345-521B9D77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8AE70B1-091C-922F-B233-F4E40D10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5CF0BD5-D5A3-9F6E-CF84-AB5AED15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BA74B4A-32D8-DDD8-8DB8-8F3F7580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C9F7301-A504-326E-4350-494C8430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06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366609-019A-81B9-1F91-E8E2F361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1C9C55D-B88E-4C73-A222-30B6B81A9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FDFF444-8216-2A33-0019-E0C0756E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0073C18-1C69-FD87-7D2E-96329476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89F15E7-7DAF-4D87-24A5-AB07D237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2D93380-534A-EAFC-BDAB-9169EDBE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57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AF35C2D-CEDD-5202-B4D3-3D95DAC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FC53B23-DC2F-47DE-571C-46360441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95DB63D-C7AA-67FD-FBFB-B0AD3A8E2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B76BF-0022-4F28-ACFD-C7AC4CE43B6B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1C910FC-4052-6521-8DDE-A25A3A07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1D14E7-498D-74C0-3650-590E684D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3E9AC-C55F-4F77-96FE-D8E71975CFF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7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FFDC1F-0D07-4F2A-900C-D6870DB9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2C3E50"/>
                </a:solidFill>
                <a:latin typeface="Avenir"/>
              </a:rPr>
              <a:t>M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otorcycle</a:t>
            </a:r>
            <a:br>
              <a:rPr lang="en-US" b="0" i="0" dirty="0">
                <a:solidFill>
                  <a:srgbClr val="2C3E50"/>
                </a:solidFill>
                <a:effectLst/>
                <a:latin typeface="Avenir"/>
              </a:rPr>
            </a:b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8A884CF-CC4A-0271-9A15-B22E067D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2739"/>
            <a:ext cx="9144000" cy="1655762"/>
          </a:xfrm>
        </p:spPr>
        <p:txBody>
          <a:bodyPr/>
          <a:lstStyle/>
          <a:p>
            <a:r>
              <a:rPr lang="th-TH" dirty="0"/>
              <a:t>นายภัทรพล พรหม</a:t>
            </a:r>
            <a:r>
              <a:rPr lang="th-TH" dirty="0" err="1"/>
              <a:t>รังษี</a:t>
            </a:r>
            <a:r>
              <a:rPr lang="th-TH" dirty="0"/>
              <a:t> </a:t>
            </a:r>
            <a:r>
              <a:rPr lang="en-US" dirty="0"/>
              <a:t>65313716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67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0DBFF9-B6F3-1C61-FA06-CED3CE69A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881" y="479433"/>
            <a:ext cx="5628238" cy="1285859"/>
          </a:xfrm>
        </p:spPr>
        <p:txBody>
          <a:bodyPr/>
          <a:lstStyle/>
          <a:p>
            <a:r>
              <a:rPr lang="en-US" dirty="0" err="1"/>
              <a:t>DataDictionary</a:t>
            </a:r>
            <a:endParaRPr lang="th-TH" dirty="0"/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C70D309E-DABB-7D12-52D6-CEB4EB1F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90582"/>
              </p:ext>
            </p:extLst>
          </p:nvPr>
        </p:nvGraphicFramePr>
        <p:xfrm>
          <a:off x="627706" y="1959991"/>
          <a:ext cx="108792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24">
                  <a:extLst>
                    <a:ext uri="{9D8B030D-6E8A-4147-A177-3AD203B41FA5}">
                      <a16:colId xmlns:a16="http://schemas.microsoft.com/office/drawing/2014/main" val="3944338479"/>
                    </a:ext>
                  </a:extLst>
                </a:gridCol>
                <a:gridCol w="2073242">
                  <a:extLst>
                    <a:ext uri="{9D8B030D-6E8A-4147-A177-3AD203B41FA5}">
                      <a16:colId xmlns:a16="http://schemas.microsoft.com/office/drawing/2014/main" val="1300498493"/>
                    </a:ext>
                  </a:extLst>
                </a:gridCol>
                <a:gridCol w="1741283">
                  <a:extLst>
                    <a:ext uri="{9D8B030D-6E8A-4147-A177-3AD203B41FA5}">
                      <a16:colId xmlns:a16="http://schemas.microsoft.com/office/drawing/2014/main" val="466768108"/>
                    </a:ext>
                  </a:extLst>
                </a:gridCol>
                <a:gridCol w="2160762">
                  <a:extLst>
                    <a:ext uri="{9D8B030D-6E8A-4147-A177-3AD203B41FA5}">
                      <a16:colId xmlns:a16="http://schemas.microsoft.com/office/drawing/2014/main" val="823366181"/>
                    </a:ext>
                  </a:extLst>
                </a:gridCol>
                <a:gridCol w="3494637">
                  <a:extLst>
                    <a:ext uri="{9D8B030D-6E8A-4147-A177-3AD203B41FA5}">
                      <a16:colId xmlns:a16="http://schemas.microsoft.com/office/drawing/2014/main" val="215576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ชื่อ </a:t>
                      </a:r>
                      <a:r>
                        <a:rPr lang="en-US" sz="18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ชนิดข้อมูล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/>
                        <a:t>ตัวอย่าง </a:t>
                      </a:r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0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id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5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Brand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BMW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0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CC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999cc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Modelname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S1000RR 2022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5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Price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984,000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Speed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303 KM/M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6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769C03-51F2-0F1E-9A9C-580F9AE2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407"/>
            <a:ext cx="9144000" cy="1002938"/>
          </a:xfrm>
        </p:spPr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04A0719-7AAF-4542-4803-E9CD62D47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829" y="2062949"/>
            <a:ext cx="3247176" cy="1655762"/>
          </a:xfrm>
        </p:spPr>
        <p:txBody>
          <a:bodyPr/>
          <a:lstStyle/>
          <a:p>
            <a:r>
              <a:rPr lang="en-US" dirty="0"/>
              <a:t>1.</a:t>
            </a:r>
            <a:r>
              <a:rPr lang="th-TH" dirty="0"/>
              <a:t>ช่องการค้นหา โดยใช้ </a:t>
            </a:r>
            <a:r>
              <a:rPr lang="en-US" dirty="0"/>
              <a:t>Brand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78937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แบบจอกว้าง</PresentationFormat>
  <Paragraphs>40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Avenir</vt:lpstr>
      <vt:lpstr>ธีมของ Office</vt:lpstr>
      <vt:lpstr>Motorcycle </vt:lpstr>
      <vt:lpstr>DataDictionary</vt:lpstr>
      <vt:lpstr>ส่วนที่เพิ่มเติมจาก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DMN 8018</dc:creator>
  <cp:lastModifiedBy>DMN 8018</cp:lastModifiedBy>
  <cp:revision>1</cp:revision>
  <dcterms:created xsi:type="dcterms:W3CDTF">2024-10-11T11:18:11Z</dcterms:created>
  <dcterms:modified xsi:type="dcterms:W3CDTF">2024-10-11T11:31:58Z</dcterms:modified>
</cp:coreProperties>
</file>